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2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7.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8" r:id="rId1"/>
  </p:sldMasterIdLst>
  <p:notesMasterIdLst>
    <p:notesMasterId r:id="rId38"/>
  </p:notesMasterIdLst>
  <p:sldIdLst>
    <p:sldId id="1086" r:id="rId2"/>
    <p:sldId id="1110" r:id="rId3"/>
    <p:sldId id="265" r:id="rId4"/>
    <p:sldId id="269" r:id="rId5"/>
    <p:sldId id="1116" r:id="rId6"/>
    <p:sldId id="1087" r:id="rId7"/>
    <p:sldId id="1088" r:id="rId8"/>
    <p:sldId id="1108" r:id="rId9"/>
    <p:sldId id="1109" r:id="rId10"/>
    <p:sldId id="1112" r:id="rId11"/>
    <p:sldId id="1107" r:id="rId12"/>
    <p:sldId id="1100" r:id="rId13"/>
    <p:sldId id="1093" r:id="rId14"/>
    <p:sldId id="1105" r:id="rId15"/>
    <p:sldId id="1117" r:id="rId16"/>
    <p:sldId id="1119" r:id="rId17"/>
    <p:sldId id="1120" r:id="rId18"/>
    <p:sldId id="1101" r:id="rId19"/>
    <p:sldId id="1104" r:id="rId20"/>
    <p:sldId id="1103" r:id="rId21"/>
    <p:sldId id="1102" r:id="rId22"/>
    <p:sldId id="1121" r:id="rId23"/>
    <p:sldId id="1094" r:id="rId24"/>
    <p:sldId id="1115" r:id="rId25"/>
    <p:sldId id="1122" r:id="rId26"/>
    <p:sldId id="1123" r:id="rId27"/>
    <p:sldId id="1114" r:id="rId28"/>
    <p:sldId id="1095" r:id="rId29"/>
    <p:sldId id="1099" r:id="rId30"/>
    <p:sldId id="1118" r:id="rId31"/>
    <p:sldId id="1124" r:id="rId32"/>
    <p:sldId id="1082" r:id="rId33"/>
    <p:sldId id="1091" r:id="rId34"/>
    <p:sldId id="1076" r:id="rId35"/>
    <p:sldId id="280" r:id="rId36"/>
    <p:sldId id="1113" r:id="rId37"/>
  </p:sldIdLst>
  <p:sldSz cx="138176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9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103"/>
    <a:srgbClr val="8EB4E3"/>
    <a:srgbClr val="FF0000"/>
    <a:srgbClr val="3C5A92"/>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85" autoAdjust="0"/>
    <p:restoredTop sz="96283" autoAdjust="0"/>
  </p:normalViewPr>
  <p:slideViewPr>
    <p:cSldViewPr>
      <p:cViewPr varScale="1">
        <p:scale>
          <a:sx n="99" d="100"/>
          <a:sy n="99" d="100"/>
        </p:scale>
        <p:origin x="936" y="78"/>
      </p:cViewPr>
      <p:guideLst>
        <p:guide orient="horz" pos="2880"/>
        <p:guide pos="2967"/>
      </p:guideLst>
    </p:cSldViewPr>
  </p:slid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B051575D-08C2-4455-BFBF-C20AEC39CAD5}" type="datetimeFigureOut">
              <a:rPr lang="en-US" smtClean="0"/>
              <a:t>4/22/2026</a:t>
            </a:fld>
            <a:endParaRPr lang="en-US"/>
          </a:p>
        </p:txBody>
      </p:sp>
      <p:sp>
        <p:nvSpPr>
          <p:cNvPr id="4" name="Slide Image Placeholder 3"/>
          <p:cNvSpPr>
            <a:spLocks noGrp="1" noRot="1" noChangeAspect="1"/>
          </p:cNvSpPr>
          <p:nvPr>
            <p:ph type="sldImg" idx="2"/>
          </p:nvPr>
        </p:nvSpPr>
        <p:spPr>
          <a:xfrm>
            <a:off x="2698750" y="971550"/>
            <a:ext cx="466090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C76C7DDE-041F-4937-9720-86906CF2E66B}" type="slidenum">
              <a:rPr lang="en-US" smtClean="0"/>
              <a:t>‹#›</a:t>
            </a:fld>
            <a:endParaRPr lang="en-US"/>
          </a:p>
        </p:txBody>
      </p:sp>
    </p:spTree>
    <p:extLst>
      <p:ext uri="{BB962C8B-B14F-4D97-AF65-F5344CB8AC3E}">
        <p14:creationId xmlns:p14="http://schemas.microsoft.com/office/powerpoint/2010/main" val="4176564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2209C-6B8F-DD70-1880-B7F87246B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A3FA4-3471-C660-B215-10DF684B8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73EC5-0A8E-567C-1722-ED6F1E2A44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126BBA-CE47-E411-D016-D6AF9A9D5191}"/>
              </a:ext>
            </a:extLst>
          </p:cNvPr>
          <p:cNvSpPr>
            <a:spLocks noGrp="1"/>
          </p:cNvSpPr>
          <p:nvPr>
            <p:ph type="sldNum" sz="quarter" idx="5"/>
          </p:nvPr>
        </p:nvSpPr>
        <p:spPr/>
        <p:txBody>
          <a:bodyPr/>
          <a:lstStyle/>
          <a:p>
            <a:fld id="{C76C7DDE-041F-4937-9720-86906CF2E66B}" type="slidenum">
              <a:rPr lang="en-US" smtClean="0"/>
              <a:t>1</a:t>
            </a:fld>
            <a:endParaRPr lang="en-US"/>
          </a:p>
        </p:txBody>
      </p:sp>
    </p:spTree>
    <p:extLst>
      <p:ext uri="{BB962C8B-B14F-4D97-AF65-F5344CB8AC3E}">
        <p14:creationId xmlns:p14="http://schemas.microsoft.com/office/powerpoint/2010/main" val="1523689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7A61-4D58-C2FE-6E5C-B0A57854F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8B88F-5939-C7E1-3710-6C6FD57D8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DDCCB-43CF-C36C-F193-CE130F5BA4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CCDBED-DD00-301A-6DD3-536939341218}"/>
              </a:ext>
            </a:extLst>
          </p:cNvPr>
          <p:cNvSpPr>
            <a:spLocks noGrp="1"/>
          </p:cNvSpPr>
          <p:nvPr>
            <p:ph type="sldNum" sz="quarter" idx="5"/>
          </p:nvPr>
        </p:nvSpPr>
        <p:spPr/>
        <p:txBody>
          <a:bodyPr/>
          <a:lstStyle/>
          <a:p>
            <a:fld id="{C76C7DDE-041F-4937-9720-86906CF2E66B}" type="slidenum">
              <a:rPr lang="en-US" smtClean="0"/>
              <a:t>13</a:t>
            </a:fld>
            <a:endParaRPr lang="en-US"/>
          </a:p>
        </p:txBody>
      </p:sp>
    </p:spTree>
    <p:extLst>
      <p:ext uri="{BB962C8B-B14F-4D97-AF65-F5344CB8AC3E}">
        <p14:creationId xmlns:p14="http://schemas.microsoft.com/office/powerpoint/2010/main" val="45841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23E5B-69F0-527B-07A6-700FD2437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A9228-5C71-1E13-9EA2-19AD39C7E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0A7BF-5B02-95DA-2C96-FB06DB465F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04D833-3289-A6BE-1F5B-82ABEF73D521}"/>
              </a:ext>
            </a:extLst>
          </p:cNvPr>
          <p:cNvSpPr>
            <a:spLocks noGrp="1"/>
          </p:cNvSpPr>
          <p:nvPr>
            <p:ph type="sldNum" sz="quarter" idx="5"/>
          </p:nvPr>
        </p:nvSpPr>
        <p:spPr/>
        <p:txBody>
          <a:bodyPr/>
          <a:lstStyle/>
          <a:p>
            <a:fld id="{C76C7DDE-041F-4937-9720-86906CF2E66B}" type="slidenum">
              <a:rPr lang="en-US" smtClean="0"/>
              <a:t>15</a:t>
            </a:fld>
            <a:endParaRPr lang="en-US"/>
          </a:p>
        </p:txBody>
      </p:sp>
    </p:spTree>
    <p:extLst>
      <p:ext uri="{BB962C8B-B14F-4D97-AF65-F5344CB8AC3E}">
        <p14:creationId xmlns:p14="http://schemas.microsoft.com/office/powerpoint/2010/main" val="316554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F5E90-0DFB-5515-C4FB-4CBBF967C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4FB3C-3024-20E6-61BD-0EE4CAF31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AAC75-BF90-7035-FC1E-2CE4964EA3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5A6EAC-94AB-DEF8-6EA3-4B84472978A6}"/>
              </a:ext>
            </a:extLst>
          </p:cNvPr>
          <p:cNvSpPr>
            <a:spLocks noGrp="1"/>
          </p:cNvSpPr>
          <p:nvPr>
            <p:ph type="sldNum" sz="quarter" idx="5"/>
          </p:nvPr>
        </p:nvSpPr>
        <p:spPr/>
        <p:txBody>
          <a:bodyPr/>
          <a:lstStyle/>
          <a:p>
            <a:fld id="{C76C7DDE-041F-4937-9720-86906CF2E66B}" type="slidenum">
              <a:rPr lang="en-US" smtClean="0"/>
              <a:t>16</a:t>
            </a:fld>
            <a:endParaRPr lang="en-US"/>
          </a:p>
        </p:txBody>
      </p:sp>
    </p:spTree>
    <p:extLst>
      <p:ext uri="{BB962C8B-B14F-4D97-AF65-F5344CB8AC3E}">
        <p14:creationId xmlns:p14="http://schemas.microsoft.com/office/powerpoint/2010/main" val="200419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F2B49-8169-ADE9-8CDD-62876D50C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6ADB3-7AF5-369D-A291-9CB155C94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4572B-4A8F-5C22-FED9-FFDFDA9B48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8BF7BD-1A1D-3E56-3A52-435897062FD5}"/>
              </a:ext>
            </a:extLst>
          </p:cNvPr>
          <p:cNvSpPr>
            <a:spLocks noGrp="1"/>
          </p:cNvSpPr>
          <p:nvPr>
            <p:ph type="sldNum" sz="quarter" idx="5"/>
          </p:nvPr>
        </p:nvSpPr>
        <p:spPr/>
        <p:txBody>
          <a:bodyPr/>
          <a:lstStyle/>
          <a:p>
            <a:fld id="{C76C7DDE-041F-4937-9720-86906CF2E66B}" type="slidenum">
              <a:rPr lang="en-US" smtClean="0"/>
              <a:t>17</a:t>
            </a:fld>
            <a:endParaRPr lang="en-US"/>
          </a:p>
        </p:txBody>
      </p:sp>
    </p:spTree>
    <p:extLst>
      <p:ext uri="{BB962C8B-B14F-4D97-AF65-F5344CB8AC3E}">
        <p14:creationId xmlns:p14="http://schemas.microsoft.com/office/powerpoint/2010/main" val="2663052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883B6-5821-58A1-A855-A25751DF4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6834E-8D74-0AA6-BB64-794539DD6A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A9A81-5748-2070-C761-8D6D6870AB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17D4F2-559D-D905-B8FC-8C7733BB1947}"/>
              </a:ext>
            </a:extLst>
          </p:cNvPr>
          <p:cNvSpPr>
            <a:spLocks noGrp="1"/>
          </p:cNvSpPr>
          <p:nvPr>
            <p:ph type="sldNum" sz="quarter" idx="5"/>
          </p:nvPr>
        </p:nvSpPr>
        <p:spPr/>
        <p:txBody>
          <a:bodyPr/>
          <a:lstStyle/>
          <a:p>
            <a:fld id="{C76C7DDE-041F-4937-9720-86906CF2E66B}" type="slidenum">
              <a:rPr lang="en-US" smtClean="0"/>
              <a:t>18</a:t>
            </a:fld>
            <a:endParaRPr lang="en-US"/>
          </a:p>
        </p:txBody>
      </p:sp>
    </p:spTree>
    <p:extLst>
      <p:ext uri="{BB962C8B-B14F-4D97-AF65-F5344CB8AC3E}">
        <p14:creationId xmlns:p14="http://schemas.microsoft.com/office/powerpoint/2010/main" val="3493694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D0091-1D52-9E86-887E-8A26F20AC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8450E-E98A-2587-7D5B-6CA234EFC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913D7-DBAF-E772-0C59-73DE9E80A5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155273-7B71-83F0-B3BD-6BCD5157AC35}"/>
              </a:ext>
            </a:extLst>
          </p:cNvPr>
          <p:cNvSpPr>
            <a:spLocks noGrp="1"/>
          </p:cNvSpPr>
          <p:nvPr>
            <p:ph type="sldNum" sz="quarter" idx="5"/>
          </p:nvPr>
        </p:nvSpPr>
        <p:spPr/>
        <p:txBody>
          <a:bodyPr/>
          <a:lstStyle/>
          <a:p>
            <a:fld id="{C76C7DDE-041F-4937-9720-86906CF2E66B}" type="slidenum">
              <a:rPr lang="en-US" smtClean="0"/>
              <a:t>19</a:t>
            </a:fld>
            <a:endParaRPr lang="en-US"/>
          </a:p>
        </p:txBody>
      </p:sp>
    </p:spTree>
    <p:extLst>
      <p:ext uri="{BB962C8B-B14F-4D97-AF65-F5344CB8AC3E}">
        <p14:creationId xmlns:p14="http://schemas.microsoft.com/office/powerpoint/2010/main" val="3262098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CA6C8-0D20-B5CF-5D8F-4DBC22105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B4AC7-2602-ED45-8ABA-8B729E17CE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C5880-68DD-B0C3-1089-9996D6D65F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953966-C742-30AA-C9F8-5C534AE967E7}"/>
              </a:ext>
            </a:extLst>
          </p:cNvPr>
          <p:cNvSpPr>
            <a:spLocks noGrp="1"/>
          </p:cNvSpPr>
          <p:nvPr>
            <p:ph type="sldNum" sz="quarter" idx="5"/>
          </p:nvPr>
        </p:nvSpPr>
        <p:spPr/>
        <p:txBody>
          <a:bodyPr/>
          <a:lstStyle/>
          <a:p>
            <a:fld id="{C76C7DDE-041F-4937-9720-86906CF2E66B}" type="slidenum">
              <a:rPr lang="en-US" smtClean="0"/>
              <a:t>20</a:t>
            </a:fld>
            <a:endParaRPr lang="en-US"/>
          </a:p>
        </p:txBody>
      </p:sp>
    </p:spTree>
    <p:extLst>
      <p:ext uri="{BB962C8B-B14F-4D97-AF65-F5344CB8AC3E}">
        <p14:creationId xmlns:p14="http://schemas.microsoft.com/office/powerpoint/2010/main" val="508418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CD911-4C62-7114-2018-C6FC00154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BAE4C-EC4F-FF58-BBCD-2B3B13048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28494-A8A5-4FED-FEA6-20DD7A70B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8A9334-5C2F-38E0-7718-9707AD978FB4}"/>
              </a:ext>
            </a:extLst>
          </p:cNvPr>
          <p:cNvSpPr>
            <a:spLocks noGrp="1"/>
          </p:cNvSpPr>
          <p:nvPr>
            <p:ph type="sldNum" sz="quarter" idx="5"/>
          </p:nvPr>
        </p:nvSpPr>
        <p:spPr/>
        <p:txBody>
          <a:bodyPr/>
          <a:lstStyle/>
          <a:p>
            <a:fld id="{C76C7DDE-041F-4937-9720-86906CF2E66B}" type="slidenum">
              <a:rPr lang="en-US" smtClean="0"/>
              <a:t>21</a:t>
            </a:fld>
            <a:endParaRPr lang="en-US"/>
          </a:p>
        </p:txBody>
      </p:sp>
    </p:spTree>
    <p:extLst>
      <p:ext uri="{BB962C8B-B14F-4D97-AF65-F5344CB8AC3E}">
        <p14:creationId xmlns:p14="http://schemas.microsoft.com/office/powerpoint/2010/main" val="1020587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02E65-C38B-1206-F179-A03ADE8D4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35802-B295-0793-4CA0-C58ACDFBA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9A4D7-C8BB-3B9E-B952-ACF6BA9FE7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3766F5-F5A1-6CEB-47E4-A6C83F0C740F}"/>
              </a:ext>
            </a:extLst>
          </p:cNvPr>
          <p:cNvSpPr>
            <a:spLocks noGrp="1"/>
          </p:cNvSpPr>
          <p:nvPr>
            <p:ph type="sldNum" sz="quarter" idx="5"/>
          </p:nvPr>
        </p:nvSpPr>
        <p:spPr/>
        <p:txBody>
          <a:bodyPr/>
          <a:lstStyle/>
          <a:p>
            <a:fld id="{C76C7DDE-041F-4937-9720-86906CF2E66B}" type="slidenum">
              <a:rPr lang="en-US" smtClean="0"/>
              <a:t>22</a:t>
            </a:fld>
            <a:endParaRPr lang="en-US"/>
          </a:p>
        </p:txBody>
      </p:sp>
    </p:spTree>
    <p:extLst>
      <p:ext uri="{BB962C8B-B14F-4D97-AF65-F5344CB8AC3E}">
        <p14:creationId xmlns:p14="http://schemas.microsoft.com/office/powerpoint/2010/main" val="703209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0E15C-0656-1057-C76B-CBB616FF8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2DFB9-A888-5604-F816-94BDF1D68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ECA32-A440-309E-6120-BAF1225BBB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1E0AC7-D28E-48A2-66B0-FC9778B89CBD}"/>
              </a:ext>
            </a:extLst>
          </p:cNvPr>
          <p:cNvSpPr>
            <a:spLocks noGrp="1"/>
          </p:cNvSpPr>
          <p:nvPr>
            <p:ph type="sldNum" sz="quarter" idx="5"/>
          </p:nvPr>
        </p:nvSpPr>
        <p:spPr/>
        <p:txBody>
          <a:bodyPr/>
          <a:lstStyle/>
          <a:p>
            <a:fld id="{C76C7DDE-041F-4937-9720-86906CF2E66B}" type="slidenum">
              <a:rPr lang="en-US" smtClean="0"/>
              <a:t>23</a:t>
            </a:fld>
            <a:endParaRPr lang="en-US"/>
          </a:p>
        </p:txBody>
      </p:sp>
    </p:spTree>
    <p:extLst>
      <p:ext uri="{BB962C8B-B14F-4D97-AF65-F5344CB8AC3E}">
        <p14:creationId xmlns:p14="http://schemas.microsoft.com/office/powerpoint/2010/main" val="151864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6C7DDE-041F-4937-9720-86906CF2E66B}" type="slidenum">
              <a:rPr lang="en-US" smtClean="0"/>
              <a:t>2</a:t>
            </a:fld>
            <a:endParaRPr lang="en-US"/>
          </a:p>
        </p:txBody>
      </p:sp>
    </p:spTree>
    <p:extLst>
      <p:ext uri="{BB962C8B-B14F-4D97-AF65-F5344CB8AC3E}">
        <p14:creationId xmlns:p14="http://schemas.microsoft.com/office/powerpoint/2010/main" val="3401923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4EB92-290B-9EC3-30C9-458F98C1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64CC9-B8FB-AF31-1CCD-A868767C6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34BFB-8188-BA52-B346-95067B54FF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8EA567-F087-7B35-E8F0-D708059A70C8}"/>
              </a:ext>
            </a:extLst>
          </p:cNvPr>
          <p:cNvSpPr>
            <a:spLocks noGrp="1"/>
          </p:cNvSpPr>
          <p:nvPr>
            <p:ph type="sldNum" sz="quarter" idx="5"/>
          </p:nvPr>
        </p:nvSpPr>
        <p:spPr/>
        <p:txBody>
          <a:bodyPr/>
          <a:lstStyle/>
          <a:p>
            <a:fld id="{C76C7DDE-041F-4937-9720-86906CF2E66B}" type="slidenum">
              <a:rPr lang="en-US" smtClean="0"/>
              <a:t>25</a:t>
            </a:fld>
            <a:endParaRPr lang="en-US"/>
          </a:p>
        </p:txBody>
      </p:sp>
    </p:spTree>
    <p:extLst>
      <p:ext uri="{BB962C8B-B14F-4D97-AF65-F5344CB8AC3E}">
        <p14:creationId xmlns:p14="http://schemas.microsoft.com/office/powerpoint/2010/main" val="2799039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2043B-5015-992F-9E41-06F9897F4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8F7B1-833D-568B-0442-952B45150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B9363-E0C4-11EA-7F75-2522B9FB02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A4F629-94C7-2D03-1F9B-0206A68EC3DB}"/>
              </a:ext>
            </a:extLst>
          </p:cNvPr>
          <p:cNvSpPr>
            <a:spLocks noGrp="1"/>
          </p:cNvSpPr>
          <p:nvPr>
            <p:ph type="sldNum" sz="quarter" idx="5"/>
          </p:nvPr>
        </p:nvSpPr>
        <p:spPr/>
        <p:txBody>
          <a:bodyPr/>
          <a:lstStyle/>
          <a:p>
            <a:fld id="{C76C7DDE-041F-4937-9720-86906CF2E66B}" type="slidenum">
              <a:rPr lang="en-US" smtClean="0"/>
              <a:t>26</a:t>
            </a:fld>
            <a:endParaRPr lang="en-US"/>
          </a:p>
        </p:txBody>
      </p:sp>
    </p:spTree>
    <p:extLst>
      <p:ext uri="{BB962C8B-B14F-4D97-AF65-F5344CB8AC3E}">
        <p14:creationId xmlns:p14="http://schemas.microsoft.com/office/powerpoint/2010/main" val="2806843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CC426-CD52-873B-52AD-AC5378471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430FA-3FB0-C379-86A8-350EFB468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26EC7-7AB4-6697-23D0-561F608763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D9E5F3-13F1-CF6C-342B-B5FB4DAD8F82}"/>
              </a:ext>
            </a:extLst>
          </p:cNvPr>
          <p:cNvSpPr>
            <a:spLocks noGrp="1"/>
          </p:cNvSpPr>
          <p:nvPr>
            <p:ph type="sldNum" sz="quarter" idx="5"/>
          </p:nvPr>
        </p:nvSpPr>
        <p:spPr/>
        <p:txBody>
          <a:bodyPr/>
          <a:lstStyle/>
          <a:p>
            <a:fld id="{C76C7DDE-041F-4937-9720-86906CF2E66B}" type="slidenum">
              <a:rPr lang="en-US" smtClean="0"/>
              <a:t>27</a:t>
            </a:fld>
            <a:endParaRPr lang="en-US"/>
          </a:p>
        </p:txBody>
      </p:sp>
    </p:spTree>
    <p:extLst>
      <p:ext uri="{BB962C8B-B14F-4D97-AF65-F5344CB8AC3E}">
        <p14:creationId xmlns:p14="http://schemas.microsoft.com/office/powerpoint/2010/main" val="3718413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6A3BB-77C3-492D-E3AF-A1252F6FD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84F83-7DE0-8C9E-A044-A8CEEAFC0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9C081-8DBA-6F37-102A-6934C01E18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649CAE-3733-E533-74BE-C74AEF513D2C}"/>
              </a:ext>
            </a:extLst>
          </p:cNvPr>
          <p:cNvSpPr>
            <a:spLocks noGrp="1"/>
          </p:cNvSpPr>
          <p:nvPr>
            <p:ph type="sldNum" sz="quarter" idx="5"/>
          </p:nvPr>
        </p:nvSpPr>
        <p:spPr/>
        <p:txBody>
          <a:bodyPr/>
          <a:lstStyle/>
          <a:p>
            <a:fld id="{C76C7DDE-041F-4937-9720-86906CF2E66B}" type="slidenum">
              <a:rPr lang="en-US" smtClean="0"/>
              <a:t>28</a:t>
            </a:fld>
            <a:endParaRPr lang="en-US"/>
          </a:p>
        </p:txBody>
      </p:sp>
    </p:spTree>
    <p:extLst>
      <p:ext uri="{BB962C8B-B14F-4D97-AF65-F5344CB8AC3E}">
        <p14:creationId xmlns:p14="http://schemas.microsoft.com/office/powerpoint/2010/main" val="3810153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77BF6-BADF-794A-E9F7-ECCC5AFF7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A2474-1CBA-C4D0-FA6F-A28E7F18B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33BE1-D6D9-F40B-2AC9-C6DB96A08C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54DC3E-1808-870B-DEDF-5AF45D6E2B1F}"/>
              </a:ext>
            </a:extLst>
          </p:cNvPr>
          <p:cNvSpPr>
            <a:spLocks noGrp="1"/>
          </p:cNvSpPr>
          <p:nvPr>
            <p:ph type="sldNum" sz="quarter" idx="5"/>
          </p:nvPr>
        </p:nvSpPr>
        <p:spPr/>
        <p:txBody>
          <a:bodyPr/>
          <a:lstStyle/>
          <a:p>
            <a:fld id="{C76C7DDE-041F-4937-9720-86906CF2E66B}" type="slidenum">
              <a:rPr lang="en-US" smtClean="0"/>
              <a:t>29</a:t>
            </a:fld>
            <a:endParaRPr lang="en-US"/>
          </a:p>
        </p:txBody>
      </p:sp>
    </p:spTree>
    <p:extLst>
      <p:ext uri="{BB962C8B-B14F-4D97-AF65-F5344CB8AC3E}">
        <p14:creationId xmlns:p14="http://schemas.microsoft.com/office/powerpoint/2010/main" val="459828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8613B-1180-10CA-032D-CF00B0D0A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4008B-C4C9-DF10-F51E-10EE123A1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73E5B-3406-0BAD-F4E2-542516B569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33E29-4528-2581-F5D7-BD55A3A26789}"/>
              </a:ext>
            </a:extLst>
          </p:cNvPr>
          <p:cNvSpPr>
            <a:spLocks noGrp="1"/>
          </p:cNvSpPr>
          <p:nvPr>
            <p:ph type="sldNum" sz="quarter" idx="5"/>
          </p:nvPr>
        </p:nvSpPr>
        <p:spPr/>
        <p:txBody>
          <a:bodyPr/>
          <a:lstStyle/>
          <a:p>
            <a:fld id="{C76C7DDE-041F-4937-9720-86906CF2E66B}" type="slidenum">
              <a:rPr lang="en-US" smtClean="0"/>
              <a:t>30</a:t>
            </a:fld>
            <a:endParaRPr lang="en-US"/>
          </a:p>
        </p:txBody>
      </p:sp>
    </p:spTree>
    <p:extLst>
      <p:ext uri="{BB962C8B-B14F-4D97-AF65-F5344CB8AC3E}">
        <p14:creationId xmlns:p14="http://schemas.microsoft.com/office/powerpoint/2010/main" val="3984118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198CA-1006-76BE-FC97-E9EFD1EA85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AF17E-7D10-5FD8-3CBD-462B84D74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1CD9C-55B2-B4D3-F003-989275926B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E828C4-8ED5-7A95-CADB-F8066E5DC69A}"/>
              </a:ext>
            </a:extLst>
          </p:cNvPr>
          <p:cNvSpPr>
            <a:spLocks noGrp="1"/>
          </p:cNvSpPr>
          <p:nvPr>
            <p:ph type="sldNum" sz="quarter" idx="5"/>
          </p:nvPr>
        </p:nvSpPr>
        <p:spPr/>
        <p:txBody>
          <a:bodyPr/>
          <a:lstStyle/>
          <a:p>
            <a:fld id="{C76C7DDE-041F-4937-9720-86906CF2E66B}" type="slidenum">
              <a:rPr lang="en-US" smtClean="0"/>
              <a:t>31</a:t>
            </a:fld>
            <a:endParaRPr lang="en-US"/>
          </a:p>
        </p:txBody>
      </p:sp>
    </p:spTree>
    <p:extLst>
      <p:ext uri="{BB962C8B-B14F-4D97-AF65-F5344CB8AC3E}">
        <p14:creationId xmlns:p14="http://schemas.microsoft.com/office/powerpoint/2010/main" val="2537793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15B94-B66B-217A-AF9B-3477730A3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84B34-3375-8C0F-CE66-537BB5310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5F3B6B-2215-7E72-26A0-93E7D992BF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A63DF9-AAE2-5D26-A884-134074194202}"/>
              </a:ext>
            </a:extLst>
          </p:cNvPr>
          <p:cNvSpPr>
            <a:spLocks noGrp="1"/>
          </p:cNvSpPr>
          <p:nvPr>
            <p:ph type="sldNum" sz="quarter" idx="5"/>
          </p:nvPr>
        </p:nvSpPr>
        <p:spPr/>
        <p:txBody>
          <a:bodyPr/>
          <a:lstStyle/>
          <a:p>
            <a:fld id="{C76C7DDE-041F-4937-9720-86906CF2E66B}" type="slidenum">
              <a:rPr lang="en-US" smtClean="0"/>
              <a:t>32</a:t>
            </a:fld>
            <a:endParaRPr lang="en-US"/>
          </a:p>
        </p:txBody>
      </p:sp>
    </p:spTree>
    <p:extLst>
      <p:ext uri="{BB962C8B-B14F-4D97-AF65-F5344CB8AC3E}">
        <p14:creationId xmlns:p14="http://schemas.microsoft.com/office/powerpoint/2010/main" val="2039708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C3D85-1651-3424-BD2F-37CF21F00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E8F96-4DF9-2BBE-EE52-4AC814573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246A6-616D-EDE6-1C51-89EBA5E03D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A08DEE-3859-BE80-6EF1-B72E29CD3689}"/>
              </a:ext>
            </a:extLst>
          </p:cNvPr>
          <p:cNvSpPr>
            <a:spLocks noGrp="1"/>
          </p:cNvSpPr>
          <p:nvPr>
            <p:ph type="sldNum" sz="quarter" idx="5"/>
          </p:nvPr>
        </p:nvSpPr>
        <p:spPr/>
        <p:txBody>
          <a:bodyPr/>
          <a:lstStyle/>
          <a:p>
            <a:fld id="{C76C7DDE-041F-4937-9720-86906CF2E66B}" type="slidenum">
              <a:rPr lang="en-US" smtClean="0"/>
              <a:t>34</a:t>
            </a:fld>
            <a:endParaRPr lang="en-US"/>
          </a:p>
        </p:txBody>
      </p:sp>
    </p:spTree>
    <p:extLst>
      <p:ext uri="{BB962C8B-B14F-4D97-AF65-F5344CB8AC3E}">
        <p14:creationId xmlns:p14="http://schemas.microsoft.com/office/powerpoint/2010/main" val="55462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4E2F2-1028-1A8B-2AED-F9C5EEBC8C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2A4EE-E61F-17F0-79CE-CC9E5E0F22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453FD4-C796-BF2F-9D17-2CF956668E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55A204-7F0A-2885-1CB2-4C6EDF2418F1}"/>
              </a:ext>
            </a:extLst>
          </p:cNvPr>
          <p:cNvSpPr>
            <a:spLocks noGrp="1"/>
          </p:cNvSpPr>
          <p:nvPr>
            <p:ph type="sldNum" sz="quarter" idx="5"/>
          </p:nvPr>
        </p:nvSpPr>
        <p:spPr/>
        <p:txBody>
          <a:bodyPr/>
          <a:lstStyle/>
          <a:p>
            <a:fld id="{C76C7DDE-041F-4937-9720-86906CF2E66B}" type="slidenum">
              <a:rPr lang="en-US" smtClean="0"/>
              <a:t>35</a:t>
            </a:fld>
            <a:endParaRPr lang="en-US"/>
          </a:p>
        </p:txBody>
      </p:sp>
    </p:spTree>
    <p:extLst>
      <p:ext uri="{BB962C8B-B14F-4D97-AF65-F5344CB8AC3E}">
        <p14:creationId xmlns:p14="http://schemas.microsoft.com/office/powerpoint/2010/main" val="4212555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6C7DDE-041F-4937-9720-86906CF2E66B}" type="slidenum">
              <a:rPr lang="en-US" smtClean="0"/>
              <a:t>3</a:t>
            </a:fld>
            <a:endParaRPr lang="en-US"/>
          </a:p>
        </p:txBody>
      </p:sp>
    </p:spTree>
    <p:extLst>
      <p:ext uri="{BB962C8B-B14F-4D97-AF65-F5344CB8AC3E}">
        <p14:creationId xmlns:p14="http://schemas.microsoft.com/office/powerpoint/2010/main" val="1769743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12ED3-BE9E-CA6C-3046-4180F3B60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F7F96-12C8-37B7-BC45-39E141379A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4561F0-6DE3-DA2A-DE2E-232C1738DB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272B7D-8D40-9D60-7D2F-04D6C45E205F}"/>
              </a:ext>
            </a:extLst>
          </p:cNvPr>
          <p:cNvSpPr>
            <a:spLocks noGrp="1"/>
          </p:cNvSpPr>
          <p:nvPr>
            <p:ph type="sldNum" sz="quarter" idx="5"/>
          </p:nvPr>
        </p:nvSpPr>
        <p:spPr/>
        <p:txBody>
          <a:bodyPr/>
          <a:lstStyle/>
          <a:p>
            <a:fld id="{C76C7DDE-041F-4937-9720-86906CF2E66B}" type="slidenum">
              <a:rPr lang="en-US" smtClean="0"/>
              <a:t>4</a:t>
            </a:fld>
            <a:endParaRPr lang="en-US"/>
          </a:p>
        </p:txBody>
      </p:sp>
    </p:spTree>
    <p:extLst>
      <p:ext uri="{BB962C8B-B14F-4D97-AF65-F5344CB8AC3E}">
        <p14:creationId xmlns:p14="http://schemas.microsoft.com/office/powerpoint/2010/main" val="392115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3E632-C66D-D0B2-1D19-936E2B8A8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27CCB-6C4B-DB0A-F35E-6A2AE3F48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E6166A-23D9-574A-69F5-A462C8F58A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658FDE-72A4-262D-18B2-EF10D708C7AF}"/>
              </a:ext>
            </a:extLst>
          </p:cNvPr>
          <p:cNvSpPr>
            <a:spLocks noGrp="1"/>
          </p:cNvSpPr>
          <p:nvPr>
            <p:ph type="sldNum" sz="quarter" idx="5"/>
          </p:nvPr>
        </p:nvSpPr>
        <p:spPr/>
        <p:txBody>
          <a:bodyPr/>
          <a:lstStyle/>
          <a:p>
            <a:fld id="{C76C7DDE-041F-4937-9720-86906CF2E66B}" type="slidenum">
              <a:rPr lang="en-US" smtClean="0"/>
              <a:t>5</a:t>
            </a:fld>
            <a:endParaRPr lang="en-US"/>
          </a:p>
        </p:txBody>
      </p:sp>
    </p:spTree>
    <p:extLst>
      <p:ext uri="{BB962C8B-B14F-4D97-AF65-F5344CB8AC3E}">
        <p14:creationId xmlns:p14="http://schemas.microsoft.com/office/powerpoint/2010/main" val="377540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91CD6-4FC3-F624-B787-2D8C7EE3C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E9607-8FAB-229C-A80C-9C5558608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E879C-7B05-1FBD-87A7-4685B61B61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17E5FA-84C5-7B88-5268-5CEFF19EB1B8}"/>
              </a:ext>
            </a:extLst>
          </p:cNvPr>
          <p:cNvSpPr>
            <a:spLocks noGrp="1"/>
          </p:cNvSpPr>
          <p:nvPr>
            <p:ph type="sldNum" sz="quarter" idx="5"/>
          </p:nvPr>
        </p:nvSpPr>
        <p:spPr/>
        <p:txBody>
          <a:bodyPr/>
          <a:lstStyle/>
          <a:p>
            <a:fld id="{C76C7DDE-041F-4937-9720-86906CF2E66B}" type="slidenum">
              <a:rPr lang="en-US" smtClean="0"/>
              <a:t>6</a:t>
            </a:fld>
            <a:endParaRPr lang="en-US"/>
          </a:p>
        </p:txBody>
      </p:sp>
    </p:spTree>
    <p:extLst>
      <p:ext uri="{BB962C8B-B14F-4D97-AF65-F5344CB8AC3E}">
        <p14:creationId xmlns:p14="http://schemas.microsoft.com/office/powerpoint/2010/main" val="1517242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BD1C9-D0E7-6046-E7D3-21E5B4716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B3674-880F-4145-61C0-6C674B2C40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B3DCE-7644-0A41-10BB-A38EC9183E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27B1F1-A7AC-4746-3625-BD59E6A1EC12}"/>
              </a:ext>
            </a:extLst>
          </p:cNvPr>
          <p:cNvSpPr>
            <a:spLocks noGrp="1"/>
          </p:cNvSpPr>
          <p:nvPr>
            <p:ph type="sldNum" sz="quarter" idx="5"/>
          </p:nvPr>
        </p:nvSpPr>
        <p:spPr/>
        <p:txBody>
          <a:bodyPr/>
          <a:lstStyle/>
          <a:p>
            <a:fld id="{C76C7DDE-041F-4937-9720-86906CF2E66B}" type="slidenum">
              <a:rPr lang="en-US" smtClean="0"/>
              <a:t>7</a:t>
            </a:fld>
            <a:endParaRPr lang="en-US"/>
          </a:p>
        </p:txBody>
      </p:sp>
    </p:spTree>
    <p:extLst>
      <p:ext uri="{BB962C8B-B14F-4D97-AF65-F5344CB8AC3E}">
        <p14:creationId xmlns:p14="http://schemas.microsoft.com/office/powerpoint/2010/main" val="2577681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1B211-5354-707B-9526-F7447A6AC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B8C7C-33F5-1CD7-CE53-60285C107A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4822D-9BC2-6EE5-DF01-F4F9EB2379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75EBF9-23E6-9D5F-4E40-882077B0DB15}"/>
              </a:ext>
            </a:extLst>
          </p:cNvPr>
          <p:cNvSpPr>
            <a:spLocks noGrp="1"/>
          </p:cNvSpPr>
          <p:nvPr>
            <p:ph type="sldNum" sz="quarter" idx="5"/>
          </p:nvPr>
        </p:nvSpPr>
        <p:spPr/>
        <p:txBody>
          <a:bodyPr/>
          <a:lstStyle/>
          <a:p>
            <a:fld id="{C76C7DDE-041F-4937-9720-86906CF2E66B}" type="slidenum">
              <a:rPr lang="en-US" smtClean="0"/>
              <a:t>10</a:t>
            </a:fld>
            <a:endParaRPr lang="en-US"/>
          </a:p>
        </p:txBody>
      </p:sp>
    </p:spTree>
    <p:extLst>
      <p:ext uri="{BB962C8B-B14F-4D97-AF65-F5344CB8AC3E}">
        <p14:creationId xmlns:p14="http://schemas.microsoft.com/office/powerpoint/2010/main" val="3707688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D11D-A5DE-6857-C973-499BBAE88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20FA2-09B3-8109-D501-652E81952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88F9A-7A12-AC80-D79A-7A98417293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31496A-8A2A-0DFC-5A1D-DF142E6F2CB9}"/>
              </a:ext>
            </a:extLst>
          </p:cNvPr>
          <p:cNvSpPr>
            <a:spLocks noGrp="1"/>
          </p:cNvSpPr>
          <p:nvPr>
            <p:ph type="sldNum" sz="quarter" idx="5"/>
          </p:nvPr>
        </p:nvSpPr>
        <p:spPr/>
        <p:txBody>
          <a:bodyPr/>
          <a:lstStyle/>
          <a:p>
            <a:fld id="{C76C7DDE-041F-4937-9720-86906CF2E66B}" type="slidenum">
              <a:rPr lang="en-US" smtClean="0"/>
              <a:t>11</a:t>
            </a:fld>
            <a:endParaRPr lang="en-US"/>
          </a:p>
        </p:txBody>
      </p:sp>
    </p:spTree>
    <p:extLst>
      <p:ext uri="{BB962C8B-B14F-4D97-AF65-F5344CB8AC3E}">
        <p14:creationId xmlns:p14="http://schemas.microsoft.com/office/powerpoint/2010/main" val="3006029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26A86-76F5-061D-86B5-5488434F15CA}"/>
              </a:ext>
            </a:extLst>
          </p:cNvPr>
          <p:cNvSpPr>
            <a:spLocks noGrp="1"/>
          </p:cNvSpPr>
          <p:nvPr>
            <p:ph type="ctrTitle"/>
          </p:nvPr>
        </p:nvSpPr>
        <p:spPr>
          <a:xfrm>
            <a:off x="1727200" y="1272011"/>
            <a:ext cx="10363200" cy="2705947"/>
          </a:xfrm>
        </p:spPr>
        <p:txBody>
          <a:bodyPr anchor="b"/>
          <a:lstStyle>
            <a:lvl1pPr algn="ctr">
              <a:defRPr sz="6800"/>
            </a:lvl1pPr>
          </a:lstStyle>
          <a:p>
            <a:r>
              <a:rPr lang="en-US"/>
              <a:t>Click to edit Master title style</a:t>
            </a:r>
          </a:p>
        </p:txBody>
      </p:sp>
      <p:sp>
        <p:nvSpPr>
          <p:cNvPr id="3" name="Subtitle 2">
            <a:extLst>
              <a:ext uri="{FF2B5EF4-FFF2-40B4-BE49-F238E27FC236}">
                <a16:creationId xmlns:a16="http://schemas.microsoft.com/office/drawing/2014/main" id="{5CDCA824-B28F-1051-668C-08EFA745B85B}"/>
              </a:ext>
            </a:extLst>
          </p:cNvPr>
          <p:cNvSpPr>
            <a:spLocks noGrp="1"/>
          </p:cNvSpPr>
          <p:nvPr>
            <p:ph type="subTitle" idx="1"/>
          </p:nvPr>
        </p:nvSpPr>
        <p:spPr>
          <a:xfrm>
            <a:off x="1727200" y="4082310"/>
            <a:ext cx="103632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p>
        </p:txBody>
      </p:sp>
      <p:sp>
        <p:nvSpPr>
          <p:cNvPr id="4" name="Date Placeholder 3">
            <a:extLst>
              <a:ext uri="{FF2B5EF4-FFF2-40B4-BE49-F238E27FC236}">
                <a16:creationId xmlns:a16="http://schemas.microsoft.com/office/drawing/2014/main" id="{99C16548-DF35-B5E3-71C0-A3BF72E8F577}"/>
              </a:ext>
            </a:extLst>
          </p:cNvPr>
          <p:cNvSpPr>
            <a:spLocks noGrp="1"/>
          </p:cNvSpPr>
          <p:nvPr>
            <p:ph type="dt" sz="half" idx="10"/>
          </p:nvPr>
        </p:nvSpPr>
        <p:spPr/>
        <p:txBody>
          <a:bodyPr/>
          <a:lstStyle/>
          <a:p>
            <a:fld id="{1D8BD707-D9CF-40AE-B4C6-C98DA3205C09}" type="datetimeFigureOut">
              <a:rPr lang="en-US" smtClean="0"/>
              <a:t>4/22/2026</a:t>
            </a:fld>
            <a:endParaRPr lang="en-US"/>
          </a:p>
        </p:txBody>
      </p:sp>
      <p:sp>
        <p:nvSpPr>
          <p:cNvPr id="5" name="Footer Placeholder 4">
            <a:extLst>
              <a:ext uri="{FF2B5EF4-FFF2-40B4-BE49-F238E27FC236}">
                <a16:creationId xmlns:a16="http://schemas.microsoft.com/office/drawing/2014/main" id="{7307D316-CC80-3D04-290F-65BBBE2F4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F9278-16AF-0C67-1B63-23C981350A06}"/>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0744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8F136-E768-2291-F4F1-5275081786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1C391A-354A-4C1F-2702-0C8CCDB57D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F90F6-CA97-517F-D791-B251A37CE116}"/>
              </a:ext>
            </a:extLst>
          </p:cNvPr>
          <p:cNvSpPr>
            <a:spLocks noGrp="1"/>
          </p:cNvSpPr>
          <p:nvPr>
            <p:ph type="dt" sz="half" idx="10"/>
          </p:nvPr>
        </p:nvSpPr>
        <p:spPr/>
        <p:txBody>
          <a:bodyPr/>
          <a:lstStyle/>
          <a:p>
            <a:fld id="{1D8BD707-D9CF-40AE-B4C6-C98DA3205C09}" type="datetimeFigureOut">
              <a:rPr lang="en-US" smtClean="0"/>
              <a:t>4/22/2026</a:t>
            </a:fld>
            <a:endParaRPr lang="en-US"/>
          </a:p>
        </p:txBody>
      </p:sp>
      <p:sp>
        <p:nvSpPr>
          <p:cNvPr id="5" name="Footer Placeholder 4">
            <a:extLst>
              <a:ext uri="{FF2B5EF4-FFF2-40B4-BE49-F238E27FC236}">
                <a16:creationId xmlns:a16="http://schemas.microsoft.com/office/drawing/2014/main" id="{E156054A-A83D-4C72-E447-10EF73061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119EE-4B8B-0652-26A5-4683A999060D}"/>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09848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9AB1AE-73C6-F227-7B38-0923816817BA}"/>
              </a:ext>
            </a:extLst>
          </p:cNvPr>
          <p:cNvSpPr>
            <a:spLocks noGrp="1"/>
          </p:cNvSpPr>
          <p:nvPr>
            <p:ph type="title" orient="vert"/>
          </p:nvPr>
        </p:nvSpPr>
        <p:spPr>
          <a:xfrm>
            <a:off x="9888220" y="413808"/>
            <a:ext cx="2979420"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10FB7B-A749-4C31-4B75-0F1960AE14F8}"/>
              </a:ext>
            </a:extLst>
          </p:cNvPr>
          <p:cNvSpPr>
            <a:spLocks noGrp="1"/>
          </p:cNvSpPr>
          <p:nvPr>
            <p:ph type="body" orient="vert" idx="1"/>
          </p:nvPr>
        </p:nvSpPr>
        <p:spPr>
          <a:xfrm>
            <a:off x="949960" y="413808"/>
            <a:ext cx="8765540"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D52780-B776-63A3-9868-412A433D6857}"/>
              </a:ext>
            </a:extLst>
          </p:cNvPr>
          <p:cNvSpPr>
            <a:spLocks noGrp="1"/>
          </p:cNvSpPr>
          <p:nvPr>
            <p:ph type="dt" sz="half" idx="10"/>
          </p:nvPr>
        </p:nvSpPr>
        <p:spPr/>
        <p:txBody>
          <a:bodyPr/>
          <a:lstStyle/>
          <a:p>
            <a:fld id="{1D8BD707-D9CF-40AE-B4C6-C98DA3205C09}" type="datetimeFigureOut">
              <a:rPr lang="en-US" smtClean="0"/>
              <a:t>4/22/2026</a:t>
            </a:fld>
            <a:endParaRPr lang="en-US"/>
          </a:p>
        </p:txBody>
      </p:sp>
      <p:sp>
        <p:nvSpPr>
          <p:cNvPr id="5" name="Footer Placeholder 4">
            <a:extLst>
              <a:ext uri="{FF2B5EF4-FFF2-40B4-BE49-F238E27FC236}">
                <a16:creationId xmlns:a16="http://schemas.microsoft.com/office/drawing/2014/main" id="{F07B454A-51E2-6F70-3D09-30779600D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467C4-4209-4FF0-3D27-86253ED533EE}"/>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59927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7488" y="1323838"/>
            <a:ext cx="5892543" cy="407804"/>
          </a:xfrm>
          <a:prstGeom prst="rect">
            <a:avLst/>
          </a:prstGeom>
        </p:spPr>
        <p:txBody>
          <a:bodyPr wrap="square" lIns="0" tIns="0" rIns="0" bIns="0">
            <a:spAutoFit/>
          </a:bodyPr>
          <a:lstStyle>
            <a:lvl1pPr>
              <a:defRPr sz="2650" b="1" i="0">
                <a:solidFill>
                  <a:srgbClr val="131313"/>
                </a:solidFill>
                <a:latin typeface="Century Gothic"/>
                <a:cs typeface="Century Gothic"/>
              </a:defRPr>
            </a:lvl1pPr>
          </a:lstStyle>
          <a:p>
            <a:endParaRPr/>
          </a:p>
        </p:txBody>
      </p:sp>
      <p:sp>
        <p:nvSpPr>
          <p:cNvPr id="3" name="Holder 3"/>
          <p:cNvSpPr>
            <a:spLocks noGrp="1"/>
          </p:cNvSpPr>
          <p:nvPr>
            <p:ph type="subTitle" idx="4"/>
          </p:nvPr>
        </p:nvSpPr>
        <p:spPr>
          <a:xfrm>
            <a:off x="2072640" y="4352544"/>
            <a:ext cx="967232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5251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A506-C97A-C799-DF3F-7955FB3F6F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17AED-A614-F797-C9B3-DAEFF11748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A5032-717F-DC78-731C-5A78BFFE396C}"/>
              </a:ext>
            </a:extLst>
          </p:cNvPr>
          <p:cNvSpPr>
            <a:spLocks noGrp="1"/>
          </p:cNvSpPr>
          <p:nvPr>
            <p:ph type="dt" sz="half" idx="10"/>
          </p:nvPr>
        </p:nvSpPr>
        <p:spPr/>
        <p:txBody>
          <a:bodyPr/>
          <a:lstStyle/>
          <a:p>
            <a:fld id="{1D8BD707-D9CF-40AE-B4C6-C98DA3205C09}" type="datetimeFigureOut">
              <a:rPr lang="en-US" smtClean="0"/>
              <a:t>4/22/2026</a:t>
            </a:fld>
            <a:endParaRPr lang="en-US"/>
          </a:p>
        </p:txBody>
      </p:sp>
      <p:sp>
        <p:nvSpPr>
          <p:cNvPr id="5" name="Footer Placeholder 4">
            <a:extLst>
              <a:ext uri="{FF2B5EF4-FFF2-40B4-BE49-F238E27FC236}">
                <a16:creationId xmlns:a16="http://schemas.microsoft.com/office/drawing/2014/main" id="{E3107409-597B-6B12-C728-8C4B67EA0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7F265-192A-6A1D-F597-89D218644A5E}"/>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75657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3CAE-A0CF-0516-6858-B6E4CE556DC0}"/>
              </a:ext>
            </a:extLst>
          </p:cNvPr>
          <p:cNvSpPr>
            <a:spLocks noGrp="1"/>
          </p:cNvSpPr>
          <p:nvPr>
            <p:ph type="title"/>
          </p:nvPr>
        </p:nvSpPr>
        <p:spPr>
          <a:xfrm>
            <a:off x="942763" y="1937704"/>
            <a:ext cx="11917680" cy="3233102"/>
          </a:xfrm>
        </p:spPr>
        <p:txBody>
          <a:bodyPr anchor="b"/>
          <a:lstStyle>
            <a:lvl1pPr>
              <a:defRPr sz="6800"/>
            </a:lvl1pPr>
          </a:lstStyle>
          <a:p>
            <a:r>
              <a:rPr lang="en-US"/>
              <a:t>Click to edit Master title style</a:t>
            </a:r>
          </a:p>
        </p:txBody>
      </p:sp>
      <p:sp>
        <p:nvSpPr>
          <p:cNvPr id="3" name="Text Placeholder 2">
            <a:extLst>
              <a:ext uri="{FF2B5EF4-FFF2-40B4-BE49-F238E27FC236}">
                <a16:creationId xmlns:a16="http://schemas.microsoft.com/office/drawing/2014/main" id="{3279DFFE-5842-803A-1D3D-A61191DA95E4}"/>
              </a:ext>
            </a:extLst>
          </p:cNvPr>
          <p:cNvSpPr>
            <a:spLocks noGrp="1"/>
          </p:cNvSpPr>
          <p:nvPr>
            <p:ph type="body" idx="1"/>
          </p:nvPr>
        </p:nvSpPr>
        <p:spPr>
          <a:xfrm>
            <a:off x="942763" y="5201392"/>
            <a:ext cx="11917680" cy="1700212"/>
          </a:xfrm>
        </p:spPr>
        <p:txBody>
          <a:bodyPr/>
          <a:lstStyle>
            <a:lvl1pPr marL="0" indent="0">
              <a:buNone/>
              <a:defRPr sz="2720">
                <a:solidFill>
                  <a:schemeClr val="tx1">
                    <a:tint val="82000"/>
                  </a:schemeClr>
                </a:solidFill>
              </a:defRPr>
            </a:lvl1pPr>
            <a:lvl2pPr marL="518145" indent="0">
              <a:buNone/>
              <a:defRPr sz="2267">
                <a:solidFill>
                  <a:schemeClr val="tx1">
                    <a:tint val="82000"/>
                  </a:schemeClr>
                </a:solidFill>
              </a:defRPr>
            </a:lvl2pPr>
            <a:lvl3pPr marL="1036290" indent="0">
              <a:buNone/>
              <a:defRPr sz="2040">
                <a:solidFill>
                  <a:schemeClr val="tx1">
                    <a:tint val="82000"/>
                  </a:schemeClr>
                </a:solidFill>
              </a:defRPr>
            </a:lvl3pPr>
            <a:lvl4pPr marL="1554434" indent="0">
              <a:buNone/>
              <a:defRPr sz="1813">
                <a:solidFill>
                  <a:schemeClr val="tx1">
                    <a:tint val="82000"/>
                  </a:schemeClr>
                </a:solidFill>
              </a:defRPr>
            </a:lvl4pPr>
            <a:lvl5pPr marL="2072579" indent="0">
              <a:buNone/>
              <a:defRPr sz="1813">
                <a:solidFill>
                  <a:schemeClr val="tx1">
                    <a:tint val="82000"/>
                  </a:schemeClr>
                </a:solidFill>
              </a:defRPr>
            </a:lvl5pPr>
            <a:lvl6pPr marL="2590724" indent="0">
              <a:buNone/>
              <a:defRPr sz="1813">
                <a:solidFill>
                  <a:schemeClr val="tx1">
                    <a:tint val="82000"/>
                  </a:schemeClr>
                </a:solidFill>
              </a:defRPr>
            </a:lvl6pPr>
            <a:lvl7pPr marL="3108869" indent="0">
              <a:buNone/>
              <a:defRPr sz="1813">
                <a:solidFill>
                  <a:schemeClr val="tx1">
                    <a:tint val="82000"/>
                  </a:schemeClr>
                </a:solidFill>
              </a:defRPr>
            </a:lvl7pPr>
            <a:lvl8pPr marL="3627013" indent="0">
              <a:buNone/>
              <a:defRPr sz="1813">
                <a:solidFill>
                  <a:schemeClr val="tx1">
                    <a:tint val="82000"/>
                  </a:schemeClr>
                </a:solidFill>
              </a:defRPr>
            </a:lvl8pPr>
            <a:lvl9pPr marL="4145158" indent="0">
              <a:buNone/>
              <a:defRPr sz="181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CDFE5B-98A1-717D-224D-1A42B2C255C4}"/>
              </a:ext>
            </a:extLst>
          </p:cNvPr>
          <p:cNvSpPr>
            <a:spLocks noGrp="1"/>
          </p:cNvSpPr>
          <p:nvPr>
            <p:ph type="dt" sz="half" idx="10"/>
          </p:nvPr>
        </p:nvSpPr>
        <p:spPr/>
        <p:txBody>
          <a:bodyPr/>
          <a:lstStyle/>
          <a:p>
            <a:fld id="{1D8BD707-D9CF-40AE-B4C6-C98DA3205C09}" type="datetimeFigureOut">
              <a:rPr lang="en-US" smtClean="0"/>
              <a:t>4/22/2026</a:t>
            </a:fld>
            <a:endParaRPr lang="en-US"/>
          </a:p>
        </p:txBody>
      </p:sp>
      <p:sp>
        <p:nvSpPr>
          <p:cNvPr id="5" name="Footer Placeholder 4">
            <a:extLst>
              <a:ext uri="{FF2B5EF4-FFF2-40B4-BE49-F238E27FC236}">
                <a16:creationId xmlns:a16="http://schemas.microsoft.com/office/drawing/2014/main" id="{851A7C7A-B9D3-E608-47A4-AAD264163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764DC-6B59-3AD0-538D-80240C0060A1}"/>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4837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EADE-2F78-3A45-29FC-7B1CF2BEE4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9D5576-299E-D6A4-D2D0-8CFF704730B1}"/>
              </a:ext>
            </a:extLst>
          </p:cNvPr>
          <p:cNvSpPr>
            <a:spLocks noGrp="1"/>
          </p:cNvSpPr>
          <p:nvPr>
            <p:ph sz="half" idx="1"/>
          </p:nvPr>
        </p:nvSpPr>
        <p:spPr>
          <a:xfrm>
            <a:off x="949960" y="2069042"/>
            <a:ext cx="58724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B5D010-E1F9-E68D-5BBF-EE309FC17650}"/>
              </a:ext>
            </a:extLst>
          </p:cNvPr>
          <p:cNvSpPr>
            <a:spLocks noGrp="1"/>
          </p:cNvSpPr>
          <p:nvPr>
            <p:ph sz="half" idx="2"/>
          </p:nvPr>
        </p:nvSpPr>
        <p:spPr>
          <a:xfrm>
            <a:off x="6995160" y="2069042"/>
            <a:ext cx="587248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3CA0C-034F-2997-CEDC-50D93209F1B8}"/>
              </a:ext>
            </a:extLst>
          </p:cNvPr>
          <p:cNvSpPr>
            <a:spLocks noGrp="1"/>
          </p:cNvSpPr>
          <p:nvPr>
            <p:ph type="dt" sz="half" idx="10"/>
          </p:nvPr>
        </p:nvSpPr>
        <p:spPr/>
        <p:txBody>
          <a:bodyPr/>
          <a:lstStyle/>
          <a:p>
            <a:fld id="{1D8BD707-D9CF-40AE-B4C6-C98DA3205C09}" type="datetimeFigureOut">
              <a:rPr lang="en-US" smtClean="0"/>
              <a:t>4/22/2026</a:t>
            </a:fld>
            <a:endParaRPr lang="en-US"/>
          </a:p>
        </p:txBody>
      </p:sp>
      <p:sp>
        <p:nvSpPr>
          <p:cNvPr id="6" name="Footer Placeholder 5">
            <a:extLst>
              <a:ext uri="{FF2B5EF4-FFF2-40B4-BE49-F238E27FC236}">
                <a16:creationId xmlns:a16="http://schemas.microsoft.com/office/drawing/2014/main" id="{30B85E85-9B1B-499F-CC70-5C5EFEB16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17C384-79F9-B436-D24B-4F3C0E0D7D03}"/>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2396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269CC-D183-3A89-FA86-43BCC908D6DA}"/>
              </a:ext>
            </a:extLst>
          </p:cNvPr>
          <p:cNvSpPr>
            <a:spLocks noGrp="1"/>
          </p:cNvSpPr>
          <p:nvPr>
            <p:ph type="title"/>
          </p:nvPr>
        </p:nvSpPr>
        <p:spPr>
          <a:xfrm>
            <a:off x="951760" y="413809"/>
            <a:ext cx="11917680"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6912BA-7A44-ACE1-10A5-AA8C5215B79A}"/>
              </a:ext>
            </a:extLst>
          </p:cNvPr>
          <p:cNvSpPr>
            <a:spLocks noGrp="1"/>
          </p:cNvSpPr>
          <p:nvPr>
            <p:ph type="body" idx="1"/>
          </p:nvPr>
        </p:nvSpPr>
        <p:spPr>
          <a:xfrm>
            <a:off x="951760" y="1905318"/>
            <a:ext cx="584549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a:extLst>
              <a:ext uri="{FF2B5EF4-FFF2-40B4-BE49-F238E27FC236}">
                <a16:creationId xmlns:a16="http://schemas.microsoft.com/office/drawing/2014/main" id="{5778923F-13D7-9641-59B4-5D72B643F312}"/>
              </a:ext>
            </a:extLst>
          </p:cNvPr>
          <p:cNvSpPr>
            <a:spLocks noGrp="1"/>
          </p:cNvSpPr>
          <p:nvPr>
            <p:ph sz="half" idx="2"/>
          </p:nvPr>
        </p:nvSpPr>
        <p:spPr>
          <a:xfrm>
            <a:off x="951760" y="2839085"/>
            <a:ext cx="584549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C5A70-1D61-2B8A-8E86-ED850B54D1F5}"/>
              </a:ext>
            </a:extLst>
          </p:cNvPr>
          <p:cNvSpPr>
            <a:spLocks noGrp="1"/>
          </p:cNvSpPr>
          <p:nvPr>
            <p:ph type="body" sz="quarter" idx="3"/>
          </p:nvPr>
        </p:nvSpPr>
        <p:spPr>
          <a:xfrm>
            <a:off x="6995160" y="1905318"/>
            <a:ext cx="5874280"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a:extLst>
              <a:ext uri="{FF2B5EF4-FFF2-40B4-BE49-F238E27FC236}">
                <a16:creationId xmlns:a16="http://schemas.microsoft.com/office/drawing/2014/main" id="{428B1413-BF62-C02D-6F9E-4E7CAE9C1DEE}"/>
              </a:ext>
            </a:extLst>
          </p:cNvPr>
          <p:cNvSpPr>
            <a:spLocks noGrp="1"/>
          </p:cNvSpPr>
          <p:nvPr>
            <p:ph sz="quarter" idx="4"/>
          </p:nvPr>
        </p:nvSpPr>
        <p:spPr>
          <a:xfrm>
            <a:off x="6995160" y="2839085"/>
            <a:ext cx="587428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C0DA56-332F-D0E4-5C51-C91889B5CEDB}"/>
              </a:ext>
            </a:extLst>
          </p:cNvPr>
          <p:cNvSpPr>
            <a:spLocks noGrp="1"/>
          </p:cNvSpPr>
          <p:nvPr>
            <p:ph type="dt" sz="half" idx="10"/>
          </p:nvPr>
        </p:nvSpPr>
        <p:spPr/>
        <p:txBody>
          <a:bodyPr/>
          <a:lstStyle/>
          <a:p>
            <a:fld id="{1D8BD707-D9CF-40AE-B4C6-C98DA3205C09}" type="datetimeFigureOut">
              <a:rPr lang="en-US" smtClean="0"/>
              <a:t>4/22/2026</a:t>
            </a:fld>
            <a:endParaRPr lang="en-US"/>
          </a:p>
        </p:txBody>
      </p:sp>
      <p:sp>
        <p:nvSpPr>
          <p:cNvPr id="8" name="Footer Placeholder 7">
            <a:extLst>
              <a:ext uri="{FF2B5EF4-FFF2-40B4-BE49-F238E27FC236}">
                <a16:creationId xmlns:a16="http://schemas.microsoft.com/office/drawing/2014/main" id="{3B0D867F-2146-207E-601B-732B0B87DA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C0BE0-E7D6-DC60-2567-BE7098C5DB4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5448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CAD4-B7E3-177F-082C-811FA59F4C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708050-0B04-DAE9-5265-EF679046A493}"/>
              </a:ext>
            </a:extLst>
          </p:cNvPr>
          <p:cNvSpPr>
            <a:spLocks noGrp="1"/>
          </p:cNvSpPr>
          <p:nvPr>
            <p:ph type="dt" sz="half" idx="10"/>
          </p:nvPr>
        </p:nvSpPr>
        <p:spPr/>
        <p:txBody>
          <a:bodyPr/>
          <a:lstStyle/>
          <a:p>
            <a:fld id="{1D8BD707-D9CF-40AE-B4C6-C98DA3205C09}" type="datetimeFigureOut">
              <a:rPr lang="en-US" smtClean="0"/>
              <a:t>4/22/2026</a:t>
            </a:fld>
            <a:endParaRPr lang="en-US"/>
          </a:p>
        </p:txBody>
      </p:sp>
      <p:sp>
        <p:nvSpPr>
          <p:cNvPr id="4" name="Footer Placeholder 3">
            <a:extLst>
              <a:ext uri="{FF2B5EF4-FFF2-40B4-BE49-F238E27FC236}">
                <a16:creationId xmlns:a16="http://schemas.microsoft.com/office/drawing/2014/main" id="{E5230A1B-3629-FCEB-F333-E45E07188A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D670FD-29E8-BD17-6D30-8B0474ABDD94}"/>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43812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7A27CD-4DEB-0CEF-8656-1D908B3CF912}"/>
              </a:ext>
            </a:extLst>
          </p:cNvPr>
          <p:cNvSpPr>
            <a:spLocks noGrp="1"/>
          </p:cNvSpPr>
          <p:nvPr>
            <p:ph type="dt" sz="half" idx="10"/>
          </p:nvPr>
        </p:nvSpPr>
        <p:spPr/>
        <p:txBody>
          <a:bodyPr/>
          <a:lstStyle/>
          <a:p>
            <a:fld id="{1D8BD707-D9CF-40AE-B4C6-C98DA3205C09}" type="datetimeFigureOut">
              <a:rPr lang="en-US" smtClean="0"/>
              <a:t>4/22/2026</a:t>
            </a:fld>
            <a:endParaRPr lang="en-US"/>
          </a:p>
        </p:txBody>
      </p:sp>
      <p:sp>
        <p:nvSpPr>
          <p:cNvPr id="3" name="Footer Placeholder 2">
            <a:extLst>
              <a:ext uri="{FF2B5EF4-FFF2-40B4-BE49-F238E27FC236}">
                <a16:creationId xmlns:a16="http://schemas.microsoft.com/office/drawing/2014/main" id="{16BBF672-D86A-ACB6-8896-7FE1B36DFB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676F59-D127-F85D-117F-B08192A9A6B5}"/>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89883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B1068-7A67-9D83-816F-F79E39D06041}"/>
              </a:ext>
            </a:extLst>
          </p:cNvPr>
          <p:cNvSpPr>
            <a:spLocks noGrp="1"/>
          </p:cNvSpPr>
          <p:nvPr>
            <p:ph type="title"/>
          </p:nvPr>
        </p:nvSpPr>
        <p:spPr>
          <a:xfrm>
            <a:off x="951760" y="518160"/>
            <a:ext cx="4456535" cy="1813560"/>
          </a:xfrm>
        </p:spPr>
        <p:txBody>
          <a:bodyPr anchor="b"/>
          <a:lstStyle>
            <a:lvl1pPr>
              <a:defRPr sz="3627"/>
            </a:lvl1pPr>
          </a:lstStyle>
          <a:p>
            <a:r>
              <a:rPr lang="en-US"/>
              <a:t>Click to edit Master title style</a:t>
            </a:r>
          </a:p>
        </p:txBody>
      </p:sp>
      <p:sp>
        <p:nvSpPr>
          <p:cNvPr id="3" name="Content Placeholder 2">
            <a:extLst>
              <a:ext uri="{FF2B5EF4-FFF2-40B4-BE49-F238E27FC236}">
                <a16:creationId xmlns:a16="http://schemas.microsoft.com/office/drawing/2014/main" id="{18FC6926-1AB0-E371-5CF2-879642F8D684}"/>
              </a:ext>
            </a:extLst>
          </p:cNvPr>
          <p:cNvSpPr>
            <a:spLocks noGrp="1"/>
          </p:cNvSpPr>
          <p:nvPr>
            <p:ph idx="1"/>
          </p:nvPr>
        </p:nvSpPr>
        <p:spPr>
          <a:xfrm>
            <a:off x="5874280" y="1119082"/>
            <a:ext cx="6995160"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31C394-4143-AD0E-E7CE-A423EAA39EB1}"/>
              </a:ext>
            </a:extLst>
          </p:cNvPr>
          <p:cNvSpPr>
            <a:spLocks noGrp="1"/>
          </p:cNvSpPr>
          <p:nvPr>
            <p:ph type="body" sz="half" idx="2"/>
          </p:nvPr>
        </p:nvSpPr>
        <p:spPr>
          <a:xfrm>
            <a:off x="951760" y="2331720"/>
            <a:ext cx="4456535"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a:extLst>
              <a:ext uri="{FF2B5EF4-FFF2-40B4-BE49-F238E27FC236}">
                <a16:creationId xmlns:a16="http://schemas.microsoft.com/office/drawing/2014/main" id="{C4ED8064-7266-2C21-1EBC-456A16E8481F}"/>
              </a:ext>
            </a:extLst>
          </p:cNvPr>
          <p:cNvSpPr>
            <a:spLocks noGrp="1"/>
          </p:cNvSpPr>
          <p:nvPr>
            <p:ph type="dt" sz="half" idx="10"/>
          </p:nvPr>
        </p:nvSpPr>
        <p:spPr/>
        <p:txBody>
          <a:bodyPr/>
          <a:lstStyle/>
          <a:p>
            <a:fld id="{1D8BD707-D9CF-40AE-B4C6-C98DA3205C09}" type="datetimeFigureOut">
              <a:rPr lang="en-US" smtClean="0"/>
              <a:t>4/22/2026</a:t>
            </a:fld>
            <a:endParaRPr lang="en-US"/>
          </a:p>
        </p:txBody>
      </p:sp>
      <p:sp>
        <p:nvSpPr>
          <p:cNvPr id="6" name="Footer Placeholder 5">
            <a:extLst>
              <a:ext uri="{FF2B5EF4-FFF2-40B4-BE49-F238E27FC236}">
                <a16:creationId xmlns:a16="http://schemas.microsoft.com/office/drawing/2014/main" id="{E888C07E-0A0B-0404-40DE-D96CF2ED5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508808-3034-5B2C-1FC7-5BBF375E8334}"/>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88616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035B-2088-501F-8385-8E2B76C94A1E}"/>
              </a:ext>
            </a:extLst>
          </p:cNvPr>
          <p:cNvSpPr>
            <a:spLocks noGrp="1"/>
          </p:cNvSpPr>
          <p:nvPr>
            <p:ph type="title"/>
          </p:nvPr>
        </p:nvSpPr>
        <p:spPr>
          <a:xfrm>
            <a:off x="951760" y="518160"/>
            <a:ext cx="4456535" cy="1813560"/>
          </a:xfrm>
        </p:spPr>
        <p:txBody>
          <a:bodyPr anchor="b"/>
          <a:lstStyle>
            <a:lvl1pPr>
              <a:defRPr sz="3627"/>
            </a:lvl1pPr>
          </a:lstStyle>
          <a:p>
            <a:r>
              <a:rPr lang="en-US"/>
              <a:t>Click to edit Master title style</a:t>
            </a:r>
          </a:p>
        </p:txBody>
      </p:sp>
      <p:sp>
        <p:nvSpPr>
          <p:cNvPr id="3" name="Picture Placeholder 2">
            <a:extLst>
              <a:ext uri="{FF2B5EF4-FFF2-40B4-BE49-F238E27FC236}">
                <a16:creationId xmlns:a16="http://schemas.microsoft.com/office/drawing/2014/main" id="{773752D7-9726-0FD2-9A63-F218742C57F8}"/>
              </a:ext>
            </a:extLst>
          </p:cNvPr>
          <p:cNvSpPr>
            <a:spLocks noGrp="1"/>
          </p:cNvSpPr>
          <p:nvPr>
            <p:ph type="pic" idx="1"/>
          </p:nvPr>
        </p:nvSpPr>
        <p:spPr>
          <a:xfrm>
            <a:off x="5874280" y="1119082"/>
            <a:ext cx="6995160" cy="5523442"/>
          </a:xfrm>
        </p:spPr>
        <p:txBody>
          <a:bodyPr/>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endParaRPr lang="en-US"/>
          </a:p>
        </p:txBody>
      </p:sp>
      <p:sp>
        <p:nvSpPr>
          <p:cNvPr id="4" name="Text Placeholder 3">
            <a:extLst>
              <a:ext uri="{FF2B5EF4-FFF2-40B4-BE49-F238E27FC236}">
                <a16:creationId xmlns:a16="http://schemas.microsoft.com/office/drawing/2014/main" id="{9C4C5CEF-4563-D573-4D88-FD5AE70D81CC}"/>
              </a:ext>
            </a:extLst>
          </p:cNvPr>
          <p:cNvSpPr>
            <a:spLocks noGrp="1"/>
          </p:cNvSpPr>
          <p:nvPr>
            <p:ph type="body" sz="half" idx="2"/>
          </p:nvPr>
        </p:nvSpPr>
        <p:spPr>
          <a:xfrm>
            <a:off x="951760" y="2331720"/>
            <a:ext cx="4456535"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a:extLst>
              <a:ext uri="{FF2B5EF4-FFF2-40B4-BE49-F238E27FC236}">
                <a16:creationId xmlns:a16="http://schemas.microsoft.com/office/drawing/2014/main" id="{E471844A-5539-DE64-F389-0D09A30C2DF9}"/>
              </a:ext>
            </a:extLst>
          </p:cNvPr>
          <p:cNvSpPr>
            <a:spLocks noGrp="1"/>
          </p:cNvSpPr>
          <p:nvPr>
            <p:ph type="dt" sz="half" idx="10"/>
          </p:nvPr>
        </p:nvSpPr>
        <p:spPr/>
        <p:txBody>
          <a:bodyPr/>
          <a:lstStyle/>
          <a:p>
            <a:fld id="{1D8BD707-D9CF-40AE-B4C6-C98DA3205C09}" type="datetimeFigureOut">
              <a:rPr lang="en-US" smtClean="0"/>
              <a:t>4/22/2026</a:t>
            </a:fld>
            <a:endParaRPr lang="en-US"/>
          </a:p>
        </p:txBody>
      </p:sp>
      <p:sp>
        <p:nvSpPr>
          <p:cNvPr id="6" name="Footer Placeholder 5">
            <a:extLst>
              <a:ext uri="{FF2B5EF4-FFF2-40B4-BE49-F238E27FC236}">
                <a16:creationId xmlns:a16="http://schemas.microsoft.com/office/drawing/2014/main" id="{C44248FD-01C6-4178-558D-C9914F01A3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B3D84C-05BB-7409-287C-A08093760527}"/>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8966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FDBE59-1C36-E91B-72A8-670F22420240}"/>
              </a:ext>
            </a:extLst>
          </p:cNvPr>
          <p:cNvSpPr>
            <a:spLocks noGrp="1"/>
          </p:cNvSpPr>
          <p:nvPr>
            <p:ph type="title"/>
          </p:nvPr>
        </p:nvSpPr>
        <p:spPr>
          <a:xfrm>
            <a:off x="949960" y="413809"/>
            <a:ext cx="1191768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0D171E-E1CB-209C-6AB4-6DA8695A8783}"/>
              </a:ext>
            </a:extLst>
          </p:cNvPr>
          <p:cNvSpPr>
            <a:spLocks noGrp="1"/>
          </p:cNvSpPr>
          <p:nvPr>
            <p:ph type="body" idx="1"/>
          </p:nvPr>
        </p:nvSpPr>
        <p:spPr>
          <a:xfrm>
            <a:off x="949960" y="2069042"/>
            <a:ext cx="1191768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2CB6F-6024-9432-AA8D-615C45E2E1C7}"/>
              </a:ext>
            </a:extLst>
          </p:cNvPr>
          <p:cNvSpPr>
            <a:spLocks noGrp="1"/>
          </p:cNvSpPr>
          <p:nvPr>
            <p:ph type="dt" sz="half" idx="2"/>
          </p:nvPr>
        </p:nvSpPr>
        <p:spPr>
          <a:xfrm>
            <a:off x="949960" y="7203864"/>
            <a:ext cx="3108960" cy="413808"/>
          </a:xfrm>
          <a:prstGeom prst="rect">
            <a:avLst/>
          </a:prstGeom>
        </p:spPr>
        <p:txBody>
          <a:bodyPr vert="horz" lIns="91440" tIns="45720" rIns="91440" bIns="45720" rtlCol="0" anchor="ctr"/>
          <a:lstStyle>
            <a:lvl1pPr algn="l">
              <a:defRPr sz="1360">
                <a:solidFill>
                  <a:schemeClr val="tx1">
                    <a:tint val="82000"/>
                  </a:schemeClr>
                </a:solidFill>
              </a:defRPr>
            </a:lvl1pPr>
          </a:lstStyle>
          <a:p>
            <a:fld id="{1D8BD707-D9CF-40AE-B4C6-C98DA3205C09}" type="datetimeFigureOut">
              <a:rPr lang="en-US" smtClean="0"/>
              <a:t>4/22/2026</a:t>
            </a:fld>
            <a:endParaRPr lang="en-US"/>
          </a:p>
        </p:txBody>
      </p:sp>
      <p:sp>
        <p:nvSpPr>
          <p:cNvPr id="5" name="Footer Placeholder 4">
            <a:extLst>
              <a:ext uri="{FF2B5EF4-FFF2-40B4-BE49-F238E27FC236}">
                <a16:creationId xmlns:a16="http://schemas.microsoft.com/office/drawing/2014/main" id="{62FF9F1B-3F66-F51D-93C6-1056570BE76C}"/>
              </a:ext>
            </a:extLst>
          </p:cNvPr>
          <p:cNvSpPr>
            <a:spLocks noGrp="1"/>
          </p:cNvSpPr>
          <p:nvPr>
            <p:ph type="ftr" sz="quarter" idx="3"/>
          </p:nvPr>
        </p:nvSpPr>
        <p:spPr>
          <a:xfrm>
            <a:off x="4577080" y="7203864"/>
            <a:ext cx="4663440" cy="413808"/>
          </a:xfrm>
          <a:prstGeom prst="rect">
            <a:avLst/>
          </a:prstGeom>
        </p:spPr>
        <p:txBody>
          <a:bodyPr vert="horz" lIns="91440" tIns="45720" rIns="91440" bIns="45720" rtlCol="0" anchor="ctr"/>
          <a:lstStyle>
            <a:lvl1pPr algn="ctr">
              <a:defRPr sz="136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8AB502-24D5-CF1F-A718-C39C1A1229DE}"/>
              </a:ext>
            </a:extLst>
          </p:cNvPr>
          <p:cNvSpPr>
            <a:spLocks noGrp="1"/>
          </p:cNvSpPr>
          <p:nvPr>
            <p:ph type="sldNum" sz="quarter" idx="4"/>
          </p:nvPr>
        </p:nvSpPr>
        <p:spPr>
          <a:xfrm>
            <a:off x="9758680" y="7203864"/>
            <a:ext cx="3108960" cy="413808"/>
          </a:xfrm>
          <a:prstGeom prst="rect">
            <a:avLst/>
          </a:prstGeom>
        </p:spPr>
        <p:txBody>
          <a:bodyPr vert="horz" lIns="91440" tIns="45720" rIns="91440" bIns="45720" rtlCol="0" anchor="ctr"/>
          <a:lstStyle>
            <a:lvl1pPr algn="r">
              <a:defRPr sz="1360">
                <a:solidFill>
                  <a:schemeClr val="tx1">
                    <a:tint val="82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79156012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e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1.pn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3.jpeg"/><Relationship Id="rId9"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uconn-cmr.webex.com/webappng/sites/uconn-cmr/meeting/register/b85557e464294665a8dda3e02c0c8006?ticket=4832534b00000008eb3c320f2b52f66d6b0330276401016e6c6390843d2d8a748b88d371fdf3311a&amp;timestamp=1771346997354&amp;RGID=r0b90f8910c9ce62a430f84b5f0fdff36&amp;isAutoPopRegisterForm=false" TargetMode="External"/><Relationship Id="rId2" Type="http://schemas.openxmlformats.org/officeDocument/2006/relationships/hyperlink" Target="https://uconn-cmr.webex.com/wbxmjs/joinservice/sites/uconn-cmr/meeting/download/b85557e464294665a8dda3e02c0c8006?MTID=m0811197eafeb03fe06ce4292213a05dd"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DE408-02CD-B7A3-0652-AFF4EE1B94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5341AE4-0B0B-075A-CFBD-E0CFE6B5AC76}"/>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DCF3DD64-BD8B-67A3-8533-F8B9B57FAA15}"/>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pic>
        <p:nvPicPr>
          <p:cNvPr id="6" name="Picture 5">
            <a:extLst>
              <a:ext uri="{FF2B5EF4-FFF2-40B4-BE49-F238E27FC236}">
                <a16:creationId xmlns:a16="http://schemas.microsoft.com/office/drawing/2014/main" id="{2D0CEDDD-1CE2-6249-2885-83B5FF45831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l="18518" t="21004" r="14356" b="27717"/>
          <a:stretch>
            <a:fillRect/>
          </a:stretch>
        </p:blipFill>
        <p:spPr>
          <a:xfrm>
            <a:off x="3556000" y="1143000"/>
            <a:ext cx="6808442" cy="4267200"/>
          </a:xfrm>
          <a:prstGeom prst="rect">
            <a:avLst/>
          </a:prstGeom>
        </p:spPr>
      </p:pic>
    </p:spTree>
    <p:extLst>
      <p:ext uri="{BB962C8B-B14F-4D97-AF65-F5344CB8AC3E}">
        <p14:creationId xmlns:p14="http://schemas.microsoft.com/office/powerpoint/2010/main" val="3068730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A58EE-6AA7-D5BD-C742-BBF8E6B8040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AC8FFD-3697-0DD7-0398-1052E4A047D1}"/>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6544D8F6-AD55-02A1-0A91-248F28F30801}"/>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 name="TextBox 1">
            <a:extLst>
              <a:ext uri="{FF2B5EF4-FFF2-40B4-BE49-F238E27FC236}">
                <a16:creationId xmlns:a16="http://schemas.microsoft.com/office/drawing/2014/main" id="{5BCAFA4E-59FF-42E7-B82A-EEA4CE683CCE}"/>
              </a:ext>
            </a:extLst>
          </p:cNvPr>
          <p:cNvSpPr txBox="1"/>
          <p:nvPr/>
        </p:nvSpPr>
        <p:spPr>
          <a:xfrm>
            <a:off x="1039661" y="1371600"/>
            <a:ext cx="11738278" cy="3901646"/>
          </a:xfrm>
          <a:prstGeom prst="rect">
            <a:avLst/>
          </a:prstGeom>
          <a:noFill/>
        </p:spPr>
        <p:txBody>
          <a:bodyPr wrap="none" rtlCol="0">
            <a:spAutoFit/>
          </a:bodyPr>
          <a:lstStyle/>
          <a:p>
            <a:pPr algn="ctr"/>
            <a:r>
              <a:rPr lang="en-US" sz="4400" b="1" dirty="0"/>
              <a:t>Objectives</a:t>
            </a:r>
            <a:endParaRPr lang="en-US" sz="3600" b="1" dirty="0"/>
          </a:p>
          <a:p>
            <a:endParaRPr lang="en-US" dirty="0"/>
          </a:p>
          <a:p>
            <a:pPr marL="285750" indent="-285750">
              <a:lnSpc>
                <a:spcPct val="200000"/>
              </a:lnSpc>
              <a:buFont typeface="Arial" panose="020B0604020202020204" pitchFamily="34" charset="0"/>
              <a:buChar char="•"/>
            </a:pPr>
            <a:r>
              <a:rPr lang="en-US" sz="2400" dirty="0"/>
              <a:t>To better understand the dynamics of Branford road flooding through visual images</a:t>
            </a:r>
          </a:p>
          <a:p>
            <a:pPr marL="285750" indent="-285750">
              <a:lnSpc>
                <a:spcPct val="200000"/>
              </a:lnSpc>
              <a:buFont typeface="Arial" panose="020B0604020202020204" pitchFamily="34" charset="0"/>
              <a:buChar char="•"/>
            </a:pPr>
            <a:r>
              <a:rPr lang="en-US" sz="2400" dirty="0"/>
              <a:t>To accumulate data that would help focus the need and extent of resilience measures</a:t>
            </a:r>
          </a:p>
          <a:p>
            <a:pPr marL="285750" indent="-285750">
              <a:lnSpc>
                <a:spcPct val="200000"/>
              </a:lnSpc>
              <a:buFont typeface="Arial" panose="020B0604020202020204" pitchFamily="34" charset="0"/>
              <a:buChar char="•"/>
            </a:pPr>
            <a:r>
              <a:rPr lang="en-US" sz="2400" dirty="0"/>
              <a:t>To gather data about how flood levels are impacted by tidal predictions and weather</a:t>
            </a:r>
          </a:p>
          <a:p>
            <a:pPr marL="285750" indent="-285750">
              <a:lnSpc>
                <a:spcPct val="200000"/>
              </a:lnSpc>
              <a:buFont typeface="Arial" panose="020B0604020202020204" pitchFamily="34" charset="0"/>
              <a:buChar char="•"/>
            </a:pPr>
            <a:r>
              <a:rPr lang="en-US" sz="2400" dirty="0"/>
              <a:t>To use imagery to promote community awareness, involvement, and action</a:t>
            </a:r>
          </a:p>
        </p:txBody>
      </p:sp>
    </p:spTree>
    <p:extLst>
      <p:ext uri="{BB962C8B-B14F-4D97-AF65-F5344CB8AC3E}">
        <p14:creationId xmlns:p14="http://schemas.microsoft.com/office/powerpoint/2010/main" val="1656304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14990-C241-FE9E-556F-7660DF24DE8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39F0A95-6508-2FC3-124A-398FF06BCD6E}"/>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3C04215E-D44C-C845-65C2-32CD545B5FBB}"/>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pic>
        <p:nvPicPr>
          <p:cNvPr id="6" name="Picture 5">
            <a:extLst>
              <a:ext uri="{FF2B5EF4-FFF2-40B4-BE49-F238E27FC236}">
                <a16:creationId xmlns:a16="http://schemas.microsoft.com/office/drawing/2014/main" id="{F45DC8FE-A475-6825-777F-5123F8DF0D7A}"/>
              </a:ext>
            </a:extLst>
          </p:cNvPr>
          <p:cNvPicPr>
            <a:picLocks noChangeAspect="1"/>
          </p:cNvPicPr>
          <p:nvPr/>
        </p:nvPicPr>
        <p:blipFill>
          <a:blip r:embed="rId3"/>
          <a:srcRect l="7352" t="19608" r="9192" b="52941"/>
          <a:stretch>
            <a:fillRect/>
          </a:stretch>
        </p:blipFill>
        <p:spPr>
          <a:xfrm>
            <a:off x="1168400" y="2456942"/>
            <a:ext cx="11531600" cy="2133600"/>
          </a:xfrm>
          <a:prstGeom prst="rect">
            <a:avLst/>
          </a:prstGeom>
        </p:spPr>
      </p:pic>
      <p:sp>
        <p:nvSpPr>
          <p:cNvPr id="7" name="TextBox 6">
            <a:extLst>
              <a:ext uri="{FF2B5EF4-FFF2-40B4-BE49-F238E27FC236}">
                <a16:creationId xmlns:a16="http://schemas.microsoft.com/office/drawing/2014/main" id="{971A0EE8-CA16-DB5A-FFAA-D97252257D73}"/>
              </a:ext>
            </a:extLst>
          </p:cNvPr>
          <p:cNvSpPr txBox="1"/>
          <p:nvPr/>
        </p:nvSpPr>
        <p:spPr>
          <a:xfrm>
            <a:off x="3053615" y="3283558"/>
            <a:ext cx="9829800" cy="1384995"/>
          </a:xfrm>
          <a:prstGeom prst="rect">
            <a:avLst/>
          </a:prstGeom>
          <a:solidFill>
            <a:schemeClr val="bg1"/>
          </a:solidFill>
        </p:spPr>
        <p:txBody>
          <a:bodyPr wrap="square" rtlCol="0">
            <a:spAutoFit/>
          </a:bodyPr>
          <a:lstStyle/>
          <a:p>
            <a:r>
              <a:rPr lang="en-US" sz="1400" b="0" i="1" dirty="0">
                <a:solidFill>
                  <a:srgbClr val="4F5459"/>
                </a:solidFill>
                <a:effectLst/>
                <a:latin typeface="Roboto" panose="02000000000000000000" pitchFamily="2" charset="0"/>
              </a:rPr>
              <a:t>Branford CT Coastal Flooding</a:t>
            </a:r>
            <a:r>
              <a:rPr lang="en-US" sz="1400" b="0" i="0" dirty="0">
                <a:solidFill>
                  <a:srgbClr val="4F5459"/>
                </a:solidFill>
                <a:effectLst/>
                <a:latin typeface="Roboto" panose="02000000000000000000" pitchFamily="2" charset="0"/>
              </a:rPr>
              <a:t> is a community-based interactive web application managed by Branford’s Coastal Vulnerability Working Group and the Town of Branford, Connecticut. The goal of this project is to engage the community in the collection of photographic information and data on coastal flooding in Branford, especially flooding that impacts the town’s road infrastructure. This data will be used to inform the community about the impacts of both monthly, nuisance, tidal flooding and periodic major storm related flooding. It will also be used by the CVWG, Town staff, and Emergency Management Director in planning for coastal resilience measures</a:t>
            </a:r>
            <a:endParaRPr lang="en-US" sz="1400" dirty="0"/>
          </a:p>
        </p:txBody>
      </p:sp>
      <p:pic>
        <p:nvPicPr>
          <p:cNvPr id="9" name="Picture 8">
            <a:extLst>
              <a:ext uri="{FF2B5EF4-FFF2-40B4-BE49-F238E27FC236}">
                <a16:creationId xmlns:a16="http://schemas.microsoft.com/office/drawing/2014/main" id="{1B328BC6-4338-80E0-8671-0D9701F4981B}"/>
              </a:ext>
            </a:extLst>
          </p:cNvPr>
          <p:cNvPicPr>
            <a:picLocks noChangeAspect="1"/>
          </p:cNvPicPr>
          <p:nvPr/>
        </p:nvPicPr>
        <p:blipFill>
          <a:blip r:embed="rId4" cstate="print">
            <a:extLst>
              <a:ext uri="{28A0092B-C50C-407E-A947-70E740481C1C}">
                <a14:useLocalDpi xmlns:a14="http://schemas.microsoft.com/office/drawing/2010/main" val="0"/>
              </a:ext>
            </a:extLst>
          </a:blip>
          <a:srcRect l="18518" t="21004" r="14356" b="27717"/>
          <a:stretch>
            <a:fillRect/>
          </a:stretch>
        </p:blipFill>
        <p:spPr>
          <a:xfrm>
            <a:off x="863600" y="304800"/>
            <a:ext cx="2209800" cy="1384995"/>
          </a:xfrm>
          <a:prstGeom prst="rect">
            <a:avLst/>
          </a:prstGeom>
        </p:spPr>
      </p:pic>
    </p:spTree>
    <p:extLst>
      <p:ext uri="{BB962C8B-B14F-4D97-AF65-F5344CB8AC3E}">
        <p14:creationId xmlns:p14="http://schemas.microsoft.com/office/powerpoint/2010/main" val="1279500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B81E11-047A-7EDF-13E6-2934D6388B36}"/>
              </a:ext>
            </a:extLst>
          </p:cNvPr>
          <p:cNvPicPr>
            <a:picLocks noChangeAspect="1"/>
          </p:cNvPicPr>
          <p:nvPr/>
        </p:nvPicPr>
        <p:blipFill>
          <a:blip r:embed="rId2"/>
          <a:srcRect l="19669" t="25490" r="23530" b="17647"/>
          <a:stretch>
            <a:fillRect/>
          </a:stretch>
        </p:blipFill>
        <p:spPr>
          <a:xfrm>
            <a:off x="279399" y="132888"/>
            <a:ext cx="9101137" cy="5124912"/>
          </a:xfrm>
          <a:prstGeom prst="rect">
            <a:avLst/>
          </a:prstGeom>
          <a:ln>
            <a:solidFill>
              <a:schemeClr val="tx1"/>
            </a:solidFill>
          </a:ln>
        </p:spPr>
      </p:pic>
      <p:pic>
        <p:nvPicPr>
          <p:cNvPr id="5" name="Picture 4">
            <a:extLst>
              <a:ext uri="{FF2B5EF4-FFF2-40B4-BE49-F238E27FC236}">
                <a16:creationId xmlns:a16="http://schemas.microsoft.com/office/drawing/2014/main" id="{F3B750B7-18AF-A104-146D-AC89380EE995}"/>
              </a:ext>
            </a:extLst>
          </p:cNvPr>
          <p:cNvPicPr>
            <a:picLocks noChangeAspect="1"/>
          </p:cNvPicPr>
          <p:nvPr/>
        </p:nvPicPr>
        <p:blipFill>
          <a:blip r:embed="rId3"/>
          <a:srcRect l="19669" t="25490" r="23530" b="17647"/>
          <a:stretch>
            <a:fillRect/>
          </a:stretch>
        </p:blipFill>
        <p:spPr>
          <a:xfrm>
            <a:off x="2108200" y="752135"/>
            <a:ext cx="9101137" cy="5124912"/>
          </a:xfrm>
          <a:prstGeom prst="rect">
            <a:avLst/>
          </a:prstGeom>
          <a:ln>
            <a:solidFill>
              <a:schemeClr val="tx1"/>
            </a:solidFill>
          </a:ln>
        </p:spPr>
      </p:pic>
      <p:pic>
        <p:nvPicPr>
          <p:cNvPr id="7" name="Picture 6">
            <a:extLst>
              <a:ext uri="{FF2B5EF4-FFF2-40B4-BE49-F238E27FC236}">
                <a16:creationId xmlns:a16="http://schemas.microsoft.com/office/drawing/2014/main" id="{F7588C9C-16AF-3B74-1EF6-40C842708D61}"/>
              </a:ext>
            </a:extLst>
          </p:cNvPr>
          <p:cNvPicPr>
            <a:picLocks noChangeAspect="1"/>
          </p:cNvPicPr>
          <p:nvPr/>
        </p:nvPicPr>
        <p:blipFill>
          <a:blip r:embed="rId4"/>
          <a:srcRect l="19669" t="25490" r="22978" b="17647"/>
          <a:stretch>
            <a:fillRect/>
          </a:stretch>
        </p:blipFill>
        <p:spPr>
          <a:xfrm>
            <a:off x="4329721" y="1408994"/>
            <a:ext cx="9189497" cy="5124912"/>
          </a:xfrm>
          <a:prstGeom prst="rect">
            <a:avLst/>
          </a:prstGeom>
          <a:ln>
            <a:solidFill>
              <a:schemeClr val="tx1"/>
            </a:solidFill>
          </a:ln>
        </p:spPr>
      </p:pic>
      <p:sp>
        <p:nvSpPr>
          <p:cNvPr id="8" name="Rectangle 2">
            <a:extLst>
              <a:ext uri="{FF2B5EF4-FFF2-40B4-BE49-F238E27FC236}">
                <a16:creationId xmlns:a16="http://schemas.microsoft.com/office/drawing/2014/main" id="{3FD942CF-EA58-ED7B-6DAB-AE9B78A79E22}"/>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9" name="Title 1">
            <a:extLst>
              <a:ext uri="{FF2B5EF4-FFF2-40B4-BE49-F238E27FC236}">
                <a16:creationId xmlns:a16="http://schemas.microsoft.com/office/drawing/2014/main" id="{ED22EE53-0128-EBBC-5575-C1A399C1E40F}"/>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Tree>
    <p:extLst>
      <p:ext uri="{BB962C8B-B14F-4D97-AF65-F5344CB8AC3E}">
        <p14:creationId xmlns:p14="http://schemas.microsoft.com/office/powerpoint/2010/main" val="346500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C6F89-46EE-56E8-84E4-3CC4A12D796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6D3C51C-F156-43D5-0E31-1A7B236D0DD7}"/>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DAAF86F8-502E-36BE-0B5C-990F37218568}"/>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 name="TextBox 1">
            <a:extLst>
              <a:ext uri="{FF2B5EF4-FFF2-40B4-BE49-F238E27FC236}">
                <a16:creationId xmlns:a16="http://schemas.microsoft.com/office/drawing/2014/main" id="{85768756-D309-EC77-257C-7C84FA064709}"/>
              </a:ext>
            </a:extLst>
          </p:cNvPr>
          <p:cNvSpPr txBox="1"/>
          <p:nvPr/>
        </p:nvSpPr>
        <p:spPr>
          <a:xfrm>
            <a:off x="505637" y="2057400"/>
            <a:ext cx="12806326" cy="1685654"/>
          </a:xfrm>
          <a:prstGeom prst="rect">
            <a:avLst/>
          </a:prstGeom>
          <a:noFill/>
        </p:spPr>
        <p:txBody>
          <a:bodyPr wrap="none" rtlCol="0">
            <a:spAutoFit/>
          </a:bodyPr>
          <a:lstStyle/>
          <a:p>
            <a:pPr algn="ctr"/>
            <a:r>
              <a:rPr lang="en-US" sz="4400" b="1" dirty="0"/>
              <a:t>Challenges</a:t>
            </a:r>
            <a:endParaRPr lang="en-US" sz="3600" b="1" dirty="0"/>
          </a:p>
          <a:p>
            <a:endParaRPr lang="en-US" dirty="0"/>
          </a:p>
          <a:p>
            <a:pPr marL="285750" indent="-285750">
              <a:lnSpc>
                <a:spcPct val="200000"/>
              </a:lnSpc>
              <a:buFont typeface="Arial" panose="020B0604020202020204" pitchFamily="34" charset="0"/>
              <a:buChar char="•"/>
            </a:pPr>
            <a:r>
              <a:rPr lang="en-US" sz="2400" dirty="0"/>
              <a:t>Individual images of flooding without a baseline image for comparison are difficult to evaluate</a:t>
            </a:r>
          </a:p>
        </p:txBody>
      </p:sp>
      <p:pic>
        <p:nvPicPr>
          <p:cNvPr id="3" name="Picture 2">
            <a:extLst>
              <a:ext uri="{FF2B5EF4-FFF2-40B4-BE49-F238E27FC236}">
                <a16:creationId xmlns:a16="http://schemas.microsoft.com/office/drawing/2014/main" id="{86BC843E-13CB-74CF-37E5-AC6071A57ABD}"/>
              </a:ext>
            </a:extLst>
          </p:cNvPr>
          <p:cNvPicPr>
            <a:picLocks noChangeAspect="1"/>
          </p:cNvPicPr>
          <p:nvPr/>
        </p:nvPicPr>
        <p:blipFill>
          <a:blip r:embed="rId3" cstate="print">
            <a:extLst>
              <a:ext uri="{28A0092B-C50C-407E-A947-70E740481C1C}">
                <a14:useLocalDpi xmlns:a14="http://schemas.microsoft.com/office/drawing/2010/main" val="0"/>
              </a:ext>
            </a:extLst>
          </a:blip>
          <a:srcRect l="18518" t="21004" r="14356" b="27717"/>
          <a:stretch>
            <a:fillRect/>
          </a:stretch>
        </p:blipFill>
        <p:spPr>
          <a:xfrm>
            <a:off x="863600" y="304800"/>
            <a:ext cx="2209800" cy="1384995"/>
          </a:xfrm>
          <a:prstGeom prst="rect">
            <a:avLst/>
          </a:prstGeom>
        </p:spPr>
      </p:pic>
    </p:spTree>
    <p:extLst>
      <p:ext uri="{BB962C8B-B14F-4D97-AF65-F5344CB8AC3E}">
        <p14:creationId xmlns:p14="http://schemas.microsoft.com/office/powerpoint/2010/main" val="5267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06FC51-39C5-A013-5BC7-1D2524B2D386}"/>
              </a:ext>
            </a:extLst>
          </p:cNvPr>
          <p:cNvPicPr>
            <a:picLocks noChangeAspect="1"/>
          </p:cNvPicPr>
          <p:nvPr/>
        </p:nvPicPr>
        <p:blipFill>
          <a:blip r:embed="rId2"/>
          <a:srcRect l="21323" t="14707" r="21875" b="8823"/>
          <a:stretch>
            <a:fillRect/>
          </a:stretch>
        </p:blipFill>
        <p:spPr>
          <a:xfrm>
            <a:off x="2794000" y="381000"/>
            <a:ext cx="7848600" cy="5943600"/>
          </a:xfrm>
          <a:prstGeom prst="rect">
            <a:avLst/>
          </a:prstGeom>
        </p:spPr>
      </p:pic>
      <p:sp>
        <p:nvSpPr>
          <p:cNvPr id="4" name="Rectangle 2">
            <a:extLst>
              <a:ext uri="{FF2B5EF4-FFF2-40B4-BE49-F238E27FC236}">
                <a16:creationId xmlns:a16="http://schemas.microsoft.com/office/drawing/2014/main" id="{0D8A7554-E77B-AAB5-E61A-7439FCD30AD0}"/>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C60723AC-9BAC-B8D3-22D3-869CCB64CD72}"/>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Tree>
    <p:extLst>
      <p:ext uri="{BB962C8B-B14F-4D97-AF65-F5344CB8AC3E}">
        <p14:creationId xmlns:p14="http://schemas.microsoft.com/office/powerpoint/2010/main" val="1812615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5143-79AD-0459-166B-62A2AFBB073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94227B2-4C58-3918-1260-A902AFD00D68}"/>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C3F09495-0667-033B-393E-0A9CFC2285AC}"/>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 name="TextBox 1">
            <a:extLst>
              <a:ext uri="{FF2B5EF4-FFF2-40B4-BE49-F238E27FC236}">
                <a16:creationId xmlns:a16="http://schemas.microsoft.com/office/drawing/2014/main" id="{D926D4E7-DE80-2EBD-B2ED-9558B2198426}"/>
              </a:ext>
            </a:extLst>
          </p:cNvPr>
          <p:cNvSpPr txBox="1"/>
          <p:nvPr/>
        </p:nvSpPr>
        <p:spPr>
          <a:xfrm>
            <a:off x="1270000" y="1524000"/>
            <a:ext cx="11445377" cy="3901646"/>
          </a:xfrm>
          <a:prstGeom prst="rect">
            <a:avLst/>
          </a:prstGeom>
          <a:noFill/>
        </p:spPr>
        <p:txBody>
          <a:bodyPr wrap="none" rtlCol="0">
            <a:spAutoFit/>
          </a:bodyPr>
          <a:lstStyle/>
          <a:p>
            <a:pPr algn="ctr"/>
            <a:r>
              <a:rPr lang="en-US" sz="4400" b="1" dirty="0"/>
              <a:t>Challenges</a:t>
            </a:r>
            <a:endParaRPr lang="en-US" sz="3600" b="1" dirty="0"/>
          </a:p>
          <a:p>
            <a:endParaRPr lang="en-US" dirty="0"/>
          </a:p>
          <a:p>
            <a:pPr marL="285750" indent="-285750">
              <a:lnSpc>
                <a:spcPct val="200000"/>
              </a:lnSpc>
              <a:buFont typeface="Arial" panose="020B0604020202020204" pitchFamily="34" charset="0"/>
              <a:buChar char="•"/>
            </a:pPr>
            <a:r>
              <a:rPr lang="en-US" sz="2400" dirty="0">
                <a:solidFill>
                  <a:schemeClr val="bg1">
                    <a:lumMod val="75000"/>
                  </a:schemeClr>
                </a:solidFill>
              </a:rPr>
              <a:t>Images of flooding without a baseline image for comparison are difficult to evaluate</a:t>
            </a:r>
          </a:p>
          <a:p>
            <a:pPr marL="285750" indent="-285750">
              <a:lnSpc>
                <a:spcPct val="200000"/>
              </a:lnSpc>
              <a:buFont typeface="Arial" panose="020B0604020202020204" pitchFamily="34" charset="0"/>
              <a:buChar char="•"/>
            </a:pPr>
            <a:r>
              <a:rPr lang="en-US" sz="2400" dirty="0"/>
              <a:t>Flood reports with tide level elevations alone are difficult to relate to land surveys</a:t>
            </a:r>
          </a:p>
          <a:p>
            <a:pPr marL="285750" indent="-285750">
              <a:lnSpc>
                <a:spcPct val="200000"/>
              </a:lnSpc>
              <a:buFont typeface="Arial" panose="020B0604020202020204" pitchFamily="34" charset="0"/>
              <a:buChar char="•"/>
            </a:pPr>
            <a:r>
              <a:rPr lang="en-US" sz="2400" dirty="0">
                <a:solidFill>
                  <a:schemeClr val="bg1">
                    <a:lumMod val="75000"/>
                  </a:schemeClr>
                </a:solidFill>
              </a:rPr>
              <a:t>Water levels can be established by subtracting (3.42) from the reported Tide levels</a:t>
            </a:r>
          </a:p>
          <a:p>
            <a:pPr marL="285750" indent="-285750">
              <a:lnSpc>
                <a:spcPct val="200000"/>
              </a:lnSpc>
              <a:buFont typeface="Arial" panose="020B0604020202020204" pitchFamily="34" charset="0"/>
              <a:buChar char="•"/>
            </a:pPr>
            <a:r>
              <a:rPr lang="en-US" sz="2400" dirty="0">
                <a:solidFill>
                  <a:schemeClr val="bg1">
                    <a:lumMod val="75000"/>
                  </a:schemeClr>
                </a:solidFill>
              </a:rPr>
              <a:t>An actual local tide level gauge would be better</a:t>
            </a:r>
          </a:p>
        </p:txBody>
      </p:sp>
      <p:pic>
        <p:nvPicPr>
          <p:cNvPr id="3" name="Picture 2">
            <a:extLst>
              <a:ext uri="{FF2B5EF4-FFF2-40B4-BE49-F238E27FC236}">
                <a16:creationId xmlns:a16="http://schemas.microsoft.com/office/drawing/2014/main" id="{B0D857C6-675F-6FFD-299B-6FDDC2A49705}"/>
              </a:ext>
            </a:extLst>
          </p:cNvPr>
          <p:cNvPicPr>
            <a:picLocks noChangeAspect="1"/>
          </p:cNvPicPr>
          <p:nvPr/>
        </p:nvPicPr>
        <p:blipFill>
          <a:blip r:embed="rId3" cstate="print">
            <a:extLst>
              <a:ext uri="{28A0092B-C50C-407E-A947-70E740481C1C}">
                <a14:useLocalDpi xmlns:a14="http://schemas.microsoft.com/office/drawing/2010/main" val="0"/>
              </a:ext>
            </a:extLst>
          </a:blip>
          <a:srcRect l="18518" t="21004" r="14356" b="27717"/>
          <a:stretch>
            <a:fillRect/>
          </a:stretch>
        </p:blipFill>
        <p:spPr>
          <a:xfrm>
            <a:off x="863600" y="304800"/>
            <a:ext cx="2209800" cy="1384995"/>
          </a:xfrm>
          <a:prstGeom prst="rect">
            <a:avLst/>
          </a:prstGeom>
        </p:spPr>
      </p:pic>
    </p:spTree>
    <p:extLst>
      <p:ext uri="{BB962C8B-B14F-4D97-AF65-F5344CB8AC3E}">
        <p14:creationId xmlns:p14="http://schemas.microsoft.com/office/powerpoint/2010/main" val="4029842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4BC1-6CC9-10E9-DB3A-DB772B10689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74D08C1-E693-EAB4-340D-91CDFBE406B7}"/>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6F5E2BCB-D8B8-D238-2B8A-B04B988AB0CE}"/>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pic>
        <p:nvPicPr>
          <p:cNvPr id="3" name="Picture 2">
            <a:extLst>
              <a:ext uri="{FF2B5EF4-FFF2-40B4-BE49-F238E27FC236}">
                <a16:creationId xmlns:a16="http://schemas.microsoft.com/office/drawing/2014/main" id="{48CFA642-8FA5-E2BE-309D-E620F0B91240}"/>
              </a:ext>
            </a:extLst>
          </p:cNvPr>
          <p:cNvPicPr>
            <a:picLocks noChangeAspect="1"/>
          </p:cNvPicPr>
          <p:nvPr/>
        </p:nvPicPr>
        <p:blipFill>
          <a:blip r:embed="rId3" cstate="print">
            <a:extLst>
              <a:ext uri="{28A0092B-C50C-407E-A947-70E740481C1C}">
                <a14:useLocalDpi xmlns:a14="http://schemas.microsoft.com/office/drawing/2010/main" val="0"/>
              </a:ext>
            </a:extLst>
          </a:blip>
          <a:srcRect l="18518" t="21004" r="14356" b="27717"/>
          <a:stretch>
            <a:fillRect/>
          </a:stretch>
        </p:blipFill>
        <p:spPr>
          <a:xfrm>
            <a:off x="863600" y="304800"/>
            <a:ext cx="2209800" cy="1384995"/>
          </a:xfrm>
          <a:prstGeom prst="rect">
            <a:avLst/>
          </a:prstGeom>
        </p:spPr>
      </p:pic>
      <p:pic>
        <p:nvPicPr>
          <p:cNvPr id="7" name="Picture 6">
            <a:extLst>
              <a:ext uri="{FF2B5EF4-FFF2-40B4-BE49-F238E27FC236}">
                <a16:creationId xmlns:a16="http://schemas.microsoft.com/office/drawing/2014/main" id="{416A3A6F-4E5A-8208-ACA6-5541BC793E89}"/>
              </a:ext>
            </a:extLst>
          </p:cNvPr>
          <p:cNvPicPr>
            <a:picLocks noChangeAspect="1"/>
          </p:cNvPicPr>
          <p:nvPr/>
        </p:nvPicPr>
        <p:blipFill>
          <a:blip r:embed="rId4"/>
          <a:srcRect l="59927" t="12745" r="9743" b="39305"/>
          <a:stretch>
            <a:fillRect/>
          </a:stretch>
        </p:blipFill>
        <p:spPr>
          <a:xfrm>
            <a:off x="3479799" y="132888"/>
            <a:ext cx="7217533" cy="6418285"/>
          </a:xfrm>
          <a:prstGeom prst="rect">
            <a:avLst/>
          </a:prstGeom>
        </p:spPr>
      </p:pic>
    </p:spTree>
    <p:extLst>
      <p:ext uri="{BB962C8B-B14F-4D97-AF65-F5344CB8AC3E}">
        <p14:creationId xmlns:p14="http://schemas.microsoft.com/office/powerpoint/2010/main" val="3458420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3B14E-5438-9373-2896-B2E6553E0E0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B6399C8-2FE2-DBD4-ED6C-AC38A17269F4}"/>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32C50AC0-0827-C575-0218-150F7D441B14}"/>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 name="TextBox 1">
            <a:extLst>
              <a:ext uri="{FF2B5EF4-FFF2-40B4-BE49-F238E27FC236}">
                <a16:creationId xmlns:a16="http://schemas.microsoft.com/office/drawing/2014/main" id="{E2509794-00FB-D336-1D26-54560D186247}"/>
              </a:ext>
            </a:extLst>
          </p:cNvPr>
          <p:cNvSpPr txBox="1"/>
          <p:nvPr/>
        </p:nvSpPr>
        <p:spPr>
          <a:xfrm>
            <a:off x="1279612" y="1667336"/>
            <a:ext cx="11578554" cy="3901646"/>
          </a:xfrm>
          <a:prstGeom prst="rect">
            <a:avLst/>
          </a:prstGeom>
          <a:noFill/>
        </p:spPr>
        <p:txBody>
          <a:bodyPr wrap="none" rtlCol="0">
            <a:spAutoFit/>
          </a:bodyPr>
          <a:lstStyle/>
          <a:p>
            <a:pPr algn="ctr"/>
            <a:r>
              <a:rPr lang="en-US" sz="4400" b="1" dirty="0"/>
              <a:t>Challenges</a:t>
            </a:r>
            <a:endParaRPr lang="en-US" sz="3600" b="1" dirty="0"/>
          </a:p>
          <a:p>
            <a:endParaRPr lang="en-US" dirty="0"/>
          </a:p>
          <a:p>
            <a:pPr marL="285750" indent="-285750">
              <a:lnSpc>
                <a:spcPct val="200000"/>
              </a:lnSpc>
              <a:buFont typeface="Arial" panose="020B0604020202020204" pitchFamily="34" charset="0"/>
              <a:buChar char="•"/>
            </a:pPr>
            <a:r>
              <a:rPr lang="en-US" sz="2400" dirty="0">
                <a:solidFill>
                  <a:schemeClr val="bg1">
                    <a:lumMod val="75000"/>
                  </a:schemeClr>
                </a:solidFill>
              </a:rPr>
              <a:t>Images of flooding without a baseline image for comparison are difficult to evaluate</a:t>
            </a:r>
          </a:p>
          <a:p>
            <a:pPr marL="285750" indent="-285750">
              <a:lnSpc>
                <a:spcPct val="200000"/>
              </a:lnSpc>
              <a:buFont typeface="Arial" panose="020B0604020202020204" pitchFamily="34" charset="0"/>
              <a:buChar char="•"/>
            </a:pPr>
            <a:r>
              <a:rPr lang="en-US" sz="2400" dirty="0">
                <a:solidFill>
                  <a:schemeClr val="bg1">
                    <a:lumMod val="75000"/>
                  </a:schemeClr>
                </a:solidFill>
              </a:rPr>
              <a:t>Flood reports with tide level elevations alone are difficult to relate to land surveys</a:t>
            </a:r>
          </a:p>
          <a:p>
            <a:pPr marL="285750" indent="-285750">
              <a:lnSpc>
                <a:spcPct val="200000"/>
              </a:lnSpc>
              <a:buFont typeface="Arial" panose="020B0604020202020204" pitchFamily="34" charset="0"/>
              <a:buChar char="•"/>
            </a:pPr>
            <a:r>
              <a:rPr lang="en-US" sz="2400" dirty="0"/>
              <a:t>NAVD88 levels can be established by subtracting (3.42) from the reported Tide levels</a:t>
            </a:r>
          </a:p>
          <a:p>
            <a:pPr marL="285750" indent="-285750">
              <a:lnSpc>
                <a:spcPct val="200000"/>
              </a:lnSpc>
              <a:buFont typeface="Arial" panose="020B0604020202020204" pitchFamily="34" charset="0"/>
              <a:buChar char="•"/>
            </a:pPr>
            <a:r>
              <a:rPr lang="en-US" sz="2400" dirty="0"/>
              <a:t>An actual </a:t>
            </a:r>
            <a:r>
              <a:rPr lang="en-US" sz="2400" u="sng" dirty="0"/>
              <a:t>local</a:t>
            </a:r>
            <a:r>
              <a:rPr lang="en-US" sz="2400" dirty="0"/>
              <a:t> tide level gauge would be better</a:t>
            </a:r>
          </a:p>
        </p:txBody>
      </p:sp>
      <p:pic>
        <p:nvPicPr>
          <p:cNvPr id="3" name="Picture 2">
            <a:extLst>
              <a:ext uri="{FF2B5EF4-FFF2-40B4-BE49-F238E27FC236}">
                <a16:creationId xmlns:a16="http://schemas.microsoft.com/office/drawing/2014/main" id="{2BEF4DE0-374E-473A-9210-2D559CBE529F}"/>
              </a:ext>
            </a:extLst>
          </p:cNvPr>
          <p:cNvPicPr>
            <a:picLocks noChangeAspect="1"/>
          </p:cNvPicPr>
          <p:nvPr/>
        </p:nvPicPr>
        <p:blipFill>
          <a:blip r:embed="rId3" cstate="print">
            <a:extLst>
              <a:ext uri="{28A0092B-C50C-407E-A947-70E740481C1C}">
                <a14:useLocalDpi xmlns:a14="http://schemas.microsoft.com/office/drawing/2010/main" val="0"/>
              </a:ext>
            </a:extLst>
          </a:blip>
          <a:srcRect l="18518" t="21004" r="14356" b="27717"/>
          <a:stretch>
            <a:fillRect/>
          </a:stretch>
        </p:blipFill>
        <p:spPr>
          <a:xfrm>
            <a:off x="863600" y="304800"/>
            <a:ext cx="2209800" cy="1384995"/>
          </a:xfrm>
          <a:prstGeom prst="rect">
            <a:avLst/>
          </a:prstGeom>
        </p:spPr>
      </p:pic>
    </p:spTree>
    <p:extLst>
      <p:ext uri="{BB962C8B-B14F-4D97-AF65-F5344CB8AC3E}">
        <p14:creationId xmlns:p14="http://schemas.microsoft.com/office/powerpoint/2010/main" val="262226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1F0CE-E0E3-0925-4809-DF134149F46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085BD35-09BF-BB04-529E-D502C11A8108}"/>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8B9BC272-735D-090F-813D-489066F324D3}"/>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6" name="TextBox 25">
            <a:extLst>
              <a:ext uri="{FF2B5EF4-FFF2-40B4-BE49-F238E27FC236}">
                <a16:creationId xmlns:a16="http://schemas.microsoft.com/office/drawing/2014/main" id="{DB3B22BA-5A5C-0989-BA10-2D34E462EF34}"/>
              </a:ext>
            </a:extLst>
          </p:cNvPr>
          <p:cNvSpPr txBox="1"/>
          <p:nvPr/>
        </p:nvSpPr>
        <p:spPr>
          <a:xfrm>
            <a:off x="6451600" y="4648200"/>
            <a:ext cx="5286191" cy="584775"/>
          </a:xfrm>
          <a:prstGeom prst="rect">
            <a:avLst/>
          </a:prstGeom>
          <a:noFill/>
        </p:spPr>
        <p:txBody>
          <a:bodyPr wrap="none" rtlCol="0">
            <a:spAutoFit/>
          </a:bodyPr>
          <a:lstStyle/>
          <a:p>
            <a:r>
              <a:rPr lang="en-US" sz="3200" dirty="0"/>
              <a:t>NAVD88 TIDE-LEVEL GAUGE</a:t>
            </a:r>
          </a:p>
        </p:txBody>
      </p:sp>
      <p:pic>
        <p:nvPicPr>
          <p:cNvPr id="8" name="Picture 7">
            <a:extLst>
              <a:ext uri="{FF2B5EF4-FFF2-40B4-BE49-F238E27FC236}">
                <a16:creationId xmlns:a16="http://schemas.microsoft.com/office/drawing/2014/main" id="{5E421726-93B0-7675-747B-E26536DCB0E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5000"/>
                    </a14:imgEffect>
                  </a14:imgLayer>
                </a14:imgProps>
              </a:ext>
              <a:ext uri="{28A0092B-C50C-407E-A947-70E740481C1C}">
                <a14:useLocalDpi xmlns:a14="http://schemas.microsoft.com/office/drawing/2010/main"/>
              </a:ext>
            </a:extLst>
          </a:blip>
          <a:srcRect/>
          <a:stretch>
            <a:fillRect/>
          </a:stretch>
        </p:blipFill>
        <p:spPr bwMode="auto">
          <a:xfrm>
            <a:off x="5232400" y="152941"/>
            <a:ext cx="264279" cy="6400800"/>
          </a:xfrm>
          <a:prstGeom prst="rect">
            <a:avLst/>
          </a:prstGeom>
          <a:noFill/>
          <a:ln>
            <a:solidFill>
              <a:schemeClr val="tx1"/>
            </a:solid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0E84445C-55EE-B26B-C98E-A667A9CDFF99}"/>
              </a:ext>
            </a:extLst>
          </p:cNvPr>
          <p:cNvPicPr>
            <a:picLocks noChangeAspect="1"/>
          </p:cNvPicPr>
          <p:nvPr/>
        </p:nvPicPr>
        <p:blipFill>
          <a:blip r:embed="rId5" cstate="print">
            <a:extLst>
              <a:ext uri="{28A0092B-C50C-407E-A947-70E740481C1C}">
                <a14:useLocalDpi xmlns:a14="http://schemas.microsoft.com/office/drawing/2010/main" val="0"/>
              </a:ext>
            </a:extLst>
          </a:blip>
          <a:srcRect l="18518" t="21004" r="14356" b="27717"/>
          <a:stretch>
            <a:fillRect/>
          </a:stretch>
        </p:blipFill>
        <p:spPr>
          <a:xfrm>
            <a:off x="863600" y="304800"/>
            <a:ext cx="2209800" cy="1384995"/>
          </a:xfrm>
          <a:prstGeom prst="rect">
            <a:avLst/>
          </a:prstGeom>
        </p:spPr>
      </p:pic>
    </p:spTree>
    <p:extLst>
      <p:ext uri="{BB962C8B-B14F-4D97-AF65-F5344CB8AC3E}">
        <p14:creationId xmlns:p14="http://schemas.microsoft.com/office/powerpoint/2010/main" val="3446538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E37F5-7653-1FCB-F2F4-6273A8D3AA9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D7FBE70-3D79-6DEE-0004-DE4F9F805105}"/>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EC360F95-3446-FBAD-3C9D-2DAB289A8E90}"/>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pic>
        <p:nvPicPr>
          <p:cNvPr id="3" name="Picture 2">
            <a:extLst>
              <a:ext uri="{FF2B5EF4-FFF2-40B4-BE49-F238E27FC236}">
                <a16:creationId xmlns:a16="http://schemas.microsoft.com/office/drawing/2014/main" id="{E385A860-A945-FF67-390B-003F2DD7687F}"/>
              </a:ext>
            </a:extLst>
          </p:cNvPr>
          <p:cNvPicPr>
            <a:picLocks noChangeAspect="1"/>
          </p:cNvPicPr>
          <p:nvPr/>
        </p:nvPicPr>
        <p:blipFill>
          <a:blip r:embed="rId3" cstate="print">
            <a:extLst>
              <a:ext uri="{28A0092B-C50C-407E-A947-70E740481C1C}">
                <a14:useLocalDpi xmlns:a14="http://schemas.microsoft.com/office/drawing/2010/main" val="0"/>
              </a:ext>
            </a:extLst>
          </a:blip>
          <a:srcRect t="1754" b="8772"/>
          <a:stretch>
            <a:fillRect/>
          </a:stretch>
        </p:blipFill>
        <p:spPr>
          <a:xfrm>
            <a:off x="2215545" y="1295400"/>
            <a:ext cx="3356263" cy="3886200"/>
          </a:xfrm>
          <a:prstGeom prst="rect">
            <a:avLst/>
          </a:prstGeom>
          <a:ln>
            <a:solidFill>
              <a:schemeClr val="tx1"/>
            </a:solidFill>
          </a:ln>
        </p:spPr>
      </p:pic>
      <p:pic>
        <p:nvPicPr>
          <p:cNvPr id="22" name="Picture 21">
            <a:extLst>
              <a:ext uri="{FF2B5EF4-FFF2-40B4-BE49-F238E27FC236}">
                <a16:creationId xmlns:a16="http://schemas.microsoft.com/office/drawing/2014/main" id="{653B1C4A-8F6B-DA9F-7BB4-27DFC7FBE104}"/>
              </a:ext>
            </a:extLst>
          </p:cNvPr>
          <p:cNvPicPr>
            <a:picLocks noChangeAspect="1"/>
          </p:cNvPicPr>
          <p:nvPr/>
        </p:nvPicPr>
        <p:blipFill>
          <a:blip r:embed="rId4" cstate="print">
            <a:extLst>
              <a:ext uri="{28A0092B-C50C-407E-A947-70E740481C1C}">
                <a14:useLocalDpi xmlns:a14="http://schemas.microsoft.com/office/drawing/2010/main" val="0"/>
              </a:ext>
            </a:extLst>
          </a:blip>
          <a:srcRect t="27073" r="82628" b="28984"/>
          <a:stretch>
            <a:fillRect/>
          </a:stretch>
        </p:blipFill>
        <p:spPr>
          <a:xfrm>
            <a:off x="5571808" y="301728"/>
            <a:ext cx="594366" cy="6254376"/>
          </a:xfrm>
          <a:prstGeom prst="rect">
            <a:avLst/>
          </a:prstGeom>
          <a:ln>
            <a:solidFill>
              <a:schemeClr val="tx1"/>
            </a:solidFill>
          </a:ln>
        </p:spPr>
      </p:pic>
      <p:sp>
        <p:nvSpPr>
          <p:cNvPr id="2" name="TextBox 1">
            <a:extLst>
              <a:ext uri="{FF2B5EF4-FFF2-40B4-BE49-F238E27FC236}">
                <a16:creationId xmlns:a16="http://schemas.microsoft.com/office/drawing/2014/main" id="{7639E619-DF9A-2678-677F-4E0F94D0E72D}"/>
              </a:ext>
            </a:extLst>
          </p:cNvPr>
          <p:cNvSpPr txBox="1"/>
          <p:nvPr/>
        </p:nvSpPr>
        <p:spPr>
          <a:xfrm>
            <a:off x="6805878" y="2871119"/>
            <a:ext cx="6501267" cy="584775"/>
          </a:xfrm>
          <a:prstGeom prst="rect">
            <a:avLst/>
          </a:prstGeom>
          <a:noFill/>
        </p:spPr>
        <p:txBody>
          <a:bodyPr wrap="none" rtlCol="0">
            <a:spAutoFit/>
          </a:bodyPr>
          <a:lstStyle/>
          <a:p>
            <a:r>
              <a:rPr lang="en-US" sz="3200" dirty="0"/>
              <a:t>QR CODE IDENTIFICATION PLAQUE</a:t>
            </a:r>
          </a:p>
        </p:txBody>
      </p:sp>
      <p:pic>
        <p:nvPicPr>
          <p:cNvPr id="8" name="Picture 7">
            <a:extLst>
              <a:ext uri="{FF2B5EF4-FFF2-40B4-BE49-F238E27FC236}">
                <a16:creationId xmlns:a16="http://schemas.microsoft.com/office/drawing/2014/main" id="{E5438F6B-084F-C141-913E-FC1750A893D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5000"/>
                    </a14:imgEffect>
                  </a14:imgLayer>
                </a14:imgProps>
              </a:ext>
              <a:ext uri="{28A0092B-C50C-407E-A947-70E740481C1C}">
                <a14:useLocalDpi xmlns:a14="http://schemas.microsoft.com/office/drawing/2010/main"/>
              </a:ext>
            </a:extLst>
          </a:blip>
          <a:srcRect/>
          <a:stretch>
            <a:fillRect/>
          </a:stretch>
        </p:blipFill>
        <p:spPr bwMode="auto">
          <a:xfrm>
            <a:off x="1081922" y="132888"/>
            <a:ext cx="264279" cy="6400800"/>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3215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4E410A-244D-D5D2-F50D-E1E4D56D38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5400" y="-27587"/>
            <a:ext cx="14681200" cy="7799987"/>
          </a:xfrm>
          <a:prstGeom prst="rect">
            <a:avLst/>
          </a:prstGeom>
        </p:spPr>
      </p:pic>
      <p:grpSp>
        <p:nvGrpSpPr>
          <p:cNvPr id="15" name="Group 14">
            <a:extLst>
              <a:ext uri="{FF2B5EF4-FFF2-40B4-BE49-F238E27FC236}">
                <a16:creationId xmlns:a16="http://schemas.microsoft.com/office/drawing/2014/main" id="{ABAD2A79-5206-04D9-A929-53B22506ECCA}"/>
              </a:ext>
            </a:extLst>
          </p:cNvPr>
          <p:cNvGrpSpPr/>
          <p:nvPr/>
        </p:nvGrpSpPr>
        <p:grpSpPr>
          <a:xfrm>
            <a:off x="855639" y="1113032"/>
            <a:ext cx="13786853" cy="6482793"/>
            <a:chOff x="17439" y="1113032"/>
            <a:chExt cx="13786853" cy="6482793"/>
          </a:xfrm>
        </p:grpSpPr>
        <p:sp>
          <p:nvSpPr>
            <p:cNvPr id="2" name="Freeform: Shape 1">
              <a:extLst>
                <a:ext uri="{FF2B5EF4-FFF2-40B4-BE49-F238E27FC236}">
                  <a16:creationId xmlns:a16="http://schemas.microsoft.com/office/drawing/2014/main" id="{AA2A2CAD-9778-E91A-E054-94343D00EA09}"/>
                </a:ext>
              </a:extLst>
            </p:cNvPr>
            <p:cNvSpPr/>
            <p:nvPr/>
          </p:nvSpPr>
          <p:spPr>
            <a:xfrm>
              <a:off x="5897563" y="3911001"/>
              <a:ext cx="3410537" cy="1485900"/>
            </a:xfrm>
            <a:custGeom>
              <a:avLst/>
              <a:gdLst>
                <a:gd name="connsiteX0" fmla="*/ 0 w 3410537"/>
                <a:gd name="connsiteY0" fmla="*/ 1443037 h 1485900"/>
                <a:gd name="connsiteX1" fmla="*/ 4762 w 3410537"/>
                <a:gd name="connsiteY1" fmla="*/ 1404937 h 1485900"/>
                <a:gd name="connsiteX2" fmla="*/ 9525 w 3410537"/>
                <a:gd name="connsiteY2" fmla="*/ 1390650 h 1485900"/>
                <a:gd name="connsiteX3" fmla="*/ 38100 w 3410537"/>
                <a:gd name="connsiteY3" fmla="*/ 1366837 h 1485900"/>
                <a:gd name="connsiteX4" fmla="*/ 85725 w 3410537"/>
                <a:gd name="connsiteY4" fmla="*/ 1352550 h 1485900"/>
                <a:gd name="connsiteX5" fmla="*/ 119062 w 3410537"/>
                <a:gd name="connsiteY5" fmla="*/ 1333500 h 1485900"/>
                <a:gd name="connsiteX6" fmla="*/ 161925 w 3410537"/>
                <a:gd name="connsiteY6" fmla="*/ 1309687 h 1485900"/>
                <a:gd name="connsiteX7" fmla="*/ 171450 w 3410537"/>
                <a:gd name="connsiteY7" fmla="*/ 1295400 h 1485900"/>
                <a:gd name="connsiteX8" fmla="*/ 185737 w 3410537"/>
                <a:gd name="connsiteY8" fmla="*/ 1290637 h 1485900"/>
                <a:gd name="connsiteX9" fmla="*/ 209550 w 3410537"/>
                <a:gd name="connsiteY9" fmla="*/ 1281112 h 1485900"/>
                <a:gd name="connsiteX10" fmla="*/ 228600 w 3410537"/>
                <a:gd name="connsiteY10" fmla="*/ 1271587 h 1485900"/>
                <a:gd name="connsiteX11" fmla="*/ 261937 w 3410537"/>
                <a:gd name="connsiteY11" fmla="*/ 1266825 h 1485900"/>
                <a:gd name="connsiteX12" fmla="*/ 352425 w 3410537"/>
                <a:gd name="connsiteY12" fmla="*/ 1257300 h 1485900"/>
                <a:gd name="connsiteX13" fmla="*/ 366712 w 3410537"/>
                <a:gd name="connsiteY13" fmla="*/ 1252537 h 1485900"/>
                <a:gd name="connsiteX14" fmla="*/ 385762 w 3410537"/>
                <a:gd name="connsiteY14" fmla="*/ 1243012 h 1485900"/>
                <a:gd name="connsiteX15" fmla="*/ 419100 w 3410537"/>
                <a:gd name="connsiteY15" fmla="*/ 1247775 h 1485900"/>
                <a:gd name="connsiteX16" fmla="*/ 433387 w 3410537"/>
                <a:gd name="connsiteY16" fmla="*/ 1252537 h 1485900"/>
                <a:gd name="connsiteX17" fmla="*/ 466725 w 3410537"/>
                <a:gd name="connsiteY17" fmla="*/ 1276350 h 1485900"/>
                <a:gd name="connsiteX18" fmla="*/ 523875 w 3410537"/>
                <a:gd name="connsiteY18" fmla="*/ 1266825 h 1485900"/>
                <a:gd name="connsiteX19" fmla="*/ 538162 w 3410537"/>
                <a:gd name="connsiteY19" fmla="*/ 1247775 h 1485900"/>
                <a:gd name="connsiteX20" fmla="*/ 561975 w 3410537"/>
                <a:gd name="connsiteY20" fmla="*/ 1219200 h 1485900"/>
                <a:gd name="connsiteX21" fmla="*/ 614362 w 3410537"/>
                <a:gd name="connsiteY21" fmla="*/ 1209675 h 1485900"/>
                <a:gd name="connsiteX22" fmla="*/ 728662 w 3410537"/>
                <a:gd name="connsiteY22" fmla="*/ 1238250 h 1485900"/>
                <a:gd name="connsiteX23" fmla="*/ 762000 w 3410537"/>
                <a:gd name="connsiteY23" fmla="*/ 1247775 h 1485900"/>
                <a:gd name="connsiteX24" fmla="*/ 795337 w 3410537"/>
                <a:gd name="connsiteY24" fmla="*/ 1243012 h 1485900"/>
                <a:gd name="connsiteX25" fmla="*/ 838200 w 3410537"/>
                <a:gd name="connsiteY25" fmla="*/ 1238250 h 1485900"/>
                <a:gd name="connsiteX26" fmla="*/ 852487 w 3410537"/>
                <a:gd name="connsiteY26" fmla="*/ 1219200 h 1485900"/>
                <a:gd name="connsiteX27" fmla="*/ 871537 w 3410537"/>
                <a:gd name="connsiteY27" fmla="*/ 1209675 h 1485900"/>
                <a:gd name="connsiteX28" fmla="*/ 895350 w 3410537"/>
                <a:gd name="connsiteY28" fmla="*/ 1181100 h 1485900"/>
                <a:gd name="connsiteX29" fmla="*/ 909637 w 3410537"/>
                <a:gd name="connsiteY29" fmla="*/ 1166812 h 1485900"/>
                <a:gd name="connsiteX30" fmla="*/ 952500 w 3410537"/>
                <a:gd name="connsiteY30" fmla="*/ 1171575 h 1485900"/>
                <a:gd name="connsiteX31" fmla="*/ 1014412 w 3410537"/>
                <a:gd name="connsiteY31" fmla="*/ 1204912 h 1485900"/>
                <a:gd name="connsiteX32" fmla="*/ 1033462 w 3410537"/>
                <a:gd name="connsiteY32" fmla="*/ 1214437 h 1485900"/>
                <a:gd name="connsiteX33" fmla="*/ 1090612 w 3410537"/>
                <a:gd name="connsiteY33" fmla="*/ 1219200 h 1485900"/>
                <a:gd name="connsiteX34" fmla="*/ 1147762 w 3410537"/>
                <a:gd name="connsiteY34" fmla="*/ 1238250 h 1485900"/>
                <a:gd name="connsiteX35" fmla="*/ 1238250 w 3410537"/>
                <a:gd name="connsiteY35" fmla="*/ 1252537 h 1485900"/>
                <a:gd name="connsiteX36" fmla="*/ 1266825 w 3410537"/>
                <a:gd name="connsiteY36" fmla="*/ 1271587 h 1485900"/>
                <a:gd name="connsiteX37" fmla="*/ 1281112 w 3410537"/>
                <a:gd name="connsiteY37" fmla="*/ 1285875 h 1485900"/>
                <a:gd name="connsiteX38" fmla="*/ 1309687 w 3410537"/>
                <a:gd name="connsiteY38" fmla="*/ 1309687 h 1485900"/>
                <a:gd name="connsiteX39" fmla="*/ 1323975 w 3410537"/>
                <a:gd name="connsiteY39" fmla="*/ 1314450 h 1485900"/>
                <a:gd name="connsiteX40" fmla="*/ 1366837 w 3410537"/>
                <a:gd name="connsiteY40" fmla="*/ 1328737 h 1485900"/>
                <a:gd name="connsiteX41" fmla="*/ 1433512 w 3410537"/>
                <a:gd name="connsiteY41" fmla="*/ 1362075 h 1485900"/>
                <a:gd name="connsiteX42" fmla="*/ 1466850 w 3410537"/>
                <a:gd name="connsiteY42" fmla="*/ 1376362 h 1485900"/>
                <a:gd name="connsiteX43" fmla="*/ 1524000 w 3410537"/>
                <a:gd name="connsiteY43" fmla="*/ 1414462 h 1485900"/>
                <a:gd name="connsiteX44" fmla="*/ 1547812 w 3410537"/>
                <a:gd name="connsiteY44" fmla="*/ 1428750 h 1485900"/>
                <a:gd name="connsiteX45" fmla="*/ 1576387 w 3410537"/>
                <a:gd name="connsiteY45" fmla="*/ 1443037 h 1485900"/>
                <a:gd name="connsiteX46" fmla="*/ 1614487 w 3410537"/>
                <a:gd name="connsiteY46" fmla="*/ 1471612 h 1485900"/>
                <a:gd name="connsiteX47" fmla="*/ 1628775 w 3410537"/>
                <a:gd name="connsiteY47" fmla="*/ 1481137 h 1485900"/>
                <a:gd name="connsiteX48" fmla="*/ 1647825 w 3410537"/>
                <a:gd name="connsiteY48" fmla="*/ 1485900 h 1485900"/>
                <a:gd name="connsiteX49" fmla="*/ 1671637 w 3410537"/>
                <a:gd name="connsiteY49" fmla="*/ 1481137 h 1485900"/>
                <a:gd name="connsiteX50" fmla="*/ 1666875 w 3410537"/>
                <a:gd name="connsiteY50" fmla="*/ 1409700 h 1485900"/>
                <a:gd name="connsiteX51" fmla="*/ 1685925 w 3410537"/>
                <a:gd name="connsiteY51" fmla="*/ 1381125 h 1485900"/>
                <a:gd name="connsiteX52" fmla="*/ 1704975 w 3410537"/>
                <a:gd name="connsiteY52" fmla="*/ 1357312 h 1485900"/>
                <a:gd name="connsiteX53" fmla="*/ 1728787 w 3410537"/>
                <a:gd name="connsiteY53" fmla="*/ 1319212 h 1485900"/>
                <a:gd name="connsiteX54" fmla="*/ 1733550 w 3410537"/>
                <a:gd name="connsiteY54" fmla="*/ 1304925 h 1485900"/>
                <a:gd name="connsiteX55" fmla="*/ 1747837 w 3410537"/>
                <a:gd name="connsiteY55" fmla="*/ 1266825 h 1485900"/>
                <a:gd name="connsiteX56" fmla="*/ 1752600 w 3410537"/>
                <a:gd name="connsiteY56" fmla="*/ 1238250 h 1485900"/>
                <a:gd name="connsiteX57" fmla="*/ 1790700 w 3410537"/>
                <a:gd name="connsiteY57" fmla="*/ 1200150 h 1485900"/>
                <a:gd name="connsiteX58" fmla="*/ 1828800 w 3410537"/>
                <a:gd name="connsiteY58" fmla="*/ 1176337 h 1485900"/>
                <a:gd name="connsiteX59" fmla="*/ 1857375 w 3410537"/>
                <a:gd name="connsiteY59" fmla="*/ 1162050 h 1485900"/>
                <a:gd name="connsiteX60" fmla="*/ 1871662 w 3410537"/>
                <a:gd name="connsiteY60" fmla="*/ 1152525 h 1485900"/>
                <a:gd name="connsiteX61" fmla="*/ 1890712 w 3410537"/>
                <a:gd name="connsiteY61" fmla="*/ 1143000 h 1485900"/>
                <a:gd name="connsiteX62" fmla="*/ 1905000 w 3410537"/>
                <a:gd name="connsiteY62" fmla="*/ 1133475 h 1485900"/>
                <a:gd name="connsiteX63" fmla="*/ 1947862 w 3410537"/>
                <a:gd name="connsiteY63" fmla="*/ 1119187 h 1485900"/>
                <a:gd name="connsiteX64" fmla="*/ 1990725 w 3410537"/>
                <a:gd name="connsiteY64" fmla="*/ 1123950 h 1485900"/>
                <a:gd name="connsiteX65" fmla="*/ 2005012 w 3410537"/>
                <a:gd name="connsiteY65" fmla="*/ 1133475 h 1485900"/>
                <a:gd name="connsiteX66" fmla="*/ 2076450 w 3410537"/>
                <a:gd name="connsiteY66" fmla="*/ 1138237 h 1485900"/>
                <a:gd name="connsiteX67" fmla="*/ 2100262 w 3410537"/>
                <a:gd name="connsiteY67" fmla="*/ 1147762 h 1485900"/>
                <a:gd name="connsiteX68" fmla="*/ 2114550 w 3410537"/>
                <a:gd name="connsiteY68" fmla="*/ 1162050 h 1485900"/>
                <a:gd name="connsiteX69" fmla="*/ 2133600 w 3410537"/>
                <a:gd name="connsiteY69" fmla="*/ 1171575 h 1485900"/>
                <a:gd name="connsiteX70" fmla="*/ 2152650 w 3410537"/>
                <a:gd name="connsiteY70" fmla="*/ 1166812 h 1485900"/>
                <a:gd name="connsiteX71" fmla="*/ 2157412 w 3410537"/>
                <a:gd name="connsiteY71" fmla="*/ 1147762 h 1485900"/>
                <a:gd name="connsiteX72" fmla="*/ 2166937 w 3410537"/>
                <a:gd name="connsiteY72" fmla="*/ 1085850 h 1485900"/>
                <a:gd name="connsiteX73" fmla="*/ 2171700 w 3410537"/>
                <a:gd name="connsiteY73" fmla="*/ 1071562 h 1485900"/>
                <a:gd name="connsiteX74" fmla="*/ 2176462 w 3410537"/>
                <a:gd name="connsiteY74" fmla="*/ 1033462 h 1485900"/>
                <a:gd name="connsiteX75" fmla="*/ 2185987 w 3410537"/>
                <a:gd name="connsiteY75" fmla="*/ 995362 h 1485900"/>
                <a:gd name="connsiteX76" fmla="*/ 2190750 w 3410537"/>
                <a:gd name="connsiteY76" fmla="*/ 876300 h 1485900"/>
                <a:gd name="connsiteX77" fmla="*/ 2205037 w 3410537"/>
                <a:gd name="connsiteY77" fmla="*/ 866775 h 1485900"/>
                <a:gd name="connsiteX78" fmla="*/ 2219325 w 3410537"/>
                <a:gd name="connsiteY78" fmla="*/ 876300 h 1485900"/>
                <a:gd name="connsiteX79" fmla="*/ 2228850 w 3410537"/>
                <a:gd name="connsiteY79" fmla="*/ 900112 h 1485900"/>
                <a:gd name="connsiteX80" fmla="*/ 2243137 w 3410537"/>
                <a:gd name="connsiteY80" fmla="*/ 890587 h 1485900"/>
                <a:gd name="connsiteX81" fmla="*/ 2257425 w 3410537"/>
                <a:gd name="connsiteY81" fmla="*/ 866775 h 1485900"/>
                <a:gd name="connsiteX82" fmla="*/ 2276475 w 3410537"/>
                <a:gd name="connsiteY82" fmla="*/ 881062 h 1485900"/>
                <a:gd name="connsiteX83" fmla="*/ 2286000 w 3410537"/>
                <a:gd name="connsiteY83" fmla="*/ 919162 h 1485900"/>
                <a:gd name="connsiteX84" fmla="*/ 2295525 w 3410537"/>
                <a:gd name="connsiteY84" fmla="*/ 938212 h 1485900"/>
                <a:gd name="connsiteX85" fmla="*/ 2300287 w 3410537"/>
                <a:gd name="connsiteY85" fmla="*/ 962025 h 1485900"/>
                <a:gd name="connsiteX86" fmla="*/ 2305050 w 3410537"/>
                <a:gd name="connsiteY86" fmla="*/ 981075 h 1485900"/>
                <a:gd name="connsiteX87" fmla="*/ 2309812 w 3410537"/>
                <a:gd name="connsiteY87" fmla="*/ 1009650 h 1485900"/>
                <a:gd name="connsiteX88" fmla="*/ 2300287 w 3410537"/>
                <a:gd name="connsiteY88" fmla="*/ 1047750 h 1485900"/>
                <a:gd name="connsiteX89" fmla="*/ 2286000 w 3410537"/>
                <a:gd name="connsiteY89" fmla="*/ 1062037 h 1485900"/>
                <a:gd name="connsiteX90" fmla="*/ 2257425 w 3410537"/>
                <a:gd name="connsiteY90" fmla="*/ 1100137 h 1485900"/>
                <a:gd name="connsiteX91" fmla="*/ 2271712 w 3410537"/>
                <a:gd name="connsiteY91" fmla="*/ 1162050 h 1485900"/>
                <a:gd name="connsiteX92" fmla="*/ 2276475 w 3410537"/>
                <a:gd name="connsiteY92" fmla="*/ 1185862 h 1485900"/>
                <a:gd name="connsiteX93" fmla="*/ 2271712 w 3410537"/>
                <a:gd name="connsiteY93" fmla="*/ 1233487 h 1485900"/>
                <a:gd name="connsiteX94" fmla="*/ 2281237 w 3410537"/>
                <a:gd name="connsiteY94" fmla="*/ 1262062 h 1485900"/>
                <a:gd name="connsiteX95" fmla="*/ 2300287 w 3410537"/>
                <a:gd name="connsiteY95" fmla="*/ 1257300 h 1485900"/>
                <a:gd name="connsiteX96" fmla="*/ 2328862 w 3410537"/>
                <a:gd name="connsiteY96" fmla="*/ 1228725 h 1485900"/>
                <a:gd name="connsiteX97" fmla="*/ 2352675 w 3410537"/>
                <a:gd name="connsiteY97" fmla="*/ 1209675 h 1485900"/>
                <a:gd name="connsiteX98" fmla="*/ 2366962 w 3410537"/>
                <a:gd name="connsiteY98" fmla="*/ 1190625 h 1485900"/>
                <a:gd name="connsiteX99" fmla="*/ 2376487 w 3410537"/>
                <a:gd name="connsiteY99" fmla="*/ 1171575 h 1485900"/>
                <a:gd name="connsiteX100" fmla="*/ 2395537 w 3410537"/>
                <a:gd name="connsiteY100" fmla="*/ 1123950 h 1485900"/>
                <a:gd name="connsiteX101" fmla="*/ 2409825 w 3410537"/>
                <a:gd name="connsiteY101" fmla="*/ 1109662 h 1485900"/>
                <a:gd name="connsiteX102" fmla="*/ 2447925 w 3410537"/>
                <a:gd name="connsiteY102" fmla="*/ 1090612 h 1485900"/>
                <a:gd name="connsiteX103" fmla="*/ 2476500 w 3410537"/>
                <a:gd name="connsiteY103" fmla="*/ 1085850 h 1485900"/>
                <a:gd name="connsiteX104" fmla="*/ 2505075 w 3410537"/>
                <a:gd name="connsiteY104" fmla="*/ 1100137 h 1485900"/>
                <a:gd name="connsiteX105" fmla="*/ 2500312 w 3410537"/>
                <a:gd name="connsiteY105" fmla="*/ 1157287 h 1485900"/>
                <a:gd name="connsiteX106" fmla="*/ 2505075 w 3410537"/>
                <a:gd name="connsiteY106" fmla="*/ 1252537 h 1485900"/>
                <a:gd name="connsiteX107" fmla="*/ 2524125 w 3410537"/>
                <a:gd name="connsiteY107" fmla="*/ 1276350 h 1485900"/>
                <a:gd name="connsiteX108" fmla="*/ 2552700 w 3410537"/>
                <a:gd name="connsiteY108" fmla="*/ 1262062 h 1485900"/>
                <a:gd name="connsiteX109" fmla="*/ 2557462 w 3410537"/>
                <a:gd name="connsiteY109" fmla="*/ 1243012 h 1485900"/>
                <a:gd name="connsiteX110" fmla="*/ 2576512 w 3410537"/>
                <a:gd name="connsiteY110" fmla="*/ 1157287 h 1485900"/>
                <a:gd name="connsiteX111" fmla="*/ 2605087 w 3410537"/>
                <a:gd name="connsiteY111" fmla="*/ 1100137 h 1485900"/>
                <a:gd name="connsiteX112" fmla="*/ 2614612 w 3410537"/>
                <a:gd name="connsiteY112" fmla="*/ 1081087 h 1485900"/>
                <a:gd name="connsiteX113" fmla="*/ 2624137 w 3410537"/>
                <a:gd name="connsiteY113" fmla="*/ 1066800 h 1485900"/>
                <a:gd name="connsiteX114" fmla="*/ 2619375 w 3410537"/>
                <a:gd name="connsiteY114" fmla="*/ 1038225 h 1485900"/>
                <a:gd name="connsiteX115" fmla="*/ 2609850 w 3410537"/>
                <a:gd name="connsiteY115" fmla="*/ 1023937 h 1485900"/>
                <a:gd name="connsiteX116" fmla="*/ 2600325 w 3410537"/>
                <a:gd name="connsiteY116" fmla="*/ 1004887 h 1485900"/>
                <a:gd name="connsiteX117" fmla="*/ 2624137 w 3410537"/>
                <a:gd name="connsiteY117" fmla="*/ 985837 h 1485900"/>
                <a:gd name="connsiteX118" fmla="*/ 2628900 w 3410537"/>
                <a:gd name="connsiteY118" fmla="*/ 971550 h 1485900"/>
                <a:gd name="connsiteX119" fmla="*/ 2667000 w 3410537"/>
                <a:gd name="connsiteY119" fmla="*/ 966787 h 1485900"/>
                <a:gd name="connsiteX120" fmla="*/ 2695575 w 3410537"/>
                <a:gd name="connsiteY120" fmla="*/ 952500 h 1485900"/>
                <a:gd name="connsiteX121" fmla="*/ 2709862 w 3410537"/>
                <a:gd name="connsiteY121" fmla="*/ 947737 h 1485900"/>
                <a:gd name="connsiteX122" fmla="*/ 2728912 w 3410537"/>
                <a:gd name="connsiteY122" fmla="*/ 938212 h 1485900"/>
                <a:gd name="connsiteX123" fmla="*/ 2743200 w 3410537"/>
                <a:gd name="connsiteY123" fmla="*/ 919162 h 1485900"/>
                <a:gd name="connsiteX124" fmla="*/ 2747962 w 3410537"/>
                <a:gd name="connsiteY124" fmla="*/ 904875 h 1485900"/>
                <a:gd name="connsiteX125" fmla="*/ 2767012 w 3410537"/>
                <a:gd name="connsiteY125" fmla="*/ 881062 h 1485900"/>
                <a:gd name="connsiteX126" fmla="*/ 2771775 w 3410537"/>
                <a:gd name="connsiteY126" fmla="*/ 866775 h 1485900"/>
                <a:gd name="connsiteX127" fmla="*/ 2781300 w 3410537"/>
                <a:gd name="connsiteY127" fmla="*/ 847725 h 1485900"/>
                <a:gd name="connsiteX128" fmla="*/ 2786062 w 3410537"/>
                <a:gd name="connsiteY128" fmla="*/ 828675 h 1485900"/>
                <a:gd name="connsiteX129" fmla="*/ 2790825 w 3410537"/>
                <a:gd name="connsiteY129" fmla="*/ 814387 h 1485900"/>
                <a:gd name="connsiteX130" fmla="*/ 2786062 w 3410537"/>
                <a:gd name="connsiteY130" fmla="*/ 728662 h 1485900"/>
                <a:gd name="connsiteX131" fmla="*/ 2767012 w 3410537"/>
                <a:gd name="connsiteY131" fmla="*/ 700087 h 1485900"/>
                <a:gd name="connsiteX132" fmla="*/ 2719387 w 3410537"/>
                <a:gd name="connsiteY132" fmla="*/ 647700 h 1485900"/>
                <a:gd name="connsiteX133" fmla="*/ 2714625 w 3410537"/>
                <a:gd name="connsiteY133" fmla="*/ 633412 h 1485900"/>
                <a:gd name="connsiteX134" fmla="*/ 2700337 w 3410537"/>
                <a:gd name="connsiteY134" fmla="*/ 619125 h 1485900"/>
                <a:gd name="connsiteX135" fmla="*/ 2690812 w 3410537"/>
                <a:gd name="connsiteY135" fmla="*/ 604837 h 1485900"/>
                <a:gd name="connsiteX136" fmla="*/ 2671762 w 3410537"/>
                <a:gd name="connsiteY136" fmla="*/ 585787 h 1485900"/>
                <a:gd name="connsiteX137" fmla="*/ 2652712 w 3410537"/>
                <a:gd name="connsiteY137" fmla="*/ 557212 h 1485900"/>
                <a:gd name="connsiteX138" fmla="*/ 2643187 w 3410537"/>
                <a:gd name="connsiteY138" fmla="*/ 542925 h 1485900"/>
                <a:gd name="connsiteX139" fmla="*/ 2628900 w 3410537"/>
                <a:gd name="connsiteY139" fmla="*/ 528637 h 1485900"/>
                <a:gd name="connsiteX140" fmla="*/ 2586037 w 3410537"/>
                <a:gd name="connsiteY140" fmla="*/ 466725 h 1485900"/>
                <a:gd name="connsiteX141" fmla="*/ 2533650 w 3410537"/>
                <a:gd name="connsiteY141" fmla="*/ 414337 h 1485900"/>
                <a:gd name="connsiteX142" fmla="*/ 2505075 w 3410537"/>
                <a:gd name="connsiteY142" fmla="*/ 385762 h 1485900"/>
                <a:gd name="connsiteX143" fmla="*/ 2495550 w 3410537"/>
                <a:gd name="connsiteY143" fmla="*/ 366712 h 1485900"/>
                <a:gd name="connsiteX144" fmla="*/ 2505075 w 3410537"/>
                <a:gd name="connsiteY144" fmla="*/ 342900 h 1485900"/>
                <a:gd name="connsiteX145" fmla="*/ 2509837 w 3410537"/>
                <a:gd name="connsiteY145" fmla="*/ 328612 h 1485900"/>
                <a:gd name="connsiteX146" fmla="*/ 2524125 w 3410537"/>
                <a:gd name="connsiteY146" fmla="*/ 309562 h 1485900"/>
                <a:gd name="connsiteX147" fmla="*/ 2514600 w 3410537"/>
                <a:gd name="connsiteY147" fmla="*/ 252412 h 1485900"/>
                <a:gd name="connsiteX148" fmla="*/ 2486025 w 3410537"/>
                <a:gd name="connsiteY148" fmla="*/ 238125 h 1485900"/>
                <a:gd name="connsiteX149" fmla="*/ 2433637 w 3410537"/>
                <a:gd name="connsiteY149" fmla="*/ 219075 h 1485900"/>
                <a:gd name="connsiteX150" fmla="*/ 2371725 w 3410537"/>
                <a:gd name="connsiteY150" fmla="*/ 223837 h 1485900"/>
                <a:gd name="connsiteX151" fmla="*/ 2357437 w 3410537"/>
                <a:gd name="connsiteY151" fmla="*/ 242887 h 1485900"/>
                <a:gd name="connsiteX152" fmla="*/ 2347912 w 3410537"/>
                <a:gd name="connsiteY152" fmla="*/ 214312 h 1485900"/>
                <a:gd name="connsiteX153" fmla="*/ 2338387 w 3410537"/>
                <a:gd name="connsiteY153" fmla="*/ 200025 h 1485900"/>
                <a:gd name="connsiteX154" fmla="*/ 2324100 w 3410537"/>
                <a:gd name="connsiteY154" fmla="*/ 161925 h 1485900"/>
                <a:gd name="connsiteX155" fmla="*/ 2314575 w 3410537"/>
                <a:gd name="connsiteY155" fmla="*/ 147637 h 1485900"/>
                <a:gd name="connsiteX156" fmla="*/ 2281237 w 3410537"/>
                <a:gd name="connsiteY156" fmla="*/ 123825 h 1485900"/>
                <a:gd name="connsiteX157" fmla="*/ 2247900 w 3410537"/>
                <a:gd name="connsiteY157" fmla="*/ 85725 h 1485900"/>
                <a:gd name="connsiteX158" fmla="*/ 2252662 w 3410537"/>
                <a:gd name="connsiteY158" fmla="*/ 47625 h 1485900"/>
                <a:gd name="connsiteX159" fmla="*/ 2266950 w 3410537"/>
                <a:gd name="connsiteY159" fmla="*/ 33337 h 1485900"/>
                <a:gd name="connsiteX160" fmla="*/ 2305050 w 3410537"/>
                <a:gd name="connsiteY160" fmla="*/ 9525 h 1485900"/>
                <a:gd name="connsiteX161" fmla="*/ 2319337 w 3410537"/>
                <a:gd name="connsiteY161" fmla="*/ 0 h 1485900"/>
                <a:gd name="connsiteX162" fmla="*/ 2400300 w 3410537"/>
                <a:gd name="connsiteY162" fmla="*/ 14287 h 1485900"/>
                <a:gd name="connsiteX163" fmla="*/ 2409825 w 3410537"/>
                <a:gd name="connsiteY163" fmla="*/ 33337 h 1485900"/>
                <a:gd name="connsiteX164" fmla="*/ 2428875 w 3410537"/>
                <a:gd name="connsiteY164" fmla="*/ 61912 h 1485900"/>
                <a:gd name="connsiteX165" fmla="*/ 2476500 w 3410537"/>
                <a:gd name="connsiteY165" fmla="*/ 90487 h 1485900"/>
                <a:gd name="connsiteX166" fmla="*/ 2519362 w 3410537"/>
                <a:gd name="connsiteY166" fmla="*/ 104775 h 1485900"/>
                <a:gd name="connsiteX167" fmla="*/ 2533650 w 3410537"/>
                <a:gd name="connsiteY167" fmla="*/ 95250 h 1485900"/>
                <a:gd name="connsiteX168" fmla="*/ 2552700 w 3410537"/>
                <a:gd name="connsiteY168" fmla="*/ 85725 h 1485900"/>
                <a:gd name="connsiteX169" fmla="*/ 2600325 w 3410537"/>
                <a:gd name="connsiteY169" fmla="*/ 95250 h 1485900"/>
                <a:gd name="connsiteX170" fmla="*/ 2609850 w 3410537"/>
                <a:gd name="connsiteY170" fmla="*/ 109537 h 1485900"/>
                <a:gd name="connsiteX171" fmla="*/ 2633662 w 3410537"/>
                <a:gd name="connsiteY171" fmla="*/ 138112 h 1485900"/>
                <a:gd name="connsiteX172" fmla="*/ 2686050 w 3410537"/>
                <a:gd name="connsiteY172" fmla="*/ 180975 h 1485900"/>
                <a:gd name="connsiteX173" fmla="*/ 2700337 w 3410537"/>
                <a:gd name="connsiteY173" fmla="*/ 185737 h 1485900"/>
                <a:gd name="connsiteX174" fmla="*/ 2709862 w 3410537"/>
                <a:gd name="connsiteY174" fmla="*/ 200025 h 1485900"/>
                <a:gd name="connsiteX175" fmla="*/ 2738437 w 3410537"/>
                <a:gd name="connsiteY175" fmla="*/ 209550 h 1485900"/>
                <a:gd name="connsiteX176" fmla="*/ 2762250 w 3410537"/>
                <a:gd name="connsiteY176" fmla="*/ 223837 h 1485900"/>
                <a:gd name="connsiteX177" fmla="*/ 2800350 w 3410537"/>
                <a:gd name="connsiteY177" fmla="*/ 257175 h 1485900"/>
                <a:gd name="connsiteX178" fmla="*/ 2814637 w 3410537"/>
                <a:gd name="connsiteY178" fmla="*/ 280987 h 1485900"/>
                <a:gd name="connsiteX179" fmla="*/ 2819400 w 3410537"/>
                <a:gd name="connsiteY179" fmla="*/ 300037 h 1485900"/>
                <a:gd name="connsiteX180" fmla="*/ 2824162 w 3410537"/>
                <a:gd name="connsiteY180" fmla="*/ 333375 h 1485900"/>
                <a:gd name="connsiteX181" fmla="*/ 2833687 w 3410537"/>
                <a:gd name="connsiteY181" fmla="*/ 357187 h 1485900"/>
                <a:gd name="connsiteX182" fmla="*/ 2843212 w 3410537"/>
                <a:gd name="connsiteY182" fmla="*/ 371475 h 1485900"/>
                <a:gd name="connsiteX183" fmla="*/ 2862262 w 3410537"/>
                <a:gd name="connsiteY183" fmla="*/ 381000 h 1485900"/>
                <a:gd name="connsiteX184" fmla="*/ 2876550 w 3410537"/>
                <a:gd name="connsiteY184" fmla="*/ 390525 h 1485900"/>
                <a:gd name="connsiteX185" fmla="*/ 2900362 w 3410537"/>
                <a:gd name="connsiteY185" fmla="*/ 400050 h 1485900"/>
                <a:gd name="connsiteX186" fmla="*/ 2938462 w 3410537"/>
                <a:gd name="connsiteY186" fmla="*/ 423862 h 1485900"/>
                <a:gd name="connsiteX187" fmla="*/ 2952750 w 3410537"/>
                <a:gd name="connsiteY187" fmla="*/ 438150 h 1485900"/>
                <a:gd name="connsiteX188" fmla="*/ 2967037 w 3410537"/>
                <a:gd name="connsiteY188" fmla="*/ 466725 h 1485900"/>
                <a:gd name="connsiteX189" fmla="*/ 2995612 w 3410537"/>
                <a:gd name="connsiteY189" fmla="*/ 500062 h 1485900"/>
                <a:gd name="connsiteX190" fmla="*/ 3028950 w 3410537"/>
                <a:gd name="connsiteY190" fmla="*/ 504825 h 1485900"/>
                <a:gd name="connsiteX191" fmla="*/ 3052762 w 3410537"/>
                <a:gd name="connsiteY191" fmla="*/ 542925 h 1485900"/>
                <a:gd name="connsiteX192" fmla="*/ 3071812 w 3410537"/>
                <a:gd name="connsiteY192" fmla="*/ 585787 h 1485900"/>
                <a:gd name="connsiteX193" fmla="*/ 3062287 w 3410537"/>
                <a:gd name="connsiteY193" fmla="*/ 609600 h 1485900"/>
                <a:gd name="connsiteX194" fmla="*/ 3028950 w 3410537"/>
                <a:gd name="connsiteY194" fmla="*/ 642937 h 1485900"/>
                <a:gd name="connsiteX195" fmla="*/ 3005137 w 3410537"/>
                <a:gd name="connsiteY195" fmla="*/ 671512 h 1485900"/>
                <a:gd name="connsiteX196" fmla="*/ 2995612 w 3410537"/>
                <a:gd name="connsiteY196" fmla="*/ 685800 h 1485900"/>
                <a:gd name="connsiteX197" fmla="*/ 3000375 w 3410537"/>
                <a:gd name="connsiteY197" fmla="*/ 742950 h 1485900"/>
                <a:gd name="connsiteX198" fmla="*/ 3014662 w 3410537"/>
                <a:gd name="connsiteY198" fmla="*/ 752475 h 1485900"/>
                <a:gd name="connsiteX199" fmla="*/ 3019425 w 3410537"/>
                <a:gd name="connsiteY199" fmla="*/ 766762 h 1485900"/>
                <a:gd name="connsiteX200" fmla="*/ 3019425 w 3410537"/>
                <a:gd name="connsiteY200" fmla="*/ 842962 h 1485900"/>
                <a:gd name="connsiteX201" fmla="*/ 2990850 w 3410537"/>
                <a:gd name="connsiteY201" fmla="*/ 885825 h 1485900"/>
                <a:gd name="connsiteX202" fmla="*/ 2986087 w 3410537"/>
                <a:gd name="connsiteY202" fmla="*/ 900112 h 1485900"/>
                <a:gd name="connsiteX203" fmla="*/ 2981325 w 3410537"/>
                <a:gd name="connsiteY203" fmla="*/ 928687 h 1485900"/>
                <a:gd name="connsiteX204" fmla="*/ 2986087 w 3410537"/>
                <a:gd name="connsiteY204" fmla="*/ 952500 h 1485900"/>
                <a:gd name="connsiteX205" fmla="*/ 3000375 w 3410537"/>
                <a:gd name="connsiteY205" fmla="*/ 971550 h 1485900"/>
                <a:gd name="connsiteX206" fmla="*/ 3009900 w 3410537"/>
                <a:gd name="connsiteY206" fmla="*/ 985837 h 1485900"/>
                <a:gd name="connsiteX207" fmla="*/ 3019425 w 3410537"/>
                <a:gd name="connsiteY207" fmla="*/ 1014412 h 1485900"/>
                <a:gd name="connsiteX208" fmla="*/ 3033712 w 3410537"/>
                <a:gd name="connsiteY208" fmla="*/ 1047750 h 1485900"/>
                <a:gd name="connsiteX209" fmla="*/ 3038475 w 3410537"/>
                <a:gd name="connsiteY209" fmla="*/ 1066800 h 1485900"/>
                <a:gd name="connsiteX210" fmla="*/ 3043237 w 3410537"/>
                <a:gd name="connsiteY210" fmla="*/ 1090612 h 1485900"/>
                <a:gd name="connsiteX211" fmla="*/ 3052762 w 3410537"/>
                <a:gd name="connsiteY211" fmla="*/ 1119187 h 1485900"/>
                <a:gd name="connsiteX212" fmla="*/ 3067050 w 3410537"/>
                <a:gd name="connsiteY212" fmla="*/ 1128712 h 1485900"/>
                <a:gd name="connsiteX213" fmla="*/ 3086100 w 3410537"/>
                <a:gd name="connsiteY213" fmla="*/ 1119187 h 1485900"/>
                <a:gd name="connsiteX214" fmla="*/ 3090862 w 3410537"/>
                <a:gd name="connsiteY214" fmla="*/ 1100137 h 1485900"/>
                <a:gd name="connsiteX215" fmla="*/ 3095625 w 3410537"/>
                <a:gd name="connsiteY215" fmla="*/ 1066800 h 1485900"/>
                <a:gd name="connsiteX216" fmla="*/ 3100387 w 3410537"/>
                <a:gd name="connsiteY216" fmla="*/ 1047750 h 1485900"/>
                <a:gd name="connsiteX217" fmla="*/ 3119437 w 3410537"/>
                <a:gd name="connsiteY217" fmla="*/ 1033462 h 1485900"/>
                <a:gd name="connsiteX218" fmla="*/ 3238500 w 3410537"/>
                <a:gd name="connsiteY218" fmla="*/ 1071562 h 1485900"/>
                <a:gd name="connsiteX219" fmla="*/ 3290887 w 3410537"/>
                <a:gd name="connsiteY219" fmla="*/ 1090612 h 1485900"/>
                <a:gd name="connsiteX220" fmla="*/ 3319462 w 3410537"/>
                <a:gd name="connsiteY220" fmla="*/ 1062037 h 1485900"/>
                <a:gd name="connsiteX221" fmla="*/ 3333750 w 3410537"/>
                <a:gd name="connsiteY221" fmla="*/ 1047750 h 1485900"/>
                <a:gd name="connsiteX222" fmla="*/ 3352800 w 3410537"/>
                <a:gd name="connsiteY222" fmla="*/ 1009650 h 1485900"/>
                <a:gd name="connsiteX223" fmla="*/ 3362325 w 3410537"/>
                <a:gd name="connsiteY223" fmla="*/ 995362 h 1485900"/>
                <a:gd name="connsiteX224" fmla="*/ 3367087 w 3410537"/>
                <a:gd name="connsiteY224" fmla="*/ 981075 h 1485900"/>
                <a:gd name="connsiteX225" fmla="*/ 3376612 w 3410537"/>
                <a:gd name="connsiteY225" fmla="*/ 966787 h 1485900"/>
                <a:gd name="connsiteX226" fmla="*/ 3381375 w 3410537"/>
                <a:gd name="connsiteY226" fmla="*/ 942975 h 1485900"/>
                <a:gd name="connsiteX227" fmla="*/ 3390900 w 3410537"/>
                <a:gd name="connsiteY227" fmla="*/ 914400 h 1485900"/>
                <a:gd name="connsiteX228" fmla="*/ 3395662 w 3410537"/>
                <a:gd name="connsiteY228" fmla="*/ 895350 h 1485900"/>
                <a:gd name="connsiteX229" fmla="*/ 3400425 w 3410537"/>
                <a:gd name="connsiteY229" fmla="*/ 881062 h 1485900"/>
                <a:gd name="connsiteX230" fmla="*/ 3405187 w 3410537"/>
                <a:gd name="connsiteY230" fmla="*/ 862012 h 1485900"/>
                <a:gd name="connsiteX231" fmla="*/ 3409950 w 3410537"/>
                <a:gd name="connsiteY231" fmla="*/ 847725 h 1485900"/>
                <a:gd name="connsiteX232" fmla="*/ 3409950 w 3410537"/>
                <a:gd name="connsiteY232" fmla="*/ 776287 h 1485900"/>
                <a:gd name="csX0" fmla="*/ 0 w 3410537"/>
                <a:gd name="csY0" fmla="*/ 1443037 h 1485900"/>
                <a:gd name="csX1" fmla="*/ 2061 w 3410537"/>
                <a:gd name="csY1" fmla="*/ 1453415 h 1485900"/>
                <a:gd name="csX2" fmla="*/ 4762 w 3410537"/>
                <a:gd name="csY2" fmla="*/ 1404937 h 1485900"/>
                <a:gd name="csX3" fmla="*/ 9525 w 3410537"/>
                <a:gd name="csY3" fmla="*/ 1390650 h 1485900"/>
                <a:gd name="csX4" fmla="*/ 38100 w 3410537"/>
                <a:gd name="csY4" fmla="*/ 1366837 h 1485900"/>
                <a:gd name="csX5" fmla="*/ 85725 w 3410537"/>
                <a:gd name="csY5" fmla="*/ 1352550 h 1485900"/>
                <a:gd name="csX6" fmla="*/ 119062 w 3410537"/>
                <a:gd name="csY6" fmla="*/ 1333500 h 1485900"/>
                <a:gd name="csX7" fmla="*/ 161925 w 3410537"/>
                <a:gd name="csY7" fmla="*/ 1309687 h 1485900"/>
                <a:gd name="csX8" fmla="*/ 171450 w 3410537"/>
                <a:gd name="csY8" fmla="*/ 1295400 h 1485900"/>
                <a:gd name="csX9" fmla="*/ 185737 w 3410537"/>
                <a:gd name="csY9" fmla="*/ 1290637 h 1485900"/>
                <a:gd name="csX10" fmla="*/ 209550 w 3410537"/>
                <a:gd name="csY10" fmla="*/ 1281112 h 1485900"/>
                <a:gd name="csX11" fmla="*/ 228600 w 3410537"/>
                <a:gd name="csY11" fmla="*/ 1271587 h 1485900"/>
                <a:gd name="csX12" fmla="*/ 261937 w 3410537"/>
                <a:gd name="csY12" fmla="*/ 1266825 h 1485900"/>
                <a:gd name="csX13" fmla="*/ 352425 w 3410537"/>
                <a:gd name="csY13" fmla="*/ 1257300 h 1485900"/>
                <a:gd name="csX14" fmla="*/ 366712 w 3410537"/>
                <a:gd name="csY14" fmla="*/ 1252537 h 1485900"/>
                <a:gd name="csX15" fmla="*/ 385762 w 3410537"/>
                <a:gd name="csY15" fmla="*/ 1243012 h 1485900"/>
                <a:gd name="csX16" fmla="*/ 419100 w 3410537"/>
                <a:gd name="csY16" fmla="*/ 1247775 h 1485900"/>
                <a:gd name="csX17" fmla="*/ 433387 w 3410537"/>
                <a:gd name="csY17" fmla="*/ 1252537 h 1485900"/>
                <a:gd name="csX18" fmla="*/ 466725 w 3410537"/>
                <a:gd name="csY18" fmla="*/ 1276350 h 1485900"/>
                <a:gd name="csX19" fmla="*/ 523875 w 3410537"/>
                <a:gd name="csY19" fmla="*/ 1266825 h 1485900"/>
                <a:gd name="csX20" fmla="*/ 538162 w 3410537"/>
                <a:gd name="csY20" fmla="*/ 1247775 h 1485900"/>
                <a:gd name="csX21" fmla="*/ 561975 w 3410537"/>
                <a:gd name="csY21" fmla="*/ 1219200 h 1485900"/>
                <a:gd name="csX22" fmla="*/ 614362 w 3410537"/>
                <a:gd name="csY22" fmla="*/ 1209675 h 1485900"/>
                <a:gd name="csX23" fmla="*/ 728662 w 3410537"/>
                <a:gd name="csY23" fmla="*/ 1238250 h 1485900"/>
                <a:gd name="csX24" fmla="*/ 762000 w 3410537"/>
                <a:gd name="csY24" fmla="*/ 1247775 h 1485900"/>
                <a:gd name="csX25" fmla="*/ 795337 w 3410537"/>
                <a:gd name="csY25" fmla="*/ 1243012 h 1485900"/>
                <a:gd name="csX26" fmla="*/ 838200 w 3410537"/>
                <a:gd name="csY26" fmla="*/ 1238250 h 1485900"/>
                <a:gd name="csX27" fmla="*/ 852487 w 3410537"/>
                <a:gd name="csY27" fmla="*/ 1219200 h 1485900"/>
                <a:gd name="csX28" fmla="*/ 871537 w 3410537"/>
                <a:gd name="csY28" fmla="*/ 1209675 h 1485900"/>
                <a:gd name="csX29" fmla="*/ 895350 w 3410537"/>
                <a:gd name="csY29" fmla="*/ 1181100 h 1485900"/>
                <a:gd name="csX30" fmla="*/ 909637 w 3410537"/>
                <a:gd name="csY30" fmla="*/ 1166812 h 1485900"/>
                <a:gd name="csX31" fmla="*/ 952500 w 3410537"/>
                <a:gd name="csY31" fmla="*/ 1171575 h 1485900"/>
                <a:gd name="csX32" fmla="*/ 1014412 w 3410537"/>
                <a:gd name="csY32" fmla="*/ 1204912 h 1485900"/>
                <a:gd name="csX33" fmla="*/ 1033462 w 3410537"/>
                <a:gd name="csY33" fmla="*/ 1214437 h 1485900"/>
                <a:gd name="csX34" fmla="*/ 1090612 w 3410537"/>
                <a:gd name="csY34" fmla="*/ 1219200 h 1485900"/>
                <a:gd name="csX35" fmla="*/ 1147762 w 3410537"/>
                <a:gd name="csY35" fmla="*/ 1238250 h 1485900"/>
                <a:gd name="csX36" fmla="*/ 1238250 w 3410537"/>
                <a:gd name="csY36" fmla="*/ 1252537 h 1485900"/>
                <a:gd name="csX37" fmla="*/ 1266825 w 3410537"/>
                <a:gd name="csY37" fmla="*/ 1271587 h 1485900"/>
                <a:gd name="csX38" fmla="*/ 1281112 w 3410537"/>
                <a:gd name="csY38" fmla="*/ 1285875 h 1485900"/>
                <a:gd name="csX39" fmla="*/ 1309687 w 3410537"/>
                <a:gd name="csY39" fmla="*/ 1309687 h 1485900"/>
                <a:gd name="csX40" fmla="*/ 1323975 w 3410537"/>
                <a:gd name="csY40" fmla="*/ 1314450 h 1485900"/>
                <a:gd name="csX41" fmla="*/ 1366837 w 3410537"/>
                <a:gd name="csY41" fmla="*/ 1328737 h 1485900"/>
                <a:gd name="csX42" fmla="*/ 1433512 w 3410537"/>
                <a:gd name="csY42" fmla="*/ 1362075 h 1485900"/>
                <a:gd name="csX43" fmla="*/ 1466850 w 3410537"/>
                <a:gd name="csY43" fmla="*/ 1376362 h 1485900"/>
                <a:gd name="csX44" fmla="*/ 1524000 w 3410537"/>
                <a:gd name="csY44" fmla="*/ 1414462 h 1485900"/>
                <a:gd name="csX45" fmla="*/ 1547812 w 3410537"/>
                <a:gd name="csY45" fmla="*/ 1428750 h 1485900"/>
                <a:gd name="csX46" fmla="*/ 1576387 w 3410537"/>
                <a:gd name="csY46" fmla="*/ 1443037 h 1485900"/>
                <a:gd name="csX47" fmla="*/ 1614487 w 3410537"/>
                <a:gd name="csY47" fmla="*/ 1471612 h 1485900"/>
                <a:gd name="csX48" fmla="*/ 1628775 w 3410537"/>
                <a:gd name="csY48" fmla="*/ 1481137 h 1485900"/>
                <a:gd name="csX49" fmla="*/ 1647825 w 3410537"/>
                <a:gd name="csY49" fmla="*/ 1485900 h 1485900"/>
                <a:gd name="csX50" fmla="*/ 1671637 w 3410537"/>
                <a:gd name="csY50" fmla="*/ 1481137 h 1485900"/>
                <a:gd name="csX51" fmla="*/ 1666875 w 3410537"/>
                <a:gd name="csY51" fmla="*/ 1409700 h 1485900"/>
                <a:gd name="csX52" fmla="*/ 1685925 w 3410537"/>
                <a:gd name="csY52" fmla="*/ 1381125 h 1485900"/>
                <a:gd name="csX53" fmla="*/ 1704975 w 3410537"/>
                <a:gd name="csY53" fmla="*/ 1357312 h 1485900"/>
                <a:gd name="csX54" fmla="*/ 1728787 w 3410537"/>
                <a:gd name="csY54" fmla="*/ 1319212 h 1485900"/>
                <a:gd name="csX55" fmla="*/ 1733550 w 3410537"/>
                <a:gd name="csY55" fmla="*/ 1304925 h 1485900"/>
                <a:gd name="csX56" fmla="*/ 1747837 w 3410537"/>
                <a:gd name="csY56" fmla="*/ 1266825 h 1485900"/>
                <a:gd name="csX57" fmla="*/ 1752600 w 3410537"/>
                <a:gd name="csY57" fmla="*/ 1238250 h 1485900"/>
                <a:gd name="csX58" fmla="*/ 1790700 w 3410537"/>
                <a:gd name="csY58" fmla="*/ 1200150 h 1485900"/>
                <a:gd name="csX59" fmla="*/ 1828800 w 3410537"/>
                <a:gd name="csY59" fmla="*/ 1176337 h 1485900"/>
                <a:gd name="csX60" fmla="*/ 1857375 w 3410537"/>
                <a:gd name="csY60" fmla="*/ 1162050 h 1485900"/>
                <a:gd name="csX61" fmla="*/ 1871662 w 3410537"/>
                <a:gd name="csY61" fmla="*/ 1152525 h 1485900"/>
                <a:gd name="csX62" fmla="*/ 1890712 w 3410537"/>
                <a:gd name="csY62" fmla="*/ 1143000 h 1485900"/>
                <a:gd name="csX63" fmla="*/ 1905000 w 3410537"/>
                <a:gd name="csY63" fmla="*/ 1133475 h 1485900"/>
                <a:gd name="csX64" fmla="*/ 1947862 w 3410537"/>
                <a:gd name="csY64" fmla="*/ 1119187 h 1485900"/>
                <a:gd name="csX65" fmla="*/ 1990725 w 3410537"/>
                <a:gd name="csY65" fmla="*/ 1123950 h 1485900"/>
                <a:gd name="csX66" fmla="*/ 2005012 w 3410537"/>
                <a:gd name="csY66" fmla="*/ 1133475 h 1485900"/>
                <a:gd name="csX67" fmla="*/ 2076450 w 3410537"/>
                <a:gd name="csY67" fmla="*/ 1138237 h 1485900"/>
                <a:gd name="csX68" fmla="*/ 2100262 w 3410537"/>
                <a:gd name="csY68" fmla="*/ 1147762 h 1485900"/>
                <a:gd name="csX69" fmla="*/ 2114550 w 3410537"/>
                <a:gd name="csY69" fmla="*/ 1162050 h 1485900"/>
                <a:gd name="csX70" fmla="*/ 2133600 w 3410537"/>
                <a:gd name="csY70" fmla="*/ 1171575 h 1485900"/>
                <a:gd name="csX71" fmla="*/ 2152650 w 3410537"/>
                <a:gd name="csY71" fmla="*/ 1166812 h 1485900"/>
                <a:gd name="csX72" fmla="*/ 2157412 w 3410537"/>
                <a:gd name="csY72" fmla="*/ 1147762 h 1485900"/>
                <a:gd name="csX73" fmla="*/ 2166937 w 3410537"/>
                <a:gd name="csY73" fmla="*/ 1085850 h 1485900"/>
                <a:gd name="csX74" fmla="*/ 2171700 w 3410537"/>
                <a:gd name="csY74" fmla="*/ 1071562 h 1485900"/>
                <a:gd name="csX75" fmla="*/ 2176462 w 3410537"/>
                <a:gd name="csY75" fmla="*/ 1033462 h 1485900"/>
                <a:gd name="csX76" fmla="*/ 2185987 w 3410537"/>
                <a:gd name="csY76" fmla="*/ 995362 h 1485900"/>
                <a:gd name="csX77" fmla="*/ 2190750 w 3410537"/>
                <a:gd name="csY77" fmla="*/ 876300 h 1485900"/>
                <a:gd name="csX78" fmla="*/ 2205037 w 3410537"/>
                <a:gd name="csY78" fmla="*/ 866775 h 1485900"/>
                <a:gd name="csX79" fmla="*/ 2219325 w 3410537"/>
                <a:gd name="csY79" fmla="*/ 876300 h 1485900"/>
                <a:gd name="csX80" fmla="*/ 2228850 w 3410537"/>
                <a:gd name="csY80" fmla="*/ 900112 h 1485900"/>
                <a:gd name="csX81" fmla="*/ 2243137 w 3410537"/>
                <a:gd name="csY81" fmla="*/ 890587 h 1485900"/>
                <a:gd name="csX82" fmla="*/ 2257425 w 3410537"/>
                <a:gd name="csY82" fmla="*/ 866775 h 1485900"/>
                <a:gd name="csX83" fmla="*/ 2276475 w 3410537"/>
                <a:gd name="csY83" fmla="*/ 881062 h 1485900"/>
                <a:gd name="csX84" fmla="*/ 2286000 w 3410537"/>
                <a:gd name="csY84" fmla="*/ 919162 h 1485900"/>
                <a:gd name="csX85" fmla="*/ 2295525 w 3410537"/>
                <a:gd name="csY85" fmla="*/ 938212 h 1485900"/>
                <a:gd name="csX86" fmla="*/ 2300287 w 3410537"/>
                <a:gd name="csY86" fmla="*/ 962025 h 1485900"/>
                <a:gd name="csX87" fmla="*/ 2305050 w 3410537"/>
                <a:gd name="csY87" fmla="*/ 981075 h 1485900"/>
                <a:gd name="csX88" fmla="*/ 2309812 w 3410537"/>
                <a:gd name="csY88" fmla="*/ 1009650 h 1485900"/>
                <a:gd name="csX89" fmla="*/ 2300287 w 3410537"/>
                <a:gd name="csY89" fmla="*/ 1047750 h 1485900"/>
                <a:gd name="csX90" fmla="*/ 2286000 w 3410537"/>
                <a:gd name="csY90" fmla="*/ 1062037 h 1485900"/>
                <a:gd name="csX91" fmla="*/ 2257425 w 3410537"/>
                <a:gd name="csY91" fmla="*/ 1100137 h 1485900"/>
                <a:gd name="csX92" fmla="*/ 2271712 w 3410537"/>
                <a:gd name="csY92" fmla="*/ 1162050 h 1485900"/>
                <a:gd name="csX93" fmla="*/ 2276475 w 3410537"/>
                <a:gd name="csY93" fmla="*/ 1185862 h 1485900"/>
                <a:gd name="csX94" fmla="*/ 2271712 w 3410537"/>
                <a:gd name="csY94" fmla="*/ 1233487 h 1485900"/>
                <a:gd name="csX95" fmla="*/ 2281237 w 3410537"/>
                <a:gd name="csY95" fmla="*/ 1262062 h 1485900"/>
                <a:gd name="csX96" fmla="*/ 2300287 w 3410537"/>
                <a:gd name="csY96" fmla="*/ 1257300 h 1485900"/>
                <a:gd name="csX97" fmla="*/ 2328862 w 3410537"/>
                <a:gd name="csY97" fmla="*/ 1228725 h 1485900"/>
                <a:gd name="csX98" fmla="*/ 2352675 w 3410537"/>
                <a:gd name="csY98" fmla="*/ 1209675 h 1485900"/>
                <a:gd name="csX99" fmla="*/ 2366962 w 3410537"/>
                <a:gd name="csY99" fmla="*/ 1190625 h 1485900"/>
                <a:gd name="csX100" fmla="*/ 2376487 w 3410537"/>
                <a:gd name="csY100" fmla="*/ 1171575 h 1485900"/>
                <a:gd name="csX101" fmla="*/ 2395537 w 3410537"/>
                <a:gd name="csY101" fmla="*/ 1123950 h 1485900"/>
                <a:gd name="csX102" fmla="*/ 2409825 w 3410537"/>
                <a:gd name="csY102" fmla="*/ 1109662 h 1485900"/>
                <a:gd name="csX103" fmla="*/ 2447925 w 3410537"/>
                <a:gd name="csY103" fmla="*/ 1090612 h 1485900"/>
                <a:gd name="csX104" fmla="*/ 2476500 w 3410537"/>
                <a:gd name="csY104" fmla="*/ 1085850 h 1485900"/>
                <a:gd name="csX105" fmla="*/ 2505075 w 3410537"/>
                <a:gd name="csY105" fmla="*/ 1100137 h 1485900"/>
                <a:gd name="csX106" fmla="*/ 2500312 w 3410537"/>
                <a:gd name="csY106" fmla="*/ 1157287 h 1485900"/>
                <a:gd name="csX107" fmla="*/ 2505075 w 3410537"/>
                <a:gd name="csY107" fmla="*/ 1252537 h 1485900"/>
                <a:gd name="csX108" fmla="*/ 2524125 w 3410537"/>
                <a:gd name="csY108" fmla="*/ 1276350 h 1485900"/>
                <a:gd name="csX109" fmla="*/ 2552700 w 3410537"/>
                <a:gd name="csY109" fmla="*/ 1262062 h 1485900"/>
                <a:gd name="csX110" fmla="*/ 2557462 w 3410537"/>
                <a:gd name="csY110" fmla="*/ 1243012 h 1485900"/>
                <a:gd name="csX111" fmla="*/ 2576512 w 3410537"/>
                <a:gd name="csY111" fmla="*/ 1157287 h 1485900"/>
                <a:gd name="csX112" fmla="*/ 2605087 w 3410537"/>
                <a:gd name="csY112" fmla="*/ 1100137 h 1485900"/>
                <a:gd name="csX113" fmla="*/ 2614612 w 3410537"/>
                <a:gd name="csY113" fmla="*/ 1081087 h 1485900"/>
                <a:gd name="csX114" fmla="*/ 2624137 w 3410537"/>
                <a:gd name="csY114" fmla="*/ 1066800 h 1485900"/>
                <a:gd name="csX115" fmla="*/ 2619375 w 3410537"/>
                <a:gd name="csY115" fmla="*/ 1038225 h 1485900"/>
                <a:gd name="csX116" fmla="*/ 2609850 w 3410537"/>
                <a:gd name="csY116" fmla="*/ 1023937 h 1485900"/>
                <a:gd name="csX117" fmla="*/ 2600325 w 3410537"/>
                <a:gd name="csY117" fmla="*/ 1004887 h 1485900"/>
                <a:gd name="csX118" fmla="*/ 2624137 w 3410537"/>
                <a:gd name="csY118" fmla="*/ 985837 h 1485900"/>
                <a:gd name="csX119" fmla="*/ 2628900 w 3410537"/>
                <a:gd name="csY119" fmla="*/ 971550 h 1485900"/>
                <a:gd name="csX120" fmla="*/ 2667000 w 3410537"/>
                <a:gd name="csY120" fmla="*/ 966787 h 1485900"/>
                <a:gd name="csX121" fmla="*/ 2695575 w 3410537"/>
                <a:gd name="csY121" fmla="*/ 952500 h 1485900"/>
                <a:gd name="csX122" fmla="*/ 2709862 w 3410537"/>
                <a:gd name="csY122" fmla="*/ 947737 h 1485900"/>
                <a:gd name="csX123" fmla="*/ 2728912 w 3410537"/>
                <a:gd name="csY123" fmla="*/ 938212 h 1485900"/>
                <a:gd name="csX124" fmla="*/ 2743200 w 3410537"/>
                <a:gd name="csY124" fmla="*/ 919162 h 1485900"/>
                <a:gd name="csX125" fmla="*/ 2747962 w 3410537"/>
                <a:gd name="csY125" fmla="*/ 904875 h 1485900"/>
                <a:gd name="csX126" fmla="*/ 2767012 w 3410537"/>
                <a:gd name="csY126" fmla="*/ 881062 h 1485900"/>
                <a:gd name="csX127" fmla="*/ 2771775 w 3410537"/>
                <a:gd name="csY127" fmla="*/ 866775 h 1485900"/>
                <a:gd name="csX128" fmla="*/ 2781300 w 3410537"/>
                <a:gd name="csY128" fmla="*/ 847725 h 1485900"/>
                <a:gd name="csX129" fmla="*/ 2786062 w 3410537"/>
                <a:gd name="csY129" fmla="*/ 828675 h 1485900"/>
                <a:gd name="csX130" fmla="*/ 2790825 w 3410537"/>
                <a:gd name="csY130" fmla="*/ 814387 h 1485900"/>
                <a:gd name="csX131" fmla="*/ 2786062 w 3410537"/>
                <a:gd name="csY131" fmla="*/ 728662 h 1485900"/>
                <a:gd name="csX132" fmla="*/ 2767012 w 3410537"/>
                <a:gd name="csY132" fmla="*/ 700087 h 1485900"/>
                <a:gd name="csX133" fmla="*/ 2719387 w 3410537"/>
                <a:gd name="csY133" fmla="*/ 647700 h 1485900"/>
                <a:gd name="csX134" fmla="*/ 2714625 w 3410537"/>
                <a:gd name="csY134" fmla="*/ 633412 h 1485900"/>
                <a:gd name="csX135" fmla="*/ 2700337 w 3410537"/>
                <a:gd name="csY135" fmla="*/ 619125 h 1485900"/>
                <a:gd name="csX136" fmla="*/ 2690812 w 3410537"/>
                <a:gd name="csY136" fmla="*/ 604837 h 1485900"/>
                <a:gd name="csX137" fmla="*/ 2671762 w 3410537"/>
                <a:gd name="csY137" fmla="*/ 585787 h 1485900"/>
                <a:gd name="csX138" fmla="*/ 2652712 w 3410537"/>
                <a:gd name="csY138" fmla="*/ 557212 h 1485900"/>
                <a:gd name="csX139" fmla="*/ 2643187 w 3410537"/>
                <a:gd name="csY139" fmla="*/ 542925 h 1485900"/>
                <a:gd name="csX140" fmla="*/ 2628900 w 3410537"/>
                <a:gd name="csY140" fmla="*/ 528637 h 1485900"/>
                <a:gd name="csX141" fmla="*/ 2586037 w 3410537"/>
                <a:gd name="csY141" fmla="*/ 466725 h 1485900"/>
                <a:gd name="csX142" fmla="*/ 2533650 w 3410537"/>
                <a:gd name="csY142" fmla="*/ 414337 h 1485900"/>
                <a:gd name="csX143" fmla="*/ 2505075 w 3410537"/>
                <a:gd name="csY143" fmla="*/ 385762 h 1485900"/>
                <a:gd name="csX144" fmla="*/ 2495550 w 3410537"/>
                <a:gd name="csY144" fmla="*/ 366712 h 1485900"/>
                <a:gd name="csX145" fmla="*/ 2505075 w 3410537"/>
                <a:gd name="csY145" fmla="*/ 342900 h 1485900"/>
                <a:gd name="csX146" fmla="*/ 2509837 w 3410537"/>
                <a:gd name="csY146" fmla="*/ 328612 h 1485900"/>
                <a:gd name="csX147" fmla="*/ 2524125 w 3410537"/>
                <a:gd name="csY147" fmla="*/ 309562 h 1485900"/>
                <a:gd name="csX148" fmla="*/ 2514600 w 3410537"/>
                <a:gd name="csY148" fmla="*/ 252412 h 1485900"/>
                <a:gd name="csX149" fmla="*/ 2486025 w 3410537"/>
                <a:gd name="csY149" fmla="*/ 238125 h 1485900"/>
                <a:gd name="csX150" fmla="*/ 2433637 w 3410537"/>
                <a:gd name="csY150" fmla="*/ 219075 h 1485900"/>
                <a:gd name="csX151" fmla="*/ 2371725 w 3410537"/>
                <a:gd name="csY151" fmla="*/ 223837 h 1485900"/>
                <a:gd name="csX152" fmla="*/ 2357437 w 3410537"/>
                <a:gd name="csY152" fmla="*/ 242887 h 1485900"/>
                <a:gd name="csX153" fmla="*/ 2347912 w 3410537"/>
                <a:gd name="csY153" fmla="*/ 214312 h 1485900"/>
                <a:gd name="csX154" fmla="*/ 2338387 w 3410537"/>
                <a:gd name="csY154" fmla="*/ 200025 h 1485900"/>
                <a:gd name="csX155" fmla="*/ 2324100 w 3410537"/>
                <a:gd name="csY155" fmla="*/ 161925 h 1485900"/>
                <a:gd name="csX156" fmla="*/ 2314575 w 3410537"/>
                <a:gd name="csY156" fmla="*/ 147637 h 1485900"/>
                <a:gd name="csX157" fmla="*/ 2281237 w 3410537"/>
                <a:gd name="csY157" fmla="*/ 123825 h 1485900"/>
                <a:gd name="csX158" fmla="*/ 2247900 w 3410537"/>
                <a:gd name="csY158" fmla="*/ 85725 h 1485900"/>
                <a:gd name="csX159" fmla="*/ 2252662 w 3410537"/>
                <a:gd name="csY159" fmla="*/ 47625 h 1485900"/>
                <a:gd name="csX160" fmla="*/ 2266950 w 3410537"/>
                <a:gd name="csY160" fmla="*/ 33337 h 1485900"/>
                <a:gd name="csX161" fmla="*/ 2305050 w 3410537"/>
                <a:gd name="csY161" fmla="*/ 9525 h 1485900"/>
                <a:gd name="csX162" fmla="*/ 2319337 w 3410537"/>
                <a:gd name="csY162" fmla="*/ 0 h 1485900"/>
                <a:gd name="csX163" fmla="*/ 2400300 w 3410537"/>
                <a:gd name="csY163" fmla="*/ 14287 h 1485900"/>
                <a:gd name="csX164" fmla="*/ 2409825 w 3410537"/>
                <a:gd name="csY164" fmla="*/ 33337 h 1485900"/>
                <a:gd name="csX165" fmla="*/ 2428875 w 3410537"/>
                <a:gd name="csY165" fmla="*/ 61912 h 1485900"/>
                <a:gd name="csX166" fmla="*/ 2476500 w 3410537"/>
                <a:gd name="csY166" fmla="*/ 90487 h 1485900"/>
                <a:gd name="csX167" fmla="*/ 2519362 w 3410537"/>
                <a:gd name="csY167" fmla="*/ 104775 h 1485900"/>
                <a:gd name="csX168" fmla="*/ 2533650 w 3410537"/>
                <a:gd name="csY168" fmla="*/ 95250 h 1485900"/>
                <a:gd name="csX169" fmla="*/ 2552700 w 3410537"/>
                <a:gd name="csY169" fmla="*/ 85725 h 1485900"/>
                <a:gd name="csX170" fmla="*/ 2600325 w 3410537"/>
                <a:gd name="csY170" fmla="*/ 95250 h 1485900"/>
                <a:gd name="csX171" fmla="*/ 2609850 w 3410537"/>
                <a:gd name="csY171" fmla="*/ 109537 h 1485900"/>
                <a:gd name="csX172" fmla="*/ 2633662 w 3410537"/>
                <a:gd name="csY172" fmla="*/ 138112 h 1485900"/>
                <a:gd name="csX173" fmla="*/ 2686050 w 3410537"/>
                <a:gd name="csY173" fmla="*/ 180975 h 1485900"/>
                <a:gd name="csX174" fmla="*/ 2700337 w 3410537"/>
                <a:gd name="csY174" fmla="*/ 185737 h 1485900"/>
                <a:gd name="csX175" fmla="*/ 2709862 w 3410537"/>
                <a:gd name="csY175" fmla="*/ 200025 h 1485900"/>
                <a:gd name="csX176" fmla="*/ 2738437 w 3410537"/>
                <a:gd name="csY176" fmla="*/ 209550 h 1485900"/>
                <a:gd name="csX177" fmla="*/ 2762250 w 3410537"/>
                <a:gd name="csY177" fmla="*/ 223837 h 1485900"/>
                <a:gd name="csX178" fmla="*/ 2800350 w 3410537"/>
                <a:gd name="csY178" fmla="*/ 257175 h 1485900"/>
                <a:gd name="csX179" fmla="*/ 2814637 w 3410537"/>
                <a:gd name="csY179" fmla="*/ 280987 h 1485900"/>
                <a:gd name="csX180" fmla="*/ 2819400 w 3410537"/>
                <a:gd name="csY180" fmla="*/ 300037 h 1485900"/>
                <a:gd name="csX181" fmla="*/ 2824162 w 3410537"/>
                <a:gd name="csY181" fmla="*/ 333375 h 1485900"/>
                <a:gd name="csX182" fmla="*/ 2833687 w 3410537"/>
                <a:gd name="csY182" fmla="*/ 357187 h 1485900"/>
                <a:gd name="csX183" fmla="*/ 2843212 w 3410537"/>
                <a:gd name="csY183" fmla="*/ 371475 h 1485900"/>
                <a:gd name="csX184" fmla="*/ 2862262 w 3410537"/>
                <a:gd name="csY184" fmla="*/ 381000 h 1485900"/>
                <a:gd name="csX185" fmla="*/ 2876550 w 3410537"/>
                <a:gd name="csY185" fmla="*/ 390525 h 1485900"/>
                <a:gd name="csX186" fmla="*/ 2900362 w 3410537"/>
                <a:gd name="csY186" fmla="*/ 400050 h 1485900"/>
                <a:gd name="csX187" fmla="*/ 2938462 w 3410537"/>
                <a:gd name="csY187" fmla="*/ 423862 h 1485900"/>
                <a:gd name="csX188" fmla="*/ 2952750 w 3410537"/>
                <a:gd name="csY188" fmla="*/ 438150 h 1485900"/>
                <a:gd name="csX189" fmla="*/ 2967037 w 3410537"/>
                <a:gd name="csY189" fmla="*/ 466725 h 1485900"/>
                <a:gd name="csX190" fmla="*/ 2995612 w 3410537"/>
                <a:gd name="csY190" fmla="*/ 500062 h 1485900"/>
                <a:gd name="csX191" fmla="*/ 3028950 w 3410537"/>
                <a:gd name="csY191" fmla="*/ 504825 h 1485900"/>
                <a:gd name="csX192" fmla="*/ 3052762 w 3410537"/>
                <a:gd name="csY192" fmla="*/ 542925 h 1485900"/>
                <a:gd name="csX193" fmla="*/ 3071812 w 3410537"/>
                <a:gd name="csY193" fmla="*/ 585787 h 1485900"/>
                <a:gd name="csX194" fmla="*/ 3062287 w 3410537"/>
                <a:gd name="csY194" fmla="*/ 609600 h 1485900"/>
                <a:gd name="csX195" fmla="*/ 3028950 w 3410537"/>
                <a:gd name="csY195" fmla="*/ 642937 h 1485900"/>
                <a:gd name="csX196" fmla="*/ 3005137 w 3410537"/>
                <a:gd name="csY196" fmla="*/ 671512 h 1485900"/>
                <a:gd name="csX197" fmla="*/ 2995612 w 3410537"/>
                <a:gd name="csY197" fmla="*/ 685800 h 1485900"/>
                <a:gd name="csX198" fmla="*/ 3000375 w 3410537"/>
                <a:gd name="csY198" fmla="*/ 742950 h 1485900"/>
                <a:gd name="csX199" fmla="*/ 3014662 w 3410537"/>
                <a:gd name="csY199" fmla="*/ 752475 h 1485900"/>
                <a:gd name="csX200" fmla="*/ 3019425 w 3410537"/>
                <a:gd name="csY200" fmla="*/ 766762 h 1485900"/>
                <a:gd name="csX201" fmla="*/ 3019425 w 3410537"/>
                <a:gd name="csY201" fmla="*/ 842962 h 1485900"/>
                <a:gd name="csX202" fmla="*/ 2990850 w 3410537"/>
                <a:gd name="csY202" fmla="*/ 885825 h 1485900"/>
                <a:gd name="csX203" fmla="*/ 2986087 w 3410537"/>
                <a:gd name="csY203" fmla="*/ 900112 h 1485900"/>
                <a:gd name="csX204" fmla="*/ 2981325 w 3410537"/>
                <a:gd name="csY204" fmla="*/ 928687 h 1485900"/>
                <a:gd name="csX205" fmla="*/ 2986087 w 3410537"/>
                <a:gd name="csY205" fmla="*/ 952500 h 1485900"/>
                <a:gd name="csX206" fmla="*/ 3000375 w 3410537"/>
                <a:gd name="csY206" fmla="*/ 971550 h 1485900"/>
                <a:gd name="csX207" fmla="*/ 3009900 w 3410537"/>
                <a:gd name="csY207" fmla="*/ 985837 h 1485900"/>
                <a:gd name="csX208" fmla="*/ 3019425 w 3410537"/>
                <a:gd name="csY208" fmla="*/ 1014412 h 1485900"/>
                <a:gd name="csX209" fmla="*/ 3033712 w 3410537"/>
                <a:gd name="csY209" fmla="*/ 1047750 h 1485900"/>
                <a:gd name="csX210" fmla="*/ 3038475 w 3410537"/>
                <a:gd name="csY210" fmla="*/ 1066800 h 1485900"/>
                <a:gd name="csX211" fmla="*/ 3043237 w 3410537"/>
                <a:gd name="csY211" fmla="*/ 1090612 h 1485900"/>
                <a:gd name="csX212" fmla="*/ 3052762 w 3410537"/>
                <a:gd name="csY212" fmla="*/ 1119187 h 1485900"/>
                <a:gd name="csX213" fmla="*/ 3067050 w 3410537"/>
                <a:gd name="csY213" fmla="*/ 1128712 h 1485900"/>
                <a:gd name="csX214" fmla="*/ 3086100 w 3410537"/>
                <a:gd name="csY214" fmla="*/ 1119187 h 1485900"/>
                <a:gd name="csX215" fmla="*/ 3090862 w 3410537"/>
                <a:gd name="csY215" fmla="*/ 1100137 h 1485900"/>
                <a:gd name="csX216" fmla="*/ 3095625 w 3410537"/>
                <a:gd name="csY216" fmla="*/ 1066800 h 1485900"/>
                <a:gd name="csX217" fmla="*/ 3100387 w 3410537"/>
                <a:gd name="csY217" fmla="*/ 1047750 h 1485900"/>
                <a:gd name="csX218" fmla="*/ 3119437 w 3410537"/>
                <a:gd name="csY218" fmla="*/ 1033462 h 1485900"/>
                <a:gd name="csX219" fmla="*/ 3238500 w 3410537"/>
                <a:gd name="csY219" fmla="*/ 1071562 h 1485900"/>
                <a:gd name="csX220" fmla="*/ 3290887 w 3410537"/>
                <a:gd name="csY220" fmla="*/ 1090612 h 1485900"/>
                <a:gd name="csX221" fmla="*/ 3319462 w 3410537"/>
                <a:gd name="csY221" fmla="*/ 1062037 h 1485900"/>
                <a:gd name="csX222" fmla="*/ 3333750 w 3410537"/>
                <a:gd name="csY222" fmla="*/ 1047750 h 1485900"/>
                <a:gd name="csX223" fmla="*/ 3352800 w 3410537"/>
                <a:gd name="csY223" fmla="*/ 1009650 h 1485900"/>
                <a:gd name="csX224" fmla="*/ 3362325 w 3410537"/>
                <a:gd name="csY224" fmla="*/ 995362 h 1485900"/>
                <a:gd name="csX225" fmla="*/ 3367087 w 3410537"/>
                <a:gd name="csY225" fmla="*/ 981075 h 1485900"/>
                <a:gd name="csX226" fmla="*/ 3376612 w 3410537"/>
                <a:gd name="csY226" fmla="*/ 966787 h 1485900"/>
                <a:gd name="csX227" fmla="*/ 3381375 w 3410537"/>
                <a:gd name="csY227" fmla="*/ 942975 h 1485900"/>
                <a:gd name="csX228" fmla="*/ 3390900 w 3410537"/>
                <a:gd name="csY228" fmla="*/ 914400 h 1485900"/>
                <a:gd name="csX229" fmla="*/ 3395662 w 3410537"/>
                <a:gd name="csY229" fmla="*/ 895350 h 1485900"/>
                <a:gd name="csX230" fmla="*/ 3400425 w 3410537"/>
                <a:gd name="csY230" fmla="*/ 881062 h 1485900"/>
                <a:gd name="csX231" fmla="*/ 3405187 w 3410537"/>
                <a:gd name="csY231" fmla="*/ 862012 h 1485900"/>
                <a:gd name="csX232" fmla="*/ 3409950 w 3410537"/>
                <a:gd name="csY232" fmla="*/ 847725 h 1485900"/>
                <a:gd name="csX233" fmla="*/ 3409950 w 3410537"/>
                <a:gd name="csY233" fmla="*/ 776287 h 1485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Lst>
              <a:rect l="l" t="t" r="r" b="b"/>
              <a:pathLst>
                <a:path w="3410537" h="1485900">
                  <a:moveTo>
                    <a:pt x="0" y="1443037"/>
                  </a:moveTo>
                  <a:cubicBezTo>
                    <a:pt x="344" y="1444767"/>
                    <a:pt x="1267" y="1459765"/>
                    <a:pt x="2061" y="1453415"/>
                  </a:cubicBezTo>
                  <a:cubicBezTo>
                    <a:pt x="2855" y="1447065"/>
                    <a:pt x="3518" y="1415398"/>
                    <a:pt x="4762" y="1404937"/>
                  </a:cubicBezTo>
                  <a:cubicBezTo>
                    <a:pt x="5660" y="1399998"/>
                    <a:pt x="6219" y="1394428"/>
                    <a:pt x="9525" y="1390650"/>
                  </a:cubicBezTo>
                  <a:cubicBezTo>
                    <a:pt x="17690" y="1381319"/>
                    <a:pt x="27390" y="1373085"/>
                    <a:pt x="38100" y="1366837"/>
                  </a:cubicBezTo>
                  <a:cubicBezTo>
                    <a:pt x="46798" y="1361763"/>
                    <a:pt x="73941" y="1355496"/>
                    <a:pt x="85725" y="1352550"/>
                  </a:cubicBezTo>
                  <a:cubicBezTo>
                    <a:pt x="135137" y="1319607"/>
                    <a:pt x="58651" y="1369747"/>
                    <a:pt x="119062" y="1333500"/>
                  </a:cubicBezTo>
                  <a:cubicBezTo>
                    <a:pt x="160003" y="1308935"/>
                    <a:pt x="133186" y="1319267"/>
                    <a:pt x="161925" y="1309687"/>
                  </a:cubicBezTo>
                  <a:cubicBezTo>
                    <a:pt x="165100" y="1304925"/>
                    <a:pt x="166981" y="1298976"/>
                    <a:pt x="171450" y="1295400"/>
                  </a:cubicBezTo>
                  <a:cubicBezTo>
                    <a:pt x="175370" y="1292264"/>
                    <a:pt x="181037" y="1292400"/>
                    <a:pt x="185737" y="1290637"/>
                  </a:cubicBezTo>
                  <a:cubicBezTo>
                    <a:pt x="193742" y="1287635"/>
                    <a:pt x="201738" y="1284584"/>
                    <a:pt x="209550" y="1281112"/>
                  </a:cubicBezTo>
                  <a:cubicBezTo>
                    <a:pt x="216038" y="1278229"/>
                    <a:pt x="221751" y="1273455"/>
                    <a:pt x="228600" y="1271587"/>
                  </a:cubicBezTo>
                  <a:cubicBezTo>
                    <a:pt x="239430" y="1268634"/>
                    <a:pt x="250865" y="1268670"/>
                    <a:pt x="261937" y="1266825"/>
                  </a:cubicBezTo>
                  <a:cubicBezTo>
                    <a:pt x="323587" y="1256550"/>
                    <a:pt x="233667" y="1265782"/>
                    <a:pt x="352425" y="1257300"/>
                  </a:cubicBezTo>
                  <a:cubicBezTo>
                    <a:pt x="357187" y="1255712"/>
                    <a:pt x="362098" y="1254515"/>
                    <a:pt x="366712" y="1252537"/>
                  </a:cubicBezTo>
                  <a:cubicBezTo>
                    <a:pt x="373237" y="1249740"/>
                    <a:pt x="378692" y="1243655"/>
                    <a:pt x="385762" y="1243012"/>
                  </a:cubicBezTo>
                  <a:cubicBezTo>
                    <a:pt x="396941" y="1241996"/>
                    <a:pt x="407987" y="1246187"/>
                    <a:pt x="419100" y="1247775"/>
                  </a:cubicBezTo>
                  <a:cubicBezTo>
                    <a:pt x="423862" y="1249362"/>
                    <a:pt x="428897" y="1250292"/>
                    <a:pt x="433387" y="1252537"/>
                  </a:cubicBezTo>
                  <a:cubicBezTo>
                    <a:pt x="440354" y="1256020"/>
                    <a:pt x="462407" y="1273111"/>
                    <a:pt x="466725" y="1276350"/>
                  </a:cubicBezTo>
                  <a:cubicBezTo>
                    <a:pt x="485775" y="1273175"/>
                    <a:pt x="505944" y="1273998"/>
                    <a:pt x="523875" y="1266825"/>
                  </a:cubicBezTo>
                  <a:cubicBezTo>
                    <a:pt x="531245" y="1263877"/>
                    <a:pt x="533549" y="1254234"/>
                    <a:pt x="538162" y="1247775"/>
                  </a:cubicBezTo>
                  <a:cubicBezTo>
                    <a:pt x="544965" y="1238250"/>
                    <a:pt x="551238" y="1225335"/>
                    <a:pt x="561975" y="1219200"/>
                  </a:cubicBezTo>
                  <a:cubicBezTo>
                    <a:pt x="569463" y="1214921"/>
                    <a:pt x="613050" y="1209862"/>
                    <a:pt x="614362" y="1209675"/>
                  </a:cubicBezTo>
                  <a:cubicBezTo>
                    <a:pt x="652462" y="1219200"/>
                    <a:pt x="691404" y="1225832"/>
                    <a:pt x="728662" y="1238250"/>
                  </a:cubicBezTo>
                  <a:cubicBezTo>
                    <a:pt x="749160" y="1245082"/>
                    <a:pt x="738080" y="1241794"/>
                    <a:pt x="762000" y="1247775"/>
                  </a:cubicBezTo>
                  <a:lnTo>
                    <a:pt x="795337" y="1243012"/>
                  </a:lnTo>
                  <a:cubicBezTo>
                    <a:pt x="809602" y="1241229"/>
                    <a:pt x="824930" y="1243779"/>
                    <a:pt x="838200" y="1238250"/>
                  </a:cubicBezTo>
                  <a:cubicBezTo>
                    <a:pt x="845527" y="1235197"/>
                    <a:pt x="846461" y="1224366"/>
                    <a:pt x="852487" y="1219200"/>
                  </a:cubicBezTo>
                  <a:cubicBezTo>
                    <a:pt x="857877" y="1214580"/>
                    <a:pt x="865760" y="1213802"/>
                    <a:pt x="871537" y="1209675"/>
                  </a:cubicBezTo>
                  <a:cubicBezTo>
                    <a:pt x="888723" y="1197399"/>
                    <a:pt x="883065" y="1195842"/>
                    <a:pt x="895350" y="1181100"/>
                  </a:cubicBezTo>
                  <a:cubicBezTo>
                    <a:pt x="899662" y="1175926"/>
                    <a:pt x="904875" y="1171575"/>
                    <a:pt x="909637" y="1166812"/>
                  </a:cubicBezTo>
                  <a:cubicBezTo>
                    <a:pt x="923925" y="1168400"/>
                    <a:pt x="938610" y="1167871"/>
                    <a:pt x="952500" y="1171575"/>
                  </a:cubicBezTo>
                  <a:cubicBezTo>
                    <a:pt x="962330" y="1174196"/>
                    <a:pt x="1008116" y="1201478"/>
                    <a:pt x="1014412" y="1204912"/>
                  </a:cubicBezTo>
                  <a:cubicBezTo>
                    <a:pt x="1020645" y="1208312"/>
                    <a:pt x="1026484" y="1213129"/>
                    <a:pt x="1033462" y="1214437"/>
                  </a:cubicBezTo>
                  <a:cubicBezTo>
                    <a:pt x="1052251" y="1217960"/>
                    <a:pt x="1071562" y="1217612"/>
                    <a:pt x="1090612" y="1219200"/>
                  </a:cubicBezTo>
                  <a:cubicBezTo>
                    <a:pt x="1109662" y="1225550"/>
                    <a:pt x="1127955" y="1234949"/>
                    <a:pt x="1147762" y="1238250"/>
                  </a:cubicBezTo>
                  <a:cubicBezTo>
                    <a:pt x="1215985" y="1249620"/>
                    <a:pt x="1185793" y="1245044"/>
                    <a:pt x="1238250" y="1252537"/>
                  </a:cubicBezTo>
                  <a:cubicBezTo>
                    <a:pt x="1283826" y="1298116"/>
                    <a:pt x="1225471" y="1244018"/>
                    <a:pt x="1266825" y="1271587"/>
                  </a:cubicBezTo>
                  <a:cubicBezTo>
                    <a:pt x="1272429" y="1275323"/>
                    <a:pt x="1276078" y="1281400"/>
                    <a:pt x="1281112" y="1285875"/>
                  </a:cubicBezTo>
                  <a:cubicBezTo>
                    <a:pt x="1290379" y="1294112"/>
                    <a:pt x="1299371" y="1302810"/>
                    <a:pt x="1309687" y="1309687"/>
                  </a:cubicBezTo>
                  <a:cubicBezTo>
                    <a:pt x="1313864" y="1312472"/>
                    <a:pt x="1319274" y="1312687"/>
                    <a:pt x="1323975" y="1314450"/>
                  </a:cubicBezTo>
                  <a:cubicBezTo>
                    <a:pt x="1359839" y="1327899"/>
                    <a:pt x="1334919" y="1320758"/>
                    <a:pt x="1366837" y="1328737"/>
                  </a:cubicBezTo>
                  <a:cubicBezTo>
                    <a:pt x="1389062" y="1339850"/>
                    <a:pt x="1410673" y="1352287"/>
                    <a:pt x="1433512" y="1362075"/>
                  </a:cubicBezTo>
                  <a:cubicBezTo>
                    <a:pt x="1444625" y="1366837"/>
                    <a:pt x="1456313" y="1370435"/>
                    <a:pt x="1466850" y="1376362"/>
                  </a:cubicBezTo>
                  <a:cubicBezTo>
                    <a:pt x="1492196" y="1390619"/>
                    <a:pt x="1502851" y="1401244"/>
                    <a:pt x="1524000" y="1414462"/>
                  </a:cubicBezTo>
                  <a:cubicBezTo>
                    <a:pt x="1531850" y="1419368"/>
                    <a:pt x="1539533" y="1424610"/>
                    <a:pt x="1547812" y="1428750"/>
                  </a:cubicBezTo>
                  <a:cubicBezTo>
                    <a:pt x="1557337" y="1433512"/>
                    <a:pt x="1567429" y="1437278"/>
                    <a:pt x="1576387" y="1443037"/>
                  </a:cubicBezTo>
                  <a:cubicBezTo>
                    <a:pt x="1589741" y="1451621"/>
                    <a:pt x="1601278" y="1462806"/>
                    <a:pt x="1614487" y="1471612"/>
                  </a:cubicBezTo>
                  <a:cubicBezTo>
                    <a:pt x="1619250" y="1474787"/>
                    <a:pt x="1623514" y="1478882"/>
                    <a:pt x="1628775" y="1481137"/>
                  </a:cubicBezTo>
                  <a:cubicBezTo>
                    <a:pt x="1634791" y="1483715"/>
                    <a:pt x="1641475" y="1484312"/>
                    <a:pt x="1647825" y="1485900"/>
                  </a:cubicBezTo>
                  <a:cubicBezTo>
                    <a:pt x="1655762" y="1484312"/>
                    <a:pt x="1669674" y="1488990"/>
                    <a:pt x="1671637" y="1481137"/>
                  </a:cubicBezTo>
                  <a:cubicBezTo>
                    <a:pt x="1677425" y="1457984"/>
                    <a:pt x="1666875" y="1433565"/>
                    <a:pt x="1666875" y="1409700"/>
                  </a:cubicBezTo>
                  <a:cubicBezTo>
                    <a:pt x="1666875" y="1383724"/>
                    <a:pt x="1671569" y="1395481"/>
                    <a:pt x="1685925" y="1381125"/>
                  </a:cubicBezTo>
                  <a:cubicBezTo>
                    <a:pt x="1693113" y="1373937"/>
                    <a:pt x="1698625" y="1365250"/>
                    <a:pt x="1704975" y="1357312"/>
                  </a:cubicBezTo>
                  <a:cubicBezTo>
                    <a:pt x="1715689" y="1325167"/>
                    <a:pt x="1701057" y="1363580"/>
                    <a:pt x="1728787" y="1319212"/>
                  </a:cubicBezTo>
                  <a:cubicBezTo>
                    <a:pt x="1731448" y="1314955"/>
                    <a:pt x="1731787" y="1309625"/>
                    <a:pt x="1733550" y="1304925"/>
                  </a:cubicBezTo>
                  <a:cubicBezTo>
                    <a:pt x="1735574" y="1299529"/>
                    <a:pt x="1745871" y="1275672"/>
                    <a:pt x="1747837" y="1266825"/>
                  </a:cubicBezTo>
                  <a:cubicBezTo>
                    <a:pt x="1749932" y="1257399"/>
                    <a:pt x="1749546" y="1247411"/>
                    <a:pt x="1752600" y="1238250"/>
                  </a:cubicBezTo>
                  <a:cubicBezTo>
                    <a:pt x="1757770" y="1222739"/>
                    <a:pt x="1782057" y="1207928"/>
                    <a:pt x="1790700" y="1200150"/>
                  </a:cubicBezTo>
                  <a:cubicBezTo>
                    <a:pt x="1818022" y="1175561"/>
                    <a:pt x="1798382" y="1183942"/>
                    <a:pt x="1828800" y="1176337"/>
                  </a:cubicBezTo>
                  <a:cubicBezTo>
                    <a:pt x="1869743" y="1149040"/>
                    <a:pt x="1817940" y="1181767"/>
                    <a:pt x="1857375" y="1162050"/>
                  </a:cubicBezTo>
                  <a:cubicBezTo>
                    <a:pt x="1862494" y="1159490"/>
                    <a:pt x="1866692" y="1155365"/>
                    <a:pt x="1871662" y="1152525"/>
                  </a:cubicBezTo>
                  <a:cubicBezTo>
                    <a:pt x="1877826" y="1149003"/>
                    <a:pt x="1884548" y="1146522"/>
                    <a:pt x="1890712" y="1143000"/>
                  </a:cubicBezTo>
                  <a:cubicBezTo>
                    <a:pt x="1895682" y="1140160"/>
                    <a:pt x="1899716" y="1135677"/>
                    <a:pt x="1905000" y="1133475"/>
                  </a:cubicBezTo>
                  <a:cubicBezTo>
                    <a:pt x="1918902" y="1127682"/>
                    <a:pt x="1947862" y="1119187"/>
                    <a:pt x="1947862" y="1119187"/>
                  </a:cubicBezTo>
                  <a:cubicBezTo>
                    <a:pt x="1962150" y="1120775"/>
                    <a:pt x="1976779" y="1120463"/>
                    <a:pt x="1990725" y="1123950"/>
                  </a:cubicBezTo>
                  <a:cubicBezTo>
                    <a:pt x="1996278" y="1125338"/>
                    <a:pt x="1999366" y="1132534"/>
                    <a:pt x="2005012" y="1133475"/>
                  </a:cubicBezTo>
                  <a:cubicBezTo>
                    <a:pt x="2028553" y="1137398"/>
                    <a:pt x="2052637" y="1136650"/>
                    <a:pt x="2076450" y="1138237"/>
                  </a:cubicBezTo>
                  <a:cubicBezTo>
                    <a:pt x="2084387" y="1141412"/>
                    <a:pt x="2093013" y="1143231"/>
                    <a:pt x="2100262" y="1147762"/>
                  </a:cubicBezTo>
                  <a:cubicBezTo>
                    <a:pt x="2105974" y="1151332"/>
                    <a:pt x="2109069" y="1158135"/>
                    <a:pt x="2114550" y="1162050"/>
                  </a:cubicBezTo>
                  <a:cubicBezTo>
                    <a:pt x="2120327" y="1166177"/>
                    <a:pt x="2127250" y="1168400"/>
                    <a:pt x="2133600" y="1171575"/>
                  </a:cubicBezTo>
                  <a:cubicBezTo>
                    <a:pt x="2139950" y="1169987"/>
                    <a:pt x="2148022" y="1171440"/>
                    <a:pt x="2152650" y="1166812"/>
                  </a:cubicBezTo>
                  <a:cubicBezTo>
                    <a:pt x="2157278" y="1162184"/>
                    <a:pt x="2156241" y="1154202"/>
                    <a:pt x="2157412" y="1147762"/>
                  </a:cubicBezTo>
                  <a:cubicBezTo>
                    <a:pt x="2161203" y="1126909"/>
                    <a:pt x="2162340" y="1106535"/>
                    <a:pt x="2166937" y="1085850"/>
                  </a:cubicBezTo>
                  <a:cubicBezTo>
                    <a:pt x="2168026" y="1080949"/>
                    <a:pt x="2170112" y="1076325"/>
                    <a:pt x="2171700" y="1071562"/>
                  </a:cubicBezTo>
                  <a:cubicBezTo>
                    <a:pt x="2173287" y="1058862"/>
                    <a:pt x="2174103" y="1046042"/>
                    <a:pt x="2176462" y="1033462"/>
                  </a:cubicBezTo>
                  <a:cubicBezTo>
                    <a:pt x="2178874" y="1020595"/>
                    <a:pt x="2185987" y="995362"/>
                    <a:pt x="2185987" y="995362"/>
                  </a:cubicBezTo>
                  <a:cubicBezTo>
                    <a:pt x="2187575" y="955675"/>
                    <a:pt x="2184929" y="915590"/>
                    <a:pt x="2190750" y="876300"/>
                  </a:cubicBezTo>
                  <a:cubicBezTo>
                    <a:pt x="2191589" y="870638"/>
                    <a:pt x="2199313" y="866775"/>
                    <a:pt x="2205037" y="866775"/>
                  </a:cubicBezTo>
                  <a:cubicBezTo>
                    <a:pt x="2210761" y="866775"/>
                    <a:pt x="2214562" y="873125"/>
                    <a:pt x="2219325" y="876300"/>
                  </a:cubicBezTo>
                  <a:cubicBezTo>
                    <a:pt x="2222500" y="884237"/>
                    <a:pt x="2221519" y="895714"/>
                    <a:pt x="2228850" y="900112"/>
                  </a:cubicBezTo>
                  <a:cubicBezTo>
                    <a:pt x="2233758" y="903057"/>
                    <a:pt x="2239412" y="894933"/>
                    <a:pt x="2243137" y="890587"/>
                  </a:cubicBezTo>
                  <a:cubicBezTo>
                    <a:pt x="2249161" y="883559"/>
                    <a:pt x="2252662" y="874712"/>
                    <a:pt x="2257425" y="866775"/>
                  </a:cubicBezTo>
                  <a:cubicBezTo>
                    <a:pt x="2263775" y="871537"/>
                    <a:pt x="2272674" y="874094"/>
                    <a:pt x="2276475" y="881062"/>
                  </a:cubicBezTo>
                  <a:cubicBezTo>
                    <a:pt x="2282744" y="892554"/>
                    <a:pt x="2280146" y="907453"/>
                    <a:pt x="2286000" y="919162"/>
                  </a:cubicBezTo>
                  <a:lnTo>
                    <a:pt x="2295525" y="938212"/>
                  </a:lnTo>
                  <a:cubicBezTo>
                    <a:pt x="2297112" y="946150"/>
                    <a:pt x="2298531" y="954123"/>
                    <a:pt x="2300287" y="962025"/>
                  </a:cubicBezTo>
                  <a:cubicBezTo>
                    <a:pt x="2301707" y="968415"/>
                    <a:pt x="2303766" y="974657"/>
                    <a:pt x="2305050" y="981075"/>
                  </a:cubicBezTo>
                  <a:cubicBezTo>
                    <a:pt x="2306944" y="990544"/>
                    <a:pt x="2308225" y="1000125"/>
                    <a:pt x="2309812" y="1009650"/>
                  </a:cubicBezTo>
                  <a:cubicBezTo>
                    <a:pt x="2309124" y="1013089"/>
                    <a:pt x="2304472" y="1041472"/>
                    <a:pt x="2300287" y="1047750"/>
                  </a:cubicBezTo>
                  <a:cubicBezTo>
                    <a:pt x="2296551" y="1053354"/>
                    <a:pt x="2290265" y="1056824"/>
                    <a:pt x="2286000" y="1062037"/>
                  </a:cubicBezTo>
                  <a:cubicBezTo>
                    <a:pt x="2275947" y="1074324"/>
                    <a:pt x="2257425" y="1100137"/>
                    <a:pt x="2257425" y="1100137"/>
                  </a:cubicBezTo>
                  <a:cubicBezTo>
                    <a:pt x="2262187" y="1120775"/>
                    <a:pt x="2267117" y="1141374"/>
                    <a:pt x="2271712" y="1162050"/>
                  </a:cubicBezTo>
                  <a:cubicBezTo>
                    <a:pt x="2273468" y="1169952"/>
                    <a:pt x="2276475" y="1177767"/>
                    <a:pt x="2276475" y="1185862"/>
                  </a:cubicBezTo>
                  <a:cubicBezTo>
                    <a:pt x="2276475" y="1201816"/>
                    <a:pt x="2273300" y="1217612"/>
                    <a:pt x="2271712" y="1233487"/>
                  </a:cubicBezTo>
                  <a:cubicBezTo>
                    <a:pt x="2274887" y="1243012"/>
                    <a:pt x="2273524" y="1255634"/>
                    <a:pt x="2281237" y="1262062"/>
                  </a:cubicBezTo>
                  <a:cubicBezTo>
                    <a:pt x="2286265" y="1266252"/>
                    <a:pt x="2294925" y="1261053"/>
                    <a:pt x="2300287" y="1257300"/>
                  </a:cubicBezTo>
                  <a:cubicBezTo>
                    <a:pt x="2311322" y="1249575"/>
                    <a:pt x="2328862" y="1228725"/>
                    <a:pt x="2328862" y="1228725"/>
                  </a:cubicBezTo>
                  <a:cubicBezTo>
                    <a:pt x="2339422" y="1197047"/>
                    <a:pt x="2323895" y="1230232"/>
                    <a:pt x="2352675" y="1209675"/>
                  </a:cubicBezTo>
                  <a:cubicBezTo>
                    <a:pt x="2359134" y="1205061"/>
                    <a:pt x="2362755" y="1197356"/>
                    <a:pt x="2366962" y="1190625"/>
                  </a:cubicBezTo>
                  <a:cubicBezTo>
                    <a:pt x="2370725" y="1184605"/>
                    <a:pt x="2373850" y="1178167"/>
                    <a:pt x="2376487" y="1171575"/>
                  </a:cubicBezTo>
                  <a:cubicBezTo>
                    <a:pt x="2382796" y="1155803"/>
                    <a:pt x="2385384" y="1138165"/>
                    <a:pt x="2395537" y="1123950"/>
                  </a:cubicBezTo>
                  <a:cubicBezTo>
                    <a:pt x="2399452" y="1118469"/>
                    <a:pt x="2404651" y="1113974"/>
                    <a:pt x="2409825" y="1109662"/>
                  </a:cubicBezTo>
                  <a:cubicBezTo>
                    <a:pt x="2420436" y="1100819"/>
                    <a:pt x="2434912" y="1094161"/>
                    <a:pt x="2447925" y="1090612"/>
                  </a:cubicBezTo>
                  <a:cubicBezTo>
                    <a:pt x="2457241" y="1088071"/>
                    <a:pt x="2466975" y="1087437"/>
                    <a:pt x="2476500" y="1085850"/>
                  </a:cubicBezTo>
                  <a:cubicBezTo>
                    <a:pt x="2486025" y="1090612"/>
                    <a:pt x="2501707" y="1090034"/>
                    <a:pt x="2505075" y="1100137"/>
                  </a:cubicBezTo>
                  <a:cubicBezTo>
                    <a:pt x="2511120" y="1118272"/>
                    <a:pt x="2500312" y="1138171"/>
                    <a:pt x="2500312" y="1157287"/>
                  </a:cubicBezTo>
                  <a:cubicBezTo>
                    <a:pt x="2500312" y="1189077"/>
                    <a:pt x="2502435" y="1220857"/>
                    <a:pt x="2505075" y="1252537"/>
                  </a:cubicBezTo>
                  <a:cubicBezTo>
                    <a:pt x="2506954" y="1275091"/>
                    <a:pt x="2506772" y="1270565"/>
                    <a:pt x="2524125" y="1276350"/>
                  </a:cubicBezTo>
                  <a:cubicBezTo>
                    <a:pt x="2533650" y="1271587"/>
                    <a:pt x="2545170" y="1269592"/>
                    <a:pt x="2552700" y="1262062"/>
                  </a:cubicBezTo>
                  <a:cubicBezTo>
                    <a:pt x="2557328" y="1257434"/>
                    <a:pt x="2556091" y="1249412"/>
                    <a:pt x="2557462" y="1243012"/>
                  </a:cubicBezTo>
                  <a:cubicBezTo>
                    <a:pt x="2558589" y="1237751"/>
                    <a:pt x="2571927" y="1166457"/>
                    <a:pt x="2576512" y="1157287"/>
                  </a:cubicBezTo>
                  <a:lnTo>
                    <a:pt x="2605087" y="1100137"/>
                  </a:lnTo>
                  <a:cubicBezTo>
                    <a:pt x="2608262" y="1093787"/>
                    <a:pt x="2610674" y="1086994"/>
                    <a:pt x="2614612" y="1081087"/>
                  </a:cubicBezTo>
                  <a:lnTo>
                    <a:pt x="2624137" y="1066800"/>
                  </a:lnTo>
                  <a:cubicBezTo>
                    <a:pt x="2622550" y="1057275"/>
                    <a:pt x="2622428" y="1047386"/>
                    <a:pt x="2619375" y="1038225"/>
                  </a:cubicBezTo>
                  <a:cubicBezTo>
                    <a:pt x="2617565" y="1032795"/>
                    <a:pt x="2612690" y="1028907"/>
                    <a:pt x="2609850" y="1023937"/>
                  </a:cubicBezTo>
                  <a:cubicBezTo>
                    <a:pt x="2606328" y="1017773"/>
                    <a:pt x="2603500" y="1011237"/>
                    <a:pt x="2600325" y="1004887"/>
                  </a:cubicBezTo>
                  <a:cubicBezTo>
                    <a:pt x="2611742" y="970633"/>
                    <a:pt x="2594238" y="1009756"/>
                    <a:pt x="2624137" y="985837"/>
                  </a:cubicBezTo>
                  <a:cubicBezTo>
                    <a:pt x="2628057" y="982701"/>
                    <a:pt x="2624313" y="973589"/>
                    <a:pt x="2628900" y="971550"/>
                  </a:cubicBezTo>
                  <a:cubicBezTo>
                    <a:pt x="2640596" y="966352"/>
                    <a:pt x="2654300" y="968375"/>
                    <a:pt x="2667000" y="966787"/>
                  </a:cubicBezTo>
                  <a:cubicBezTo>
                    <a:pt x="2702903" y="954820"/>
                    <a:pt x="2658654" y="970961"/>
                    <a:pt x="2695575" y="952500"/>
                  </a:cubicBezTo>
                  <a:cubicBezTo>
                    <a:pt x="2700065" y="950255"/>
                    <a:pt x="2705248" y="949715"/>
                    <a:pt x="2709862" y="947737"/>
                  </a:cubicBezTo>
                  <a:cubicBezTo>
                    <a:pt x="2716387" y="944940"/>
                    <a:pt x="2722562" y="941387"/>
                    <a:pt x="2728912" y="938212"/>
                  </a:cubicBezTo>
                  <a:cubicBezTo>
                    <a:pt x="2733675" y="931862"/>
                    <a:pt x="2739262" y="926054"/>
                    <a:pt x="2743200" y="919162"/>
                  </a:cubicBezTo>
                  <a:cubicBezTo>
                    <a:pt x="2745691" y="914804"/>
                    <a:pt x="2745301" y="909132"/>
                    <a:pt x="2747962" y="904875"/>
                  </a:cubicBezTo>
                  <a:cubicBezTo>
                    <a:pt x="2753349" y="896255"/>
                    <a:pt x="2760662" y="889000"/>
                    <a:pt x="2767012" y="881062"/>
                  </a:cubicBezTo>
                  <a:cubicBezTo>
                    <a:pt x="2768600" y="876300"/>
                    <a:pt x="2769797" y="871389"/>
                    <a:pt x="2771775" y="866775"/>
                  </a:cubicBezTo>
                  <a:cubicBezTo>
                    <a:pt x="2774572" y="860250"/>
                    <a:pt x="2778807" y="854373"/>
                    <a:pt x="2781300" y="847725"/>
                  </a:cubicBezTo>
                  <a:cubicBezTo>
                    <a:pt x="2783598" y="841596"/>
                    <a:pt x="2784264" y="834969"/>
                    <a:pt x="2786062" y="828675"/>
                  </a:cubicBezTo>
                  <a:cubicBezTo>
                    <a:pt x="2787441" y="823848"/>
                    <a:pt x="2789237" y="819150"/>
                    <a:pt x="2790825" y="814387"/>
                  </a:cubicBezTo>
                  <a:cubicBezTo>
                    <a:pt x="2789237" y="785812"/>
                    <a:pt x="2788775" y="757152"/>
                    <a:pt x="2786062" y="728662"/>
                  </a:cubicBezTo>
                  <a:cubicBezTo>
                    <a:pt x="2784423" y="711451"/>
                    <a:pt x="2777802" y="713275"/>
                    <a:pt x="2767012" y="700087"/>
                  </a:cubicBezTo>
                  <a:cubicBezTo>
                    <a:pt x="2725831" y="649754"/>
                    <a:pt x="2755059" y="674453"/>
                    <a:pt x="2719387" y="647700"/>
                  </a:cubicBezTo>
                  <a:cubicBezTo>
                    <a:pt x="2717800" y="642937"/>
                    <a:pt x="2717410" y="637589"/>
                    <a:pt x="2714625" y="633412"/>
                  </a:cubicBezTo>
                  <a:cubicBezTo>
                    <a:pt x="2710889" y="627808"/>
                    <a:pt x="2704649" y="624299"/>
                    <a:pt x="2700337" y="619125"/>
                  </a:cubicBezTo>
                  <a:cubicBezTo>
                    <a:pt x="2696673" y="614728"/>
                    <a:pt x="2694537" y="609183"/>
                    <a:pt x="2690812" y="604837"/>
                  </a:cubicBezTo>
                  <a:cubicBezTo>
                    <a:pt x="2684968" y="598019"/>
                    <a:pt x="2677372" y="592799"/>
                    <a:pt x="2671762" y="585787"/>
                  </a:cubicBezTo>
                  <a:cubicBezTo>
                    <a:pt x="2664611" y="576848"/>
                    <a:pt x="2659062" y="566737"/>
                    <a:pt x="2652712" y="557212"/>
                  </a:cubicBezTo>
                  <a:cubicBezTo>
                    <a:pt x="2649537" y="552450"/>
                    <a:pt x="2647234" y="546972"/>
                    <a:pt x="2643187" y="542925"/>
                  </a:cubicBezTo>
                  <a:cubicBezTo>
                    <a:pt x="2638425" y="538162"/>
                    <a:pt x="2632941" y="534025"/>
                    <a:pt x="2628900" y="528637"/>
                  </a:cubicBezTo>
                  <a:cubicBezTo>
                    <a:pt x="2625555" y="524176"/>
                    <a:pt x="2596930" y="478707"/>
                    <a:pt x="2586037" y="466725"/>
                  </a:cubicBezTo>
                  <a:cubicBezTo>
                    <a:pt x="2586029" y="466716"/>
                    <a:pt x="2541139" y="421826"/>
                    <a:pt x="2533650" y="414337"/>
                  </a:cubicBezTo>
                  <a:lnTo>
                    <a:pt x="2505075" y="385762"/>
                  </a:lnTo>
                  <a:lnTo>
                    <a:pt x="2495550" y="366712"/>
                  </a:lnTo>
                  <a:cubicBezTo>
                    <a:pt x="2498725" y="358775"/>
                    <a:pt x="2502073" y="350905"/>
                    <a:pt x="2505075" y="342900"/>
                  </a:cubicBezTo>
                  <a:cubicBezTo>
                    <a:pt x="2506838" y="338199"/>
                    <a:pt x="2507346" y="332971"/>
                    <a:pt x="2509837" y="328612"/>
                  </a:cubicBezTo>
                  <a:cubicBezTo>
                    <a:pt x="2513775" y="321720"/>
                    <a:pt x="2519362" y="315912"/>
                    <a:pt x="2524125" y="309562"/>
                  </a:cubicBezTo>
                  <a:cubicBezTo>
                    <a:pt x="2520950" y="290512"/>
                    <a:pt x="2523688" y="269453"/>
                    <a:pt x="2514600" y="252412"/>
                  </a:cubicBezTo>
                  <a:cubicBezTo>
                    <a:pt x="2509589" y="243016"/>
                    <a:pt x="2495872" y="242180"/>
                    <a:pt x="2486025" y="238125"/>
                  </a:cubicBezTo>
                  <a:cubicBezTo>
                    <a:pt x="2468843" y="231050"/>
                    <a:pt x="2451100" y="225425"/>
                    <a:pt x="2433637" y="219075"/>
                  </a:cubicBezTo>
                  <a:cubicBezTo>
                    <a:pt x="2413000" y="220662"/>
                    <a:pt x="2391481" y="217663"/>
                    <a:pt x="2371725" y="223837"/>
                  </a:cubicBezTo>
                  <a:cubicBezTo>
                    <a:pt x="2364149" y="226205"/>
                    <a:pt x="2364807" y="245835"/>
                    <a:pt x="2357437" y="242887"/>
                  </a:cubicBezTo>
                  <a:cubicBezTo>
                    <a:pt x="2348115" y="239158"/>
                    <a:pt x="2351990" y="223487"/>
                    <a:pt x="2347912" y="214312"/>
                  </a:cubicBezTo>
                  <a:cubicBezTo>
                    <a:pt x="2345587" y="209082"/>
                    <a:pt x="2341562" y="204787"/>
                    <a:pt x="2338387" y="200025"/>
                  </a:cubicBezTo>
                  <a:cubicBezTo>
                    <a:pt x="2334264" y="187656"/>
                    <a:pt x="2329798" y="173320"/>
                    <a:pt x="2324100" y="161925"/>
                  </a:cubicBezTo>
                  <a:cubicBezTo>
                    <a:pt x="2321540" y="156805"/>
                    <a:pt x="2318853" y="151440"/>
                    <a:pt x="2314575" y="147637"/>
                  </a:cubicBezTo>
                  <a:cubicBezTo>
                    <a:pt x="2304368" y="138564"/>
                    <a:pt x="2291806" y="132473"/>
                    <a:pt x="2281237" y="123825"/>
                  </a:cubicBezTo>
                  <a:cubicBezTo>
                    <a:pt x="2265279" y="110768"/>
                    <a:pt x="2259882" y="101701"/>
                    <a:pt x="2247900" y="85725"/>
                  </a:cubicBezTo>
                  <a:cubicBezTo>
                    <a:pt x="2249487" y="73025"/>
                    <a:pt x="2248288" y="59653"/>
                    <a:pt x="2252662" y="47625"/>
                  </a:cubicBezTo>
                  <a:cubicBezTo>
                    <a:pt x="2254964" y="41295"/>
                    <a:pt x="2261836" y="37720"/>
                    <a:pt x="2266950" y="33337"/>
                  </a:cubicBezTo>
                  <a:cubicBezTo>
                    <a:pt x="2289715" y="13825"/>
                    <a:pt x="2280658" y="23463"/>
                    <a:pt x="2305050" y="9525"/>
                  </a:cubicBezTo>
                  <a:cubicBezTo>
                    <a:pt x="2310020" y="6685"/>
                    <a:pt x="2314575" y="3175"/>
                    <a:pt x="2319337" y="0"/>
                  </a:cubicBezTo>
                  <a:cubicBezTo>
                    <a:pt x="2346325" y="4762"/>
                    <a:pt x="2374585" y="4813"/>
                    <a:pt x="2400300" y="14287"/>
                  </a:cubicBezTo>
                  <a:cubicBezTo>
                    <a:pt x="2406962" y="16741"/>
                    <a:pt x="2406172" y="27249"/>
                    <a:pt x="2409825" y="33337"/>
                  </a:cubicBezTo>
                  <a:cubicBezTo>
                    <a:pt x="2415715" y="43153"/>
                    <a:pt x="2420780" y="53817"/>
                    <a:pt x="2428875" y="61912"/>
                  </a:cubicBezTo>
                  <a:cubicBezTo>
                    <a:pt x="2458411" y="91449"/>
                    <a:pt x="2441680" y="83524"/>
                    <a:pt x="2476500" y="90487"/>
                  </a:cubicBezTo>
                  <a:cubicBezTo>
                    <a:pt x="2488754" y="96614"/>
                    <a:pt x="2504592" y="106621"/>
                    <a:pt x="2519362" y="104775"/>
                  </a:cubicBezTo>
                  <a:cubicBezTo>
                    <a:pt x="2525042" y="104065"/>
                    <a:pt x="2528680" y="98090"/>
                    <a:pt x="2533650" y="95250"/>
                  </a:cubicBezTo>
                  <a:cubicBezTo>
                    <a:pt x="2539814" y="91728"/>
                    <a:pt x="2546350" y="88900"/>
                    <a:pt x="2552700" y="85725"/>
                  </a:cubicBezTo>
                  <a:cubicBezTo>
                    <a:pt x="2568575" y="88900"/>
                    <a:pt x="2585381" y="89023"/>
                    <a:pt x="2600325" y="95250"/>
                  </a:cubicBezTo>
                  <a:cubicBezTo>
                    <a:pt x="2605608" y="97451"/>
                    <a:pt x="2606336" y="105019"/>
                    <a:pt x="2609850" y="109537"/>
                  </a:cubicBezTo>
                  <a:cubicBezTo>
                    <a:pt x="2617462" y="119324"/>
                    <a:pt x="2624895" y="129345"/>
                    <a:pt x="2633662" y="138112"/>
                  </a:cubicBezTo>
                  <a:cubicBezTo>
                    <a:pt x="2636269" y="140719"/>
                    <a:pt x="2675226" y="174790"/>
                    <a:pt x="2686050" y="180975"/>
                  </a:cubicBezTo>
                  <a:cubicBezTo>
                    <a:pt x="2690408" y="183466"/>
                    <a:pt x="2695575" y="184150"/>
                    <a:pt x="2700337" y="185737"/>
                  </a:cubicBezTo>
                  <a:cubicBezTo>
                    <a:pt x="2703512" y="190500"/>
                    <a:pt x="2705008" y="196991"/>
                    <a:pt x="2709862" y="200025"/>
                  </a:cubicBezTo>
                  <a:cubicBezTo>
                    <a:pt x="2718376" y="205346"/>
                    <a:pt x="2729297" y="205395"/>
                    <a:pt x="2738437" y="209550"/>
                  </a:cubicBezTo>
                  <a:cubicBezTo>
                    <a:pt x="2746864" y="213380"/>
                    <a:pt x="2754548" y="218702"/>
                    <a:pt x="2762250" y="223837"/>
                  </a:cubicBezTo>
                  <a:cubicBezTo>
                    <a:pt x="2774890" y="232264"/>
                    <a:pt x="2791067" y="245240"/>
                    <a:pt x="2800350" y="257175"/>
                  </a:cubicBezTo>
                  <a:cubicBezTo>
                    <a:pt x="2806033" y="264482"/>
                    <a:pt x="2809875" y="273050"/>
                    <a:pt x="2814637" y="280987"/>
                  </a:cubicBezTo>
                  <a:cubicBezTo>
                    <a:pt x="2816225" y="287337"/>
                    <a:pt x="2818229" y="293597"/>
                    <a:pt x="2819400" y="300037"/>
                  </a:cubicBezTo>
                  <a:cubicBezTo>
                    <a:pt x="2821408" y="311081"/>
                    <a:pt x="2821440" y="322485"/>
                    <a:pt x="2824162" y="333375"/>
                  </a:cubicBezTo>
                  <a:cubicBezTo>
                    <a:pt x="2826235" y="341669"/>
                    <a:pt x="2829864" y="349541"/>
                    <a:pt x="2833687" y="357187"/>
                  </a:cubicBezTo>
                  <a:cubicBezTo>
                    <a:pt x="2836247" y="362307"/>
                    <a:pt x="2838815" y="367811"/>
                    <a:pt x="2843212" y="371475"/>
                  </a:cubicBezTo>
                  <a:cubicBezTo>
                    <a:pt x="2848666" y="376020"/>
                    <a:pt x="2856098" y="377478"/>
                    <a:pt x="2862262" y="381000"/>
                  </a:cubicBezTo>
                  <a:cubicBezTo>
                    <a:pt x="2867232" y="383840"/>
                    <a:pt x="2871430" y="387965"/>
                    <a:pt x="2876550" y="390525"/>
                  </a:cubicBezTo>
                  <a:cubicBezTo>
                    <a:pt x="2884196" y="394348"/>
                    <a:pt x="2892716" y="396227"/>
                    <a:pt x="2900362" y="400050"/>
                  </a:cubicBezTo>
                  <a:cubicBezTo>
                    <a:pt x="2902691" y="401214"/>
                    <a:pt x="2932792" y="419137"/>
                    <a:pt x="2938462" y="423862"/>
                  </a:cubicBezTo>
                  <a:cubicBezTo>
                    <a:pt x="2943636" y="428174"/>
                    <a:pt x="2947987" y="433387"/>
                    <a:pt x="2952750" y="438150"/>
                  </a:cubicBezTo>
                  <a:cubicBezTo>
                    <a:pt x="2957512" y="447675"/>
                    <a:pt x="2962712" y="456994"/>
                    <a:pt x="2967037" y="466725"/>
                  </a:cubicBezTo>
                  <a:cubicBezTo>
                    <a:pt x="2975413" y="485571"/>
                    <a:pt x="2967074" y="488171"/>
                    <a:pt x="2995612" y="500062"/>
                  </a:cubicBezTo>
                  <a:cubicBezTo>
                    <a:pt x="3005974" y="504380"/>
                    <a:pt x="3017837" y="503237"/>
                    <a:pt x="3028950" y="504825"/>
                  </a:cubicBezTo>
                  <a:cubicBezTo>
                    <a:pt x="3036887" y="517525"/>
                    <a:pt x="3046064" y="529530"/>
                    <a:pt x="3052762" y="542925"/>
                  </a:cubicBezTo>
                  <a:cubicBezTo>
                    <a:pt x="3066110" y="569621"/>
                    <a:pt x="3059650" y="555383"/>
                    <a:pt x="3071812" y="585787"/>
                  </a:cubicBezTo>
                  <a:cubicBezTo>
                    <a:pt x="3068637" y="593725"/>
                    <a:pt x="3067416" y="602761"/>
                    <a:pt x="3062287" y="609600"/>
                  </a:cubicBezTo>
                  <a:cubicBezTo>
                    <a:pt x="3052858" y="622172"/>
                    <a:pt x="3037667" y="629861"/>
                    <a:pt x="3028950" y="642937"/>
                  </a:cubicBezTo>
                  <a:cubicBezTo>
                    <a:pt x="3005301" y="678412"/>
                    <a:pt x="3035696" y="634842"/>
                    <a:pt x="3005137" y="671512"/>
                  </a:cubicBezTo>
                  <a:cubicBezTo>
                    <a:pt x="3001473" y="675909"/>
                    <a:pt x="2998787" y="681037"/>
                    <a:pt x="2995612" y="685800"/>
                  </a:cubicBezTo>
                  <a:cubicBezTo>
                    <a:pt x="2991644" y="701675"/>
                    <a:pt x="2981326" y="730250"/>
                    <a:pt x="3000375" y="742950"/>
                  </a:cubicBezTo>
                  <a:lnTo>
                    <a:pt x="3014662" y="752475"/>
                  </a:lnTo>
                  <a:cubicBezTo>
                    <a:pt x="3016250" y="757237"/>
                    <a:pt x="3018336" y="761862"/>
                    <a:pt x="3019425" y="766762"/>
                  </a:cubicBezTo>
                  <a:cubicBezTo>
                    <a:pt x="3024847" y="791162"/>
                    <a:pt x="3028390" y="818628"/>
                    <a:pt x="3019425" y="842962"/>
                  </a:cubicBezTo>
                  <a:cubicBezTo>
                    <a:pt x="3013489" y="859075"/>
                    <a:pt x="2996281" y="869535"/>
                    <a:pt x="2990850" y="885825"/>
                  </a:cubicBezTo>
                  <a:lnTo>
                    <a:pt x="2986087" y="900112"/>
                  </a:lnTo>
                  <a:cubicBezTo>
                    <a:pt x="2984500" y="909637"/>
                    <a:pt x="2981325" y="919031"/>
                    <a:pt x="2981325" y="928687"/>
                  </a:cubicBezTo>
                  <a:cubicBezTo>
                    <a:pt x="2981325" y="936782"/>
                    <a:pt x="2982799" y="945103"/>
                    <a:pt x="2986087" y="952500"/>
                  </a:cubicBezTo>
                  <a:cubicBezTo>
                    <a:pt x="2989311" y="959753"/>
                    <a:pt x="2995761" y="965091"/>
                    <a:pt x="3000375" y="971550"/>
                  </a:cubicBezTo>
                  <a:cubicBezTo>
                    <a:pt x="3003702" y="976207"/>
                    <a:pt x="3006725" y="981075"/>
                    <a:pt x="3009900" y="985837"/>
                  </a:cubicBezTo>
                  <a:cubicBezTo>
                    <a:pt x="3013075" y="995362"/>
                    <a:pt x="3014935" y="1005432"/>
                    <a:pt x="3019425" y="1014412"/>
                  </a:cubicBezTo>
                  <a:cubicBezTo>
                    <a:pt x="3027895" y="1031351"/>
                    <a:pt x="3029039" y="1031394"/>
                    <a:pt x="3033712" y="1047750"/>
                  </a:cubicBezTo>
                  <a:cubicBezTo>
                    <a:pt x="3035510" y="1054044"/>
                    <a:pt x="3037055" y="1060410"/>
                    <a:pt x="3038475" y="1066800"/>
                  </a:cubicBezTo>
                  <a:cubicBezTo>
                    <a:pt x="3040231" y="1074702"/>
                    <a:pt x="3041107" y="1082803"/>
                    <a:pt x="3043237" y="1090612"/>
                  </a:cubicBezTo>
                  <a:cubicBezTo>
                    <a:pt x="3045879" y="1100298"/>
                    <a:pt x="3047441" y="1110673"/>
                    <a:pt x="3052762" y="1119187"/>
                  </a:cubicBezTo>
                  <a:cubicBezTo>
                    <a:pt x="3055796" y="1124041"/>
                    <a:pt x="3062287" y="1125537"/>
                    <a:pt x="3067050" y="1128712"/>
                  </a:cubicBezTo>
                  <a:cubicBezTo>
                    <a:pt x="3073400" y="1125537"/>
                    <a:pt x="3081555" y="1124641"/>
                    <a:pt x="3086100" y="1119187"/>
                  </a:cubicBezTo>
                  <a:cubicBezTo>
                    <a:pt x="3090290" y="1114159"/>
                    <a:pt x="3089691" y="1106577"/>
                    <a:pt x="3090862" y="1100137"/>
                  </a:cubicBezTo>
                  <a:cubicBezTo>
                    <a:pt x="3092870" y="1089093"/>
                    <a:pt x="3093617" y="1077844"/>
                    <a:pt x="3095625" y="1066800"/>
                  </a:cubicBezTo>
                  <a:cubicBezTo>
                    <a:pt x="3096796" y="1060360"/>
                    <a:pt x="3096583" y="1053076"/>
                    <a:pt x="3100387" y="1047750"/>
                  </a:cubicBezTo>
                  <a:cubicBezTo>
                    <a:pt x="3105001" y="1041291"/>
                    <a:pt x="3113087" y="1038225"/>
                    <a:pt x="3119437" y="1033462"/>
                  </a:cubicBezTo>
                  <a:cubicBezTo>
                    <a:pt x="3174523" y="1049201"/>
                    <a:pt x="3160612" y="1044704"/>
                    <a:pt x="3238500" y="1071562"/>
                  </a:cubicBezTo>
                  <a:cubicBezTo>
                    <a:pt x="3256066" y="1077619"/>
                    <a:pt x="3290887" y="1090612"/>
                    <a:pt x="3290887" y="1090612"/>
                  </a:cubicBezTo>
                  <a:cubicBezTo>
                    <a:pt x="3327395" y="1063232"/>
                    <a:pt x="3296247" y="1089895"/>
                    <a:pt x="3319462" y="1062037"/>
                  </a:cubicBezTo>
                  <a:cubicBezTo>
                    <a:pt x="3323774" y="1056863"/>
                    <a:pt x="3329709" y="1053138"/>
                    <a:pt x="3333750" y="1047750"/>
                  </a:cubicBezTo>
                  <a:cubicBezTo>
                    <a:pt x="3363448" y="1008153"/>
                    <a:pt x="3338152" y="1038944"/>
                    <a:pt x="3352800" y="1009650"/>
                  </a:cubicBezTo>
                  <a:cubicBezTo>
                    <a:pt x="3355360" y="1004530"/>
                    <a:pt x="3359150" y="1000125"/>
                    <a:pt x="3362325" y="995362"/>
                  </a:cubicBezTo>
                  <a:cubicBezTo>
                    <a:pt x="3363912" y="990600"/>
                    <a:pt x="3364842" y="985565"/>
                    <a:pt x="3367087" y="981075"/>
                  </a:cubicBezTo>
                  <a:cubicBezTo>
                    <a:pt x="3369647" y="975955"/>
                    <a:pt x="3374602" y="972146"/>
                    <a:pt x="3376612" y="966787"/>
                  </a:cubicBezTo>
                  <a:cubicBezTo>
                    <a:pt x="3379454" y="959208"/>
                    <a:pt x="3379245" y="950784"/>
                    <a:pt x="3381375" y="942975"/>
                  </a:cubicBezTo>
                  <a:cubicBezTo>
                    <a:pt x="3384017" y="933289"/>
                    <a:pt x="3388465" y="924141"/>
                    <a:pt x="3390900" y="914400"/>
                  </a:cubicBezTo>
                  <a:cubicBezTo>
                    <a:pt x="3392487" y="908050"/>
                    <a:pt x="3393864" y="901644"/>
                    <a:pt x="3395662" y="895350"/>
                  </a:cubicBezTo>
                  <a:cubicBezTo>
                    <a:pt x="3397041" y="890523"/>
                    <a:pt x="3399046" y="885889"/>
                    <a:pt x="3400425" y="881062"/>
                  </a:cubicBezTo>
                  <a:cubicBezTo>
                    <a:pt x="3402223" y="874768"/>
                    <a:pt x="3403389" y="868306"/>
                    <a:pt x="3405187" y="862012"/>
                  </a:cubicBezTo>
                  <a:cubicBezTo>
                    <a:pt x="3406566" y="857185"/>
                    <a:pt x="3409672" y="852737"/>
                    <a:pt x="3409950" y="847725"/>
                  </a:cubicBezTo>
                  <a:cubicBezTo>
                    <a:pt x="3411271" y="823949"/>
                    <a:pt x="3409950" y="800100"/>
                    <a:pt x="3409950" y="776287"/>
                  </a:cubicBezTo>
                </a:path>
              </a:pathLst>
            </a:custGeom>
            <a:no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FB71F614-0138-107D-9EB2-C16637ABB779}"/>
                </a:ext>
              </a:extLst>
            </p:cNvPr>
            <p:cNvSpPr/>
            <p:nvPr/>
          </p:nvSpPr>
          <p:spPr>
            <a:xfrm>
              <a:off x="1924713" y="5262058"/>
              <a:ext cx="4043150" cy="2205102"/>
            </a:xfrm>
            <a:custGeom>
              <a:avLst/>
              <a:gdLst>
                <a:gd name="csX0" fmla="*/ 3971499 w 4043150"/>
                <a:gd name="csY0" fmla="*/ 119418 h 2205102"/>
                <a:gd name="csX1" fmla="*/ 3981735 w 4043150"/>
                <a:gd name="csY1" fmla="*/ 150125 h 2205102"/>
                <a:gd name="csX2" fmla="*/ 3988559 w 4043150"/>
                <a:gd name="csY2" fmla="*/ 197892 h 2205102"/>
                <a:gd name="csX3" fmla="*/ 3995383 w 4043150"/>
                <a:gd name="csY3" fmla="*/ 208128 h 2205102"/>
                <a:gd name="csX4" fmla="*/ 4015854 w 4043150"/>
                <a:gd name="csY4" fmla="*/ 235424 h 2205102"/>
                <a:gd name="csX5" fmla="*/ 4039738 w 4043150"/>
                <a:gd name="csY5" fmla="*/ 252483 h 2205102"/>
                <a:gd name="csX6" fmla="*/ 4043150 w 4043150"/>
                <a:gd name="csY6" fmla="*/ 262719 h 2205102"/>
                <a:gd name="csX7" fmla="*/ 4039738 w 4043150"/>
                <a:gd name="csY7" fmla="*/ 286603 h 2205102"/>
                <a:gd name="csX8" fmla="*/ 4015854 w 4043150"/>
                <a:gd name="csY8" fmla="*/ 303662 h 2205102"/>
                <a:gd name="csX9" fmla="*/ 3988559 w 4043150"/>
                <a:gd name="csY9" fmla="*/ 310486 h 2205102"/>
                <a:gd name="csX10" fmla="*/ 3974911 w 4043150"/>
                <a:gd name="csY10" fmla="*/ 313898 h 2205102"/>
                <a:gd name="csX11" fmla="*/ 3940791 w 4043150"/>
                <a:gd name="csY11" fmla="*/ 327546 h 2205102"/>
                <a:gd name="csX12" fmla="*/ 3940791 w 4043150"/>
                <a:gd name="csY12" fmla="*/ 368489 h 2205102"/>
                <a:gd name="csX13" fmla="*/ 3937380 w 4043150"/>
                <a:gd name="csY13" fmla="*/ 385549 h 2205102"/>
                <a:gd name="csX14" fmla="*/ 3858905 w 4043150"/>
                <a:gd name="csY14" fmla="*/ 375313 h 2205102"/>
                <a:gd name="csX15" fmla="*/ 3848669 w 4043150"/>
                <a:gd name="csY15" fmla="*/ 378725 h 2205102"/>
                <a:gd name="csX16" fmla="*/ 3852081 w 4043150"/>
                <a:gd name="csY16" fmla="*/ 388961 h 2205102"/>
                <a:gd name="csX17" fmla="*/ 3848669 w 4043150"/>
                <a:gd name="csY17" fmla="*/ 467436 h 2205102"/>
                <a:gd name="csX18" fmla="*/ 3838433 w 4043150"/>
                <a:gd name="csY18" fmla="*/ 481083 h 2205102"/>
                <a:gd name="csX19" fmla="*/ 3797490 w 4043150"/>
                <a:gd name="csY19" fmla="*/ 508379 h 2205102"/>
                <a:gd name="csX20" fmla="*/ 3787254 w 4043150"/>
                <a:gd name="csY20" fmla="*/ 522027 h 2205102"/>
                <a:gd name="csX21" fmla="*/ 3777018 w 4043150"/>
                <a:gd name="csY21" fmla="*/ 525439 h 2205102"/>
                <a:gd name="csX22" fmla="*/ 3770194 w 4043150"/>
                <a:gd name="csY22" fmla="*/ 539086 h 2205102"/>
                <a:gd name="csX23" fmla="*/ 3766783 w 4043150"/>
                <a:gd name="csY23" fmla="*/ 549322 h 2205102"/>
                <a:gd name="csX24" fmla="*/ 3763371 w 4043150"/>
                <a:gd name="csY24" fmla="*/ 562970 h 2205102"/>
                <a:gd name="csX25" fmla="*/ 3756547 w 4043150"/>
                <a:gd name="csY25" fmla="*/ 573206 h 2205102"/>
                <a:gd name="csX26" fmla="*/ 3736075 w 4043150"/>
                <a:gd name="csY26" fmla="*/ 593677 h 2205102"/>
                <a:gd name="csX27" fmla="*/ 3725839 w 4043150"/>
                <a:gd name="csY27" fmla="*/ 603913 h 2205102"/>
                <a:gd name="csX28" fmla="*/ 3715603 w 4043150"/>
                <a:gd name="csY28" fmla="*/ 617561 h 2205102"/>
                <a:gd name="csX29" fmla="*/ 3708780 w 4043150"/>
                <a:gd name="csY29" fmla="*/ 631209 h 2205102"/>
                <a:gd name="csX30" fmla="*/ 3705368 w 4043150"/>
                <a:gd name="csY30" fmla="*/ 726743 h 2205102"/>
                <a:gd name="csX31" fmla="*/ 3681484 w 4043150"/>
                <a:gd name="csY31" fmla="*/ 747215 h 2205102"/>
                <a:gd name="csX32" fmla="*/ 3650777 w 4043150"/>
                <a:gd name="csY32" fmla="*/ 760862 h 2205102"/>
                <a:gd name="csX33" fmla="*/ 3623481 w 4043150"/>
                <a:gd name="csY33" fmla="*/ 774510 h 2205102"/>
                <a:gd name="csX34" fmla="*/ 3616657 w 4043150"/>
                <a:gd name="csY34" fmla="*/ 764274 h 2205102"/>
                <a:gd name="csX35" fmla="*/ 3599597 w 4043150"/>
                <a:gd name="csY35" fmla="*/ 723331 h 2205102"/>
                <a:gd name="csX36" fmla="*/ 3592774 w 4043150"/>
                <a:gd name="csY36" fmla="*/ 713095 h 2205102"/>
                <a:gd name="csX37" fmla="*/ 3582538 w 4043150"/>
                <a:gd name="csY37" fmla="*/ 699448 h 2205102"/>
                <a:gd name="csX38" fmla="*/ 3555242 w 4043150"/>
                <a:gd name="csY38" fmla="*/ 651680 h 2205102"/>
                <a:gd name="csX39" fmla="*/ 3497239 w 4043150"/>
                <a:gd name="csY39" fmla="*/ 617561 h 2205102"/>
                <a:gd name="csX40" fmla="*/ 3476768 w 4043150"/>
                <a:gd name="csY40" fmla="*/ 610737 h 2205102"/>
                <a:gd name="csX41" fmla="*/ 3466532 w 4043150"/>
                <a:gd name="csY41" fmla="*/ 600501 h 2205102"/>
                <a:gd name="csX42" fmla="*/ 3456296 w 4043150"/>
                <a:gd name="csY42" fmla="*/ 597089 h 2205102"/>
                <a:gd name="csX43" fmla="*/ 3439236 w 4043150"/>
                <a:gd name="csY43" fmla="*/ 586854 h 2205102"/>
                <a:gd name="csX44" fmla="*/ 3367586 w 4043150"/>
                <a:gd name="csY44" fmla="*/ 590265 h 2205102"/>
                <a:gd name="csX45" fmla="*/ 3183341 w 4043150"/>
                <a:gd name="csY45" fmla="*/ 597089 h 2205102"/>
                <a:gd name="csX46" fmla="*/ 3159457 w 4043150"/>
                <a:gd name="csY46" fmla="*/ 603913 h 2205102"/>
                <a:gd name="csX47" fmla="*/ 3149221 w 4043150"/>
                <a:gd name="csY47" fmla="*/ 607325 h 2205102"/>
                <a:gd name="csX48" fmla="*/ 3132162 w 4043150"/>
                <a:gd name="csY48" fmla="*/ 610737 h 2205102"/>
                <a:gd name="csX49" fmla="*/ 3118514 w 4043150"/>
                <a:gd name="csY49" fmla="*/ 614149 h 2205102"/>
                <a:gd name="csX50" fmla="*/ 3108278 w 4043150"/>
                <a:gd name="csY50" fmla="*/ 620973 h 2205102"/>
                <a:gd name="csX51" fmla="*/ 3094630 w 4043150"/>
                <a:gd name="csY51" fmla="*/ 624385 h 2205102"/>
                <a:gd name="csX52" fmla="*/ 3063923 w 4043150"/>
                <a:gd name="csY52" fmla="*/ 631209 h 2205102"/>
                <a:gd name="csX53" fmla="*/ 3033215 w 4043150"/>
                <a:gd name="csY53" fmla="*/ 641445 h 2205102"/>
                <a:gd name="csX54" fmla="*/ 3022980 w 4043150"/>
                <a:gd name="csY54" fmla="*/ 644856 h 2205102"/>
                <a:gd name="csX55" fmla="*/ 2992272 w 4043150"/>
                <a:gd name="csY55" fmla="*/ 658504 h 2205102"/>
                <a:gd name="csX56" fmla="*/ 2968388 w 4043150"/>
                <a:gd name="csY56" fmla="*/ 672152 h 2205102"/>
                <a:gd name="csX57" fmla="*/ 2954741 w 4043150"/>
                <a:gd name="csY57" fmla="*/ 675564 h 2205102"/>
                <a:gd name="csX58" fmla="*/ 2934269 w 4043150"/>
                <a:gd name="csY58" fmla="*/ 689212 h 2205102"/>
                <a:gd name="csX59" fmla="*/ 2906974 w 4043150"/>
                <a:gd name="csY59" fmla="*/ 706271 h 2205102"/>
                <a:gd name="csX60" fmla="*/ 2889914 w 4043150"/>
                <a:gd name="csY60" fmla="*/ 709683 h 2205102"/>
                <a:gd name="csX61" fmla="*/ 2879678 w 4043150"/>
                <a:gd name="csY61" fmla="*/ 719919 h 2205102"/>
                <a:gd name="csX62" fmla="*/ 2869442 w 4043150"/>
                <a:gd name="csY62" fmla="*/ 723331 h 2205102"/>
                <a:gd name="csX63" fmla="*/ 2866030 w 4043150"/>
                <a:gd name="csY63" fmla="*/ 736979 h 2205102"/>
                <a:gd name="csX64" fmla="*/ 2859206 w 4043150"/>
                <a:gd name="csY64" fmla="*/ 754039 h 2205102"/>
                <a:gd name="csX65" fmla="*/ 2855794 w 4043150"/>
                <a:gd name="csY65" fmla="*/ 764274 h 2205102"/>
                <a:gd name="csX66" fmla="*/ 2845559 w 4043150"/>
                <a:gd name="csY66" fmla="*/ 771098 h 2205102"/>
                <a:gd name="csX67" fmla="*/ 2821675 w 4043150"/>
                <a:gd name="csY67" fmla="*/ 798394 h 2205102"/>
                <a:gd name="csX68" fmla="*/ 2797791 w 4043150"/>
                <a:gd name="csY68" fmla="*/ 812042 h 2205102"/>
                <a:gd name="csX69" fmla="*/ 2784144 w 4043150"/>
                <a:gd name="csY69" fmla="*/ 825689 h 2205102"/>
                <a:gd name="csX70" fmla="*/ 2773908 w 4043150"/>
                <a:gd name="csY70" fmla="*/ 832513 h 2205102"/>
                <a:gd name="csX71" fmla="*/ 2750024 w 4043150"/>
                <a:gd name="csY71" fmla="*/ 852985 h 2205102"/>
                <a:gd name="csX72" fmla="*/ 2739788 w 4043150"/>
                <a:gd name="csY72" fmla="*/ 859809 h 2205102"/>
                <a:gd name="csX73" fmla="*/ 2726141 w 4043150"/>
                <a:gd name="csY73" fmla="*/ 863221 h 2205102"/>
                <a:gd name="csX74" fmla="*/ 2715905 w 4043150"/>
                <a:gd name="csY74" fmla="*/ 870045 h 2205102"/>
                <a:gd name="csX75" fmla="*/ 2702257 w 4043150"/>
                <a:gd name="csY75" fmla="*/ 876868 h 2205102"/>
                <a:gd name="csX76" fmla="*/ 2685197 w 4043150"/>
                <a:gd name="csY76" fmla="*/ 897340 h 2205102"/>
                <a:gd name="csX77" fmla="*/ 2671550 w 4043150"/>
                <a:gd name="csY77" fmla="*/ 914400 h 2205102"/>
                <a:gd name="csX78" fmla="*/ 2657902 w 4043150"/>
                <a:gd name="csY78" fmla="*/ 938283 h 2205102"/>
                <a:gd name="csX79" fmla="*/ 2637430 w 4043150"/>
                <a:gd name="csY79" fmla="*/ 962167 h 2205102"/>
                <a:gd name="csX80" fmla="*/ 2623783 w 4043150"/>
                <a:gd name="csY80" fmla="*/ 968991 h 2205102"/>
                <a:gd name="csX81" fmla="*/ 2593075 w 4043150"/>
                <a:gd name="csY81" fmla="*/ 958755 h 2205102"/>
                <a:gd name="csX82" fmla="*/ 2579427 w 4043150"/>
                <a:gd name="csY82" fmla="*/ 955343 h 2205102"/>
                <a:gd name="csX83" fmla="*/ 2453186 w 4043150"/>
                <a:gd name="csY83" fmla="*/ 962167 h 2205102"/>
                <a:gd name="csX84" fmla="*/ 2439538 w 4043150"/>
                <a:gd name="csY84" fmla="*/ 965579 h 2205102"/>
                <a:gd name="csX85" fmla="*/ 2415654 w 4043150"/>
                <a:gd name="csY85" fmla="*/ 975815 h 2205102"/>
                <a:gd name="csX86" fmla="*/ 2381535 w 4043150"/>
                <a:gd name="csY86" fmla="*/ 979227 h 2205102"/>
                <a:gd name="csX87" fmla="*/ 2347415 w 4043150"/>
                <a:gd name="csY87" fmla="*/ 996286 h 2205102"/>
                <a:gd name="csX88" fmla="*/ 2333768 w 4043150"/>
                <a:gd name="csY88" fmla="*/ 1003110 h 2205102"/>
                <a:gd name="csX89" fmla="*/ 2323532 w 4043150"/>
                <a:gd name="csY89" fmla="*/ 1006522 h 2205102"/>
                <a:gd name="csX90" fmla="*/ 2292824 w 4043150"/>
                <a:gd name="csY90" fmla="*/ 1023582 h 2205102"/>
                <a:gd name="csX91" fmla="*/ 2238233 w 4043150"/>
                <a:gd name="csY91" fmla="*/ 1030406 h 2205102"/>
                <a:gd name="csX92" fmla="*/ 2224586 w 4043150"/>
                <a:gd name="csY92" fmla="*/ 1033818 h 2205102"/>
                <a:gd name="csX93" fmla="*/ 2214350 w 4043150"/>
                <a:gd name="csY93" fmla="*/ 1040642 h 2205102"/>
                <a:gd name="csX94" fmla="*/ 2197290 w 4043150"/>
                <a:gd name="csY94" fmla="*/ 1044054 h 2205102"/>
                <a:gd name="csX95" fmla="*/ 2183642 w 4043150"/>
                <a:gd name="csY95" fmla="*/ 1050877 h 2205102"/>
                <a:gd name="csX96" fmla="*/ 2159759 w 4043150"/>
                <a:gd name="csY96" fmla="*/ 1061113 h 2205102"/>
                <a:gd name="csX97" fmla="*/ 2149523 w 4043150"/>
                <a:gd name="csY97" fmla="*/ 1071349 h 2205102"/>
                <a:gd name="csX98" fmla="*/ 2139287 w 4043150"/>
                <a:gd name="csY98" fmla="*/ 1078173 h 2205102"/>
                <a:gd name="csX99" fmla="*/ 2125639 w 4043150"/>
                <a:gd name="csY99" fmla="*/ 1088409 h 2205102"/>
                <a:gd name="csX100" fmla="*/ 2091520 w 4043150"/>
                <a:gd name="csY100" fmla="*/ 1108880 h 2205102"/>
                <a:gd name="csX101" fmla="*/ 2057400 w 4043150"/>
                <a:gd name="csY101" fmla="*/ 1132764 h 2205102"/>
                <a:gd name="csX102" fmla="*/ 2047165 w 4043150"/>
                <a:gd name="csY102" fmla="*/ 1139588 h 2205102"/>
                <a:gd name="csX103" fmla="*/ 2026693 w 4043150"/>
                <a:gd name="csY103" fmla="*/ 1146412 h 2205102"/>
                <a:gd name="csX104" fmla="*/ 1999397 w 4043150"/>
                <a:gd name="csY104" fmla="*/ 1160059 h 2205102"/>
                <a:gd name="csX105" fmla="*/ 1975514 w 4043150"/>
                <a:gd name="csY105" fmla="*/ 1180531 h 2205102"/>
                <a:gd name="csX106" fmla="*/ 1955042 w 4043150"/>
                <a:gd name="csY106" fmla="*/ 1197591 h 2205102"/>
                <a:gd name="csX107" fmla="*/ 1941394 w 4043150"/>
                <a:gd name="csY107" fmla="*/ 1218062 h 2205102"/>
                <a:gd name="csX108" fmla="*/ 1937983 w 4043150"/>
                <a:gd name="csY108" fmla="*/ 1235122 h 2205102"/>
                <a:gd name="csX109" fmla="*/ 1934571 w 4043150"/>
                <a:gd name="csY109" fmla="*/ 1248770 h 2205102"/>
                <a:gd name="csX110" fmla="*/ 1924335 w 4043150"/>
                <a:gd name="csY110" fmla="*/ 1252182 h 2205102"/>
                <a:gd name="csX111" fmla="*/ 1914099 w 4043150"/>
                <a:gd name="csY111" fmla="*/ 1262418 h 2205102"/>
                <a:gd name="csX112" fmla="*/ 1910687 w 4043150"/>
                <a:gd name="csY112" fmla="*/ 1282889 h 2205102"/>
                <a:gd name="csX113" fmla="*/ 1907275 w 4043150"/>
                <a:gd name="csY113" fmla="*/ 1313597 h 2205102"/>
                <a:gd name="csX114" fmla="*/ 1900451 w 4043150"/>
                <a:gd name="csY114" fmla="*/ 1337480 h 2205102"/>
                <a:gd name="csX115" fmla="*/ 1903863 w 4043150"/>
                <a:gd name="csY115" fmla="*/ 1354540 h 2205102"/>
                <a:gd name="csX116" fmla="*/ 1903863 w 4043150"/>
                <a:gd name="csY116" fmla="*/ 1463722 h 2205102"/>
                <a:gd name="csX117" fmla="*/ 1876568 w 4043150"/>
                <a:gd name="csY117" fmla="*/ 1470546 h 2205102"/>
                <a:gd name="csX118" fmla="*/ 1862920 w 4043150"/>
                <a:gd name="csY118" fmla="*/ 1484194 h 2205102"/>
                <a:gd name="csX119" fmla="*/ 1869744 w 4043150"/>
                <a:gd name="csY119" fmla="*/ 1504665 h 2205102"/>
                <a:gd name="csX120" fmla="*/ 1873156 w 4043150"/>
                <a:gd name="csY120" fmla="*/ 1518313 h 2205102"/>
                <a:gd name="csX121" fmla="*/ 1862920 w 4043150"/>
                <a:gd name="csY121" fmla="*/ 1562668 h 2205102"/>
                <a:gd name="csX122" fmla="*/ 1852684 w 4043150"/>
                <a:gd name="csY122" fmla="*/ 1572904 h 2205102"/>
                <a:gd name="csX123" fmla="*/ 1862920 w 4043150"/>
                <a:gd name="csY123" fmla="*/ 1586552 h 2205102"/>
                <a:gd name="csX124" fmla="*/ 1859508 w 4043150"/>
                <a:gd name="csY124" fmla="*/ 1617259 h 2205102"/>
                <a:gd name="csX125" fmla="*/ 1842448 w 4043150"/>
                <a:gd name="csY125" fmla="*/ 1637731 h 2205102"/>
                <a:gd name="csX126" fmla="*/ 1835624 w 4043150"/>
                <a:gd name="csY126" fmla="*/ 1647967 h 2205102"/>
                <a:gd name="csX127" fmla="*/ 1828800 w 4043150"/>
                <a:gd name="csY127" fmla="*/ 1661615 h 2205102"/>
                <a:gd name="csX128" fmla="*/ 1821977 w 4043150"/>
                <a:gd name="csY128" fmla="*/ 1682086 h 2205102"/>
                <a:gd name="csX129" fmla="*/ 1815153 w 4043150"/>
                <a:gd name="csY129" fmla="*/ 1692322 h 2205102"/>
                <a:gd name="csX130" fmla="*/ 1801505 w 4043150"/>
                <a:gd name="csY130" fmla="*/ 1723030 h 2205102"/>
                <a:gd name="csX131" fmla="*/ 1798093 w 4043150"/>
                <a:gd name="csY131" fmla="*/ 1733265 h 2205102"/>
                <a:gd name="csX132" fmla="*/ 1770797 w 4043150"/>
                <a:gd name="csY132" fmla="*/ 1750325 h 2205102"/>
                <a:gd name="csX133" fmla="*/ 1763974 w 4043150"/>
                <a:gd name="csY133" fmla="*/ 1760561 h 2205102"/>
                <a:gd name="csX134" fmla="*/ 1753738 w 4043150"/>
                <a:gd name="csY134" fmla="*/ 1770797 h 2205102"/>
                <a:gd name="csX135" fmla="*/ 1743502 w 4043150"/>
                <a:gd name="csY135" fmla="*/ 1787856 h 2205102"/>
                <a:gd name="csX136" fmla="*/ 1740090 w 4043150"/>
                <a:gd name="csY136" fmla="*/ 1804916 h 2205102"/>
                <a:gd name="csX137" fmla="*/ 1736678 w 4043150"/>
                <a:gd name="csY137" fmla="*/ 1839036 h 2205102"/>
                <a:gd name="csX138" fmla="*/ 1729854 w 4043150"/>
                <a:gd name="csY138" fmla="*/ 1849271 h 2205102"/>
                <a:gd name="csX139" fmla="*/ 1688911 w 4043150"/>
                <a:gd name="csY139" fmla="*/ 1873155 h 2205102"/>
                <a:gd name="csX140" fmla="*/ 1658203 w 4043150"/>
                <a:gd name="csY140" fmla="*/ 1900451 h 2205102"/>
                <a:gd name="csX141" fmla="*/ 1620672 w 4043150"/>
                <a:gd name="csY141" fmla="*/ 1927746 h 2205102"/>
                <a:gd name="csX142" fmla="*/ 1607024 w 4043150"/>
                <a:gd name="csY142" fmla="*/ 1934570 h 2205102"/>
                <a:gd name="csX143" fmla="*/ 1586553 w 4043150"/>
                <a:gd name="csY143" fmla="*/ 1951630 h 2205102"/>
                <a:gd name="csX144" fmla="*/ 1549021 w 4043150"/>
                <a:gd name="csY144" fmla="*/ 1958454 h 2205102"/>
                <a:gd name="csX145" fmla="*/ 1528550 w 4043150"/>
                <a:gd name="csY145" fmla="*/ 1982337 h 2205102"/>
                <a:gd name="csX146" fmla="*/ 1511490 w 4043150"/>
                <a:gd name="csY146" fmla="*/ 2002809 h 2205102"/>
                <a:gd name="csX147" fmla="*/ 1508078 w 4043150"/>
                <a:gd name="csY147" fmla="*/ 2013045 h 2205102"/>
                <a:gd name="csX148" fmla="*/ 1494430 w 4043150"/>
                <a:gd name="csY148" fmla="*/ 2023280 h 2205102"/>
                <a:gd name="csX149" fmla="*/ 1484194 w 4043150"/>
                <a:gd name="csY149" fmla="*/ 2033516 h 2205102"/>
                <a:gd name="csX150" fmla="*/ 1463723 w 4043150"/>
                <a:gd name="csY150" fmla="*/ 2057400 h 2205102"/>
                <a:gd name="csX151" fmla="*/ 1453487 w 4043150"/>
                <a:gd name="csY151" fmla="*/ 2060812 h 2205102"/>
                <a:gd name="csX152" fmla="*/ 1429603 w 4043150"/>
                <a:gd name="csY152" fmla="*/ 2081283 h 2205102"/>
                <a:gd name="csX153" fmla="*/ 1409132 w 4043150"/>
                <a:gd name="csY153" fmla="*/ 2098343 h 2205102"/>
                <a:gd name="csX154" fmla="*/ 1378424 w 4043150"/>
                <a:gd name="csY154" fmla="*/ 2111991 h 2205102"/>
                <a:gd name="csX155" fmla="*/ 1361365 w 4043150"/>
                <a:gd name="csY155" fmla="*/ 2122227 h 2205102"/>
                <a:gd name="csX156" fmla="*/ 1351129 w 4043150"/>
                <a:gd name="csY156" fmla="*/ 2129051 h 2205102"/>
                <a:gd name="csX157" fmla="*/ 1320421 w 4043150"/>
                <a:gd name="csY157" fmla="*/ 2139286 h 2205102"/>
                <a:gd name="csX158" fmla="*/ 1310186 w 4043150"/>
                <a:gd name="csY158" fmla="*/ 2142698 h 2205102"/>
                <a:gd name="csX159" fmla="*/ 1299950 w 4043150"/>
                <a:gd name="csY159" fmla="*/ 2139286 h 2205102"/>
                <a:gd name="csX160" fmla="*/ 1282890 w 4043150"/>
                <a:gd name="csY160" fmla="*/ 2135874 h 2205102"/>
                <a:gd name="csX161" fmla="*/ 1276066 w 4043150"/>
                <a:gd name="csY161" fmla="*/ 2115403 h 2205102"/>
                <a:gd name="csX162" fmla="*/ 1279478 w 4043150"/>
                <a:gd name="csY162" fmla="*/ 2094931 h 2205102"/>
                <a:gd name="csX163" fmla="*/ 1293126 w 4043150"/>
                <a:gd name="csY163" fmla="*/ 2088107 h 2205102"/>
                <a:gd name="csX164" fmla="*/ 1320421 w 4043150"/>
                <a:gd name="csY164" fmla="*/ 2074459 h 2205102"/>
                <a:gd name="csX165" fmla="*/ 1334069 w 4043150"/>
                <a:gd name="csY165" fmla="*/ 2064224 h 2205102"/>
                <a:gd name="csX166" fmla="*/ 1357953 w 4043150"/>
                <a:gd name="csY166" fmla="*/ 2053988 h 2205102"/>
                <a:gd name="csX167" fmla="*/ 1364777 w 4043150"/>
                <a:gd name="csY167" fmla="*/ 2040340 h 2205102"/>
                <a:gd name="csX168" fmla="*/ 1375012 w 4043150"/>
                <a:gd name="csY168" fmla="*/ 2030104 h 2205102"/>
                <a:gd name="csX169" fmla="*/ 1388660 w 4043150"/>
                <a:gd name="csY169" fmla="*/ 2013045 h 2205102"/>
                <a:gd name="csX170" fmla="*/ 1395484 w 4043150"/>
                <a:gd name="csY170" fmla="*/ 1992573 h 2205102"/>
                <a:gd name="csX171" fmla="*/ 1402308 w 4043150"/>
                <a:gd name="csY171" fmla="*/ 1961865 h 2205102"/>
                <a:gd name="csX172" fmla="*/ 1398896 w 4043150"/>
                <a:gd name="csY172" fmla="*/ 1907274 h 2205102"/>
                <a:gd name="csX173" fmla="*/ 1381836 w 4043150"/>
                <a:gd name="csY173" fmla="*/ 1886803 h 2205102"/>
                <a:gd name="csX174" fmla="*/ 1357953 w 4043150"/>
                <a:gd name="csY174" fmla="*/ 1883391 h 2205102"/>
                <a:gd name="csX175" fmla="*/ 1340893 w 4043150"/>
                <a:gd name="csY175" fmla="*/ 1879979 h 2205102"/>
                <a:gd name="csX176" fmla="*/ 1310186 w 4043150"/>
                <a:gd name="csY176" fmla="*/ 1862919 h 2205102"/>
                <a:gd name="csX177" fmla="*/ 1303362 w 4043150"/>
                <a:gd name="csY177" fmla="*/ 1852683 h 2205102"/>
                <a:gd name="csX178" fmla="*/ 1289714 w 4043150"/>
                <a:gd name="csY178" fmla="*/ 1849271 h 2205102"/>
                <a:gd name="csX179" fmla="*/ 1279478 w 4043150"/>
                <a:gd name="csY179" fmla="*/ 1845859 h 2205102"/>
                <a:gd name="csX180" fmla="*/ 1265830 w 4043150"/>
                <a:gd name="csY180" fmla="*/ 1842448 h 2205102"/>
                <a:gd name="csX181" fmla="*/ 1248771 w 4043150"/>
                <a:gd name="csY181" fmla="*/ 1835624 h 2205102"/>
                <a:gd name="csX182" fmla="*/ 1190768 w 4043150"/>
                <a:gd name="csY182" fmla="*/ 1845859 h 2205102"/>
                <a:gd name="csX183" fmla="*/ 1187356 w 4043150"/>
                <a:gd name="csY183" fmla="*/ 1856095 h 2205102"/>
                <a:gd name="csX184" fmla="*/ 1180532 w 4043150"/>
                <a:gd name="csY184" fmla="*/ 1866331 h 2205102"/>
                <a:gd name="csX185" fmla="*/ 1183944 w 4043150"/>
                <a:gd name="csY185" fmla="*/ 1886803 h 2205102"/>
                <a:gd name="csX186" fmla="*/ 1207827 w 4043150"/>
                <a:gd name="csY186" fmla="*/ 1907274 h 2205102"/>
                <a:gd name="csX187" fmla="*/ 1221475 w 4043150"/>
                <a:gd name="csY187" fmla="*/ 1914098 h 2205102"/>
                <a:gd name="csX188" fmla="*/ 1231711 w 4043150"/>
                <a:gd name="csY188" fmla="*/ 1917510 h 2205102"/>
                <a:gd name="csX189" fmla="*/ 1252183 w 4043150"/>
                <a:gd name="csY189" fmla="*/ 1931158 h 2205102"/>
                <a:gd name="csX190" fmla="*/ 1262418 w 4043150"/>
                <a:gd name="csY190" fmla="*/ 1937982 h 2205102"/>
                <a:gd name="csX191" fmla="*/ 1269242 w 4043150"/>
                <a:gd name="csY191" fmla="*/ 1948218 h 2205102"/>
                <a:gd name="csX192" fmla="*/ 1265830 w 4043150"/>
                <a:gd name="csY192" fmla="*/ 1958454 h 2205102"/>
                <a:gd name="csX193" fmla="*/ 1241947 w 4043150"/>
                <a:gd name="csY193" fmla="*/ 1975513 h 2205102"/>
                <a:gd name="csX194" fmla="*/ 1231711 w 4043150"/>
                <a:gd name="csY194" fmla="*/ 1982337 h 2205102"/>
                <a:gd name="csX195" fmla="*/ 1224887 w 4043150"/>
                <a:gd name="csY195" fmla="*/ 1992573 h 2205102"/>
                <a:gd name="csX196" fmla="*/ 1214651 w 4043150"/>
                <a:gd name="csY196" fmla="*/ 1999397 h 2205102"/>
                <a:gd name="csX197" fmla="*/ 1207827 w 4043150"/>
                <a:gd name="csY197" fmla="*/ 2013045 h 2205102"/>
                <a:gd name="csX198" fmla="*/ 1190768 w 4043150"/>
                <a:gd name="csY198" fmla="*/ 2036928 h 2205102"/>
                <a:gd name="csX199" fmla="*/ 1180532 w 4043150"/>
                <a:gd name="csY199" fmla="*/ 2040340 h 2205102"/>
                <a:gd name="csX200" fmla="*/ 1153236 w 4043150"/>
                <a:gd name="csY200" fmla="*/ 2057400 h 2205102"/>
                <a:gd name="csX201" fmla="*/ 1139588 w 4043150"/>
                <a:gd name="csY201" fmla="*/ 2067636 h 2205102"/>
                <a:gd name="csX202" fmla="*/ 1129353 w 4043150"/>
                <a:gd name="csY202" fmla="*/ 2071048 h 2205102"/>
                <a:gd name="csX203" fmla="*/ 1119117 w 4043150"/>
                <a:gd name="csY203" fmla="*/ 2077871 h 2205102"/>
                <a:gd name="csX204" fmla="*/ 1095233 w 4043150"/>
                <a:gd name="csY204" fmla="*/ 2081283 h 2205102"/>
                <a:gd name="csX205" fmla="*/ 1074762 w 4043150"/>
                <a:gd name="csY205" fmla="*/ 2084695 h 2205102"/>
                <a:gd name="csX206" fmla="*/ 989463 w 4043150"/>
                <a:gd name="csY206" fmla="*/ 2081283 h 2205102"/>
                <a:gd name="csX207" fmla="*/ 979227 w 4043150"/>
                <a:gd name="csY207" fmla="*/ 2088107 h 2205102"/>
                <a:gd name="csX208" fmla="*/ 972403 w 4043150"/>
                <a:gd name="csY208" fmla="*/ 2098343 h 2205102"/>
                <a:gd name="csX209" fmla="*/ 951932 w 4043150"/>
                <a:gd name="csY209" fmla="*/ 2115403 h 2205102"/>
                <a:gd name="csX210" fmla="*/ 941696 w 4043150"/>
                <a:gd name="csY210" fmla="*/ 2129051 h 2205102"/>
                <a:gd name="csX211" fmla="*/ 934872 w 4043150"/>
                <a:gd name="csY211" fmla="*/ 2146110 h 2205102"/>
                <a:gd name="csX212" fmla="*/ 921224 w 4043150"/>
                <a:gd name="csY212" fmla="*/ 2152934 h 2205102"/>
                <a:gd name="csX213" fmla="*/ 907577 w 4043150"/>
                <a:gd name="csY213" fmla="*/ 2166582 h 2205102"/>
                <a:gd name="csX214" fmla="*/ 873457 w 4043150"/>
                <a:gd name="csY214" fmla="*/ 2176818 h 2205102"/>
                <a:gd name="csX215" fmla="*/ 846162 w 4043150"/>
                <a:gd name="csY215" fmla="*/ 2190465 h 2205102"/>
                <a:gd name="csX216" fmla="*/ 842750 w 4043150"/>
                <a:gd name="csY216" fmla="*/ 2204113 h 2205102"/>
                <a:gd name="csX217" fmla="*/ 815454 w 4043150"/>
                <a:gd name="csY217" fmla="*/ 2193877 h 2205102"/>
                <a:gd name="csX218" fmla="*/ 788159 w 4043150"/>
                <a:gd name="csY218" fmla="*/ 2159758 h 2205102"/>
                <a:gd name="csX219" fmla="*/ 760863 w 4043150"/>
                <a:gd name="csY219" fmla="*/ 2149522 h 2205102"/>
                <a:gd name="csX220" fmla="*/ 702860 w 4043150"/>
                <a:gd name="csY220" fmla="*/ 2163170 h 2205102"/>
                <a:gd name="csX221" fmla="*/ 692624 w 4043150"/>
                <a:gd name="csY221" fmla="*/ 2166582 h 2205102"/>
                <a:gd name="csX222" fmla="*/ 682388 w 4043150"/>
                <a:gd name="csY222" fmla="*/ 2187054 h 2205102"/>
                <a:gd name="csX223" fmla="*/ 672153 w 4043150"/>
                <a:gd name="csY223" fmla="*/ 2193877 h 2205102"/>
                <a:gd name="csX224" fmla="*/ 651681 w 4043150"/>
                <a:gd name="csY224" fmla="*/ 2180230 h 2205102"/>
                <a:gd name="csX225" fmla="*/ 631209 w 4043150"/>
                <a:gd name="csY225" fmla="*/ 2173406 h 2205102"/>
                <a:gd name="csX226" fmla="*/ 624386 w 4043150"/>
                <a:gd name="csY226" fmla="*/ 2159758 h 2205102"/>
                <a:gd name="csX227" fmla="*/ 620974 w 4043150"/>
                <a:gd name="csY227" fmla="*/ 2146110 h 2205102"/>
                <a:gd name="csX228" fmla="*/ 590266 w 4043150"/>
                <a:gd name="csY228" fmla="*/ 2125639 h 2205102"/>
                <a:gd name="csX229" fmla="*/ 593678 w 4043150"/>
                <a:gd name="csY229" fmla="*/ 2111991 h 2205102"/>
                <a:gd name="csX230" fmla="*/ 624386 w 4043150"/>
                <a:gd name="csY230" fmla="*/ 2084695 h 2205102"/>
                <a:gd name="csX231" fmla="*/ 627797 w 4043150"/>
                <a:gd name="csY231" fmla="*/ 2074459 h 2205102"/>
                <a:gd name="csX232" fmla="*/ 638033 w 4043150"/>
                <a:gd name="csY232" fmla="*/ 2060812 h 2205102"/>
                <a:gd name="csX233" fmla="*/ 641445 w 4043150"/>
                <a:gd name="csY233" fmla="*/ 2043752 h 2205102"/>
                <a:gd name="csX234" fmla="*/ 631209 w 4043150"/>
                <a:gd name="csY234" fmla="*/ 2026692 h 2205102"/>
                <a:gd name="csX235" fmla="*/ 617562 w 4043150"/>
                <a:gd name="csY235" fmla="*/ 2016456 h 2205102"/>
                <a:gd name="csX236" fmla="*/ 607326 w 4043150"/>
                <a:gd name="csY236" fmla="*/ 1992573 h 2205102"/>
                <a:gd name="csX237" fmla="*/ 610738 w 4043150"/>
                <a:gd name="csY237" fmla="*/ 1968689 h 2205102"/>
                <a:gd name="csX238" fmla="*/ 641445 w 4043150"/>
                <a:gd name="csY238" fmla="*/ 1958454 h 2205102"/>
                <a:gd name="csX239" fmla="*/ 661917 w 4043150"/>
                <a:gd name="csY239" fmla="*/ 1955042 h 2205102"/>
                <a:gd name="csX240" fmla="*/ 675565 w 4043150"/>
                <a:gd name="csY240" fmla="*/ 1951630 h 2205102"/>
                <a:gd name="csX241" fmla="*/ 713096 w 4043150"/>
                <a:gd name="csY241" fmla="*/ 1948218 h 2205102"/>
                <a:gd name="csX242" fmla="*/ 723332 w 4043150"/>
                <a:gd name="csY242" fmla="*/ 1944806 h 2205102"/>
                <a:gd name="csX243" fmla="*/ 747215 w 4043150"/>
                <a:gd name="csY243" fmla="*/ 1934570 h 2205102"/>
                <a:gd name="csX244" fmla="*/ 757451 w 4043150"/>
                <a:gd name="csY244" fmla="*/ 1917510 h 2205102"/>
                <a:gd name="csX245" fmla="*/ 771099 w 4043150"/>
                <a:gd name="csY245" fmla="*/ 1897039 h 2205102"/>
                <a:gd name="csX246" fmla="*/ 757451 w 4043150"/>
                <a:gd name="csY246" fmla="*/ 1842448 h 2205102"/>
                <a:gd name="csX247" fmla="*/ 747215 w 4043150"/>
                <a:gd name="csY247" fmla="*/ 1835624 h 2205102"/>
                <a:gd name="csX248" fmla="*/ 736980 w 4043150"/>
                <a:gd name="csY248" fmla="*/ 1815152 h 2205102"/>
                <a:gd name="csX249" fmla="*/ 723332 w 4043150"/>
                <a:gd name="csY249" fmla="*/ 1787856 h 2205102"/>
                <a:gd name="csX250" fmla="*/ 719920 w 4043150"/>
                <a:gd name="csY250" fmla="*/ 1770797 h 2205102"/>
                <a:gd name="csX251" fmla="*/ 713096 w 4043150"/>
                <a:gd name="csY251" fmla="*/ 1729854 h 2205102"/>
                <a:gd name="csX252" fmla="*/ 706272 w 4043150"/>
                <a:gd name="csY252" fmla="*/ 1719618 h 2205102"/>
                <a:gd name="csX253" fmla="*/ 685800 w 4043150"/>
                <a:gd name="csY253" fmla="*/ 1692322 h 2205102"/>
                <a:gd name="csX254" fmla="*/ 675565 w 4043150"/>
                <a:gd name="csY254" fmla="*/ 1678674 h 2205102"/>
                <a:gd name="csX255" fmla="*/ 658505 w 4043150"/>
                <a:gd name="csY255" fmla="*/ 1661615 h 2205102"/>
                <a:gd name="csX256" fmla="*/ 651681 w 4043150"/>
                <a:gd name="csY256" fmla="*/ 1651379 h 2205102"/>
                <a:gd name="csX257" fmla="*/ 641445 w 4043150"/>
                <a:gd name="csY257" fmla="*/ 1637731 h 2205102"/>
                <a:gd name="csX258" fmla="*/ 631209 w 4043150"/>
                <a:gd name="csY258" fmla="*/ 1630907 h 2205102"/>
                <a:gd name="csX259" fmla="*/ 620974 w 4043150"/>
                <a:gd name="csY259" fmla="*/ 1620671 h 2205102"/>
                <a:gd name="csX260" fmla="*/ 607326 w 4043150"/>
                <a:gd name="csY260" fmla="*/ 1610436 h 2205102"/>
                <a:gd name="csX261" fmla="*/ 586854 w 4043150"/>
                <a:gd name="csY261" fmla="*/ 1586552 h 2205102"/>
                <a:gd name="csX262" fmla="*/ 576618 w 4043150"/>
                <a:gd name="csY262" fmla="*/ 1583140 h 2205102"/>
                <a:gd name="csX263" fmla="*/ 552735 w 4043150"/>
                <a:gd name="csY263" fmla="*/ 1559256 h 2205102"/>
                <a:gd name="csX264" fmla="*/ 539087 w 4043150"/>
                <a:gd name="csY264" fmla="*/ 1535373 h 2205102"/>
                <a:gd name="csX265" fmla="*/ 528851 w 4043150"/>
                <a:gd name="csY265" fmla="*/ 1511489 h 2205102"/>
                <a:gd name="csX266" fmla="*/ 515203 w 4043150"/>
                <a:gd name="csY266" fmla="*/ 1497842 h 2205102"/>
                <a:gd name="csX267" fmla="*/ 494732 w 4043150"/>
                <a:gd name="csY267" fmla="*/ 1484194 h 2205102"/>
                <a:gd name="csX268" fmla="*/ 484496 w 4043150"/>
                <a:gd name="csY268" fmla="*/ 1477370 h 2205102"/>
                <a:gd name="csX269" fmla="*/ 474260 w 4043150"/>
                <a:gd name="csY269" fmla="*/ 1467134 h 2205102"/>
                <a:gd name="csX270" fmla="*/ 443553 w 4043150"/>
                <a:gd name="csY270" fmla="*/ 1450074 h 2205102"/>
                <a:gd name="csX271" fmla="*/ 423081 w 4043150"/>
                <a:gd name="csY271" fmla="*/ 1429603 h 2205102"/>
                <a:gd name="csX272" fmla="*/ 382138 w 4043150"/>
                <a:gd name="csY272" fmla="*/ 1402307 h 2205102"/>
                <a:gd name="csX273" fmla="*/ 371902 w 4043150"/>
                <a:gd name="csY273" fmla="*/ 1392071 h 2205102"/>
                <a:gd name="csX274" fmla="*/ 358254 w 4043150"/>
                <a:gd name="csY274" fmla="*/ 1385248 h 2205102"/>
                <a:gd name="csX275" fmla="*/ 348018 w 4043150"/>
                <a:gd name="csY275" fmla="*/ 1378424 h 2205102"/>
                <a:gd name="csX276" fmla="*/ 334371 w 4043150"/>
                <a:gd name="csY276" fmla="*/ 1371600 h 2205102"/>
                <a:gd name="csX277" fmla="*/ 307075 w 4043150"/>
                <a:gd name="csY277" fmla="*/ 1354540 h 2205102"/>
                <a:gd name="csX278" fmla="*/ 296839 w 4043150"/>
                <a:gd name="csY278" fmla="*/ 1340892 h 2205102"/>
                <a:gd name="csX279" fmla="*/ 272956 w 4043150"/>
                <a:gd name="csY279" fmla="*/ 1330656 h 2205102"/>
                <a:gd name="csX280" fmla="*/ 262720 w 4043150"/>
                <a:gd name="csY280" fmla="*/ 1320421 h 2205102"/>
                <a:gd name="csX281" fmla="*/ 252484 w 4043150"/>
                <a:gd name="csY281" fmla="*/ 1317009 h 2205102"/>
                <a:gd name="csX282" fmla="*/ 221777 w 4043150"/>
                <a:gd name="csY282" fmla="*/ 1303361 h 2205102"/>
                <a:gd name="csX283" fmla="*/ 204717 w 4043150"/>
                <a:gd name="csY283" fmla="*/ 1299949 h 2205102"/>
                <a:gd name="csX284" fmla="*/ 177421 w 4043150"/>
                <a:gd name="csY284" fmla="*/ 1293125 h 2205102"/>
                <a:gd name="csX285" fmla="*/ 150126 w 4043150"/>
                <a:gd name="csY285" fmla="*/ 1286301 h 2205102"/>
                <a:gd name="csX286" fmla="*/ 20472 w 4043150"/>
                <a:gd name="csY286" fmla="*/ 1289713 h 2205102"/>
                <a:gd name="csX287" fmla="*/ 10236 w 4043150"/>
                <a:gd name="csY287" fmla="*/ 1293125 h 2205102"/>
                <a:gd name="csX288" fmla="*/ 0 w 4043150"/>
                <a:gd name="csY288" fmla="*/ 1276065 h 2205102"/>
                <a:gd name="csX289" fmla="*/ 10236 w 4043150"/>
                <a:gd name="csY289" fmla="*/ 1269242 h 2205102"/>
                <a:gd name="csX290" fmla="*/ 40944 w 4043150"/>
                <a:gd name="csY290" fmla="*/ 1262418 h 2205102"/>
                <a:gd name="csX291" fmla="*/ 51180 w 4043150"/>
                <a:gd name="csY291" fmla="*/ 1259006 h 2205102"/>
                <a:gd name="csX292" fmla="*/ 71651 w 4043150"/>
                <a:gd name="csY292" fmla="*/ 1255594 h 2205102"/>
                <a:gd name="csX293" fmla="*/ 88711 w 4043150"/>
                <a:gd name="csY293" fmla="*/ 1252182 h 2205102"/>
                <a:gd name="csX294" fmla="*/ 109183 w 4043150"/>
                <a:gd name="csY294" fmla="*/ 1245358 h 2205102"/>
                <a:gd name="csX295" fmla="*/ 170597 w 4043150"/>
                <a:gd name="csY295" fmla="*/ 1231710 h 2205102"/>
                <a:gd name="csX296" fmla="*/ 194481 w 4043150"/>
                <a:gd name="csY296" fmla="*/ 1207827 h 2205102"/>
                <a:gd name="csX297" fmla="*/ 201305 w 4043150"/>
                <a:gd name="csY297" fmla="*/ 1187355 h 2205102"/>
                <a:gd name="csX298" fmla="*/ 204717 w 4043150"/>
                <a:gd name="csY298" fmla="*/ 1129352 h 2205102"/>
                <a:gd name="csX299" fmla="*/ 218365 w 4043150"/>
                <a:gd name="csY299" fmla="*/ 1115704 h 2205102"/>
                <a:gd name="csX300" fmla="*/ 228600 w 4043150"/>
                <a:gd name="csY300" fmla="*/ 1112292 h 2205102"/>
                <a:gd name="csX301" fmla="*/ 242248 w 4043150"/>
                <a:gd name="csY301" fmla="*/ 1088409 h 2205102"/>
                <a:gd name="csX302" fmla="*/ 252484 w 4043150"/>
                <a:gd name="csY302" fmla="*/ 1074761 h 2205102"/>
                <a:gd name="csX303" fmla="*/ 262720 w 4043150"/>
                <a:gd name="csY303" fmla="*/ 1071349 h 2205102"/>
                <a:gd name="csX304" fmla="*/ 279780 w 4043150"/>
                <a:gd name="csY304" fmla="*/ 1054289 h 2205102"/>
                <a:gd name="csX305" fmla="*/ 290015 w 4043150"/>
                <a:gd name="csY305" fmla="*/ 1047465 h 2205102"/>
                <a:gd name="csX306" fmla="*/ 313899 w 4043150"/>
                <a:gd name="csY306" fmla="*/ 1023582 h 2205102"/>
                <a:gd name="csX307" fmla="*/ 324135 w 4043150"/>
                <a:gd name="csY307" fmla="*/ 917812 h 2205102"/>
                <a:gd name="csX308" fmla="*/ 330959 w 4043150"/>
                <a:gd name="csY308" fmla="*/ 907576 h 2205102"/>
                <a:gd name="csX309" fmla="*/ 344606 w 4043150"/>
                <a:gd name="csY309" fmla="*/ 890516 h 2205102"/>
                <a:gd name="csX310" fmla="*/ 368490 w 4043150"/>
                <a:gd name="csY310" fmla="*/ 852985 h 2205102"/>
                <a:gd name="csX311" fmla="*/ 378726 w 4043150"/>
                <a:gd name="csY311" fmla="*/ 829101 h 2205102"/>
                <a:gd name="csX312" fmla="*/ 388962 w 4043150"/>
                <a:gd name="csY312" fmla="*/ 818865 h 2205102"/>
                <a:gd name="csX313" fmla="*/ 419669 w 4043150"/>
                <a:gd name="csY313" fmla="*/ 812042 h 2205102"/>
                <a:gd name="csX314" fmla="*/ 508380 w 4043150"/>
                <a:gd name="csY314" fmla="*/ 818865 h 2205102"/>
                <a:gd name="csX315" fmla="*/ 522027 w 4043150"/>
                <a:gd name="csY315" fmla="*/ 829101 h 2205102"/>
                <a:gd name="csX316" fmla="*/ 539087 w 4043150"/>
                <a:gd name="csY316" fmla="*/ 839337 h 2205102"/>
                <a:gd name="csX317" fmla="*/ 569794 w 4043150"/>
                <a:gd name="csY317" fmla="*/ 842749 h 2205102"/>
                <a:gd name="csX318" fmla="*/ 583442 w 4043150"/>
                <a:gd name="csY318" fmla="*/ 839337 h 2205102"/>
                <a:gd name="csX319" fmla="*/ 597090 w 4043150"/>
                <a:gd name="csY319" fmla="*/ 808630 h 2205102"/>
                <a:gd name="csX320" fmla="*/ 603914 w 4043150"/>
                <a:gd name="csY320" fmla="*/ 788158 h 2205102"/>
                <a:gd name="csX321" fmla="*/ 634621 w 4043150"/>
                <a:gd name="csY321" fmla="*/ 743803 h 2205102"/>
                <a:gd name="csX322" fmla="*/ 651681 w 4043150"/>
                <a:gd name="csY322" fmla="*/ 733567 h 2205102"/>
                <a:gd name="csX323" fmla="*/ 655093 w 4043150"/>
                <a:gd name="csY323" fmla="*/ 719919 h 2205102"/>
                <a:gd name="csX324" fmla="*/ 678977 w 4043150"/>
                <a:gd name="csY324" fmla="*/ 699448 h 2205102"/>
                <a:gd name="csX325" fmla="*/ 706272 w 4043150"/>
                <a:gd name="csY325" fmla="*/ 672152 h 2205102"/>
                <a:gd name="csX326" fmla="*/ 709684 w 4043150"/>
                <a:gd name="csY326" fmla="*/ 651680 h 2205102"/>
                <a:gd name="csX327" fmla="*/ 726744 w 4043150"/>
                <a:gd name="csY327" fmla="*/ 634621 h 2205102"/>
                <a:gd name="csX328" fmla="*/ 736980 w 4043150"/>
                <a:gd name="csY328" fmla="*/ 631209 h 2205102"/>
                <a:gd name="csX329" fmla="*/ 764275 w 4043150"/>
                <a:gd name="csY329" fmla="*/ 634621 h 2205102"/>
                <a:gd name="csX330" fmla="*/ 760863 w 4043150"/>
                <a:gd name="csY330" fmla="*/ 668740 h 2205102"/>
                <a:gd name="csX331" fmla="*/ 754039 w 4043150"/>
                <a:gd name="csY331" fmla="*/ 682388 h 2205102"/>
                <a:gd name="csX332" fmla="*/ 743803 w 4043150"/>
                <a:gd name="csY332" fmla="*/ 706271 h 2205102"/>
                <a:gd name="csX333" fmla="*/ 747215 w 4043150"/>
                <a:gd name="csY333" fmla="*/ 736979 h 2205102"/>
                <a:gd name="csX334" fmla="*/ 771099 w 4043150"/>
                <a:gd name="csY334" fmla="*/ 740391 h 2205102"/>
                <a:gd name="csX335" fmla="*/ 788159 w 4043150"/>
                <a:gd name="csY335" fmla="*/ 747215 h 2205102"/>
                <a:gd name="csX336" fmla="*/ 794983 w 4043150"/>
                <a:gd name="csY336" fmla="*/ 777922 h 2205102"/>
                <a:gd name="csX337" fmla="*/ 801806 w 4043150"/>
                <a:gd name="csY337" fmla="*/ 866633 h 2205102"/>
                <a:gd name="csX338" fmla="*/ 808630 w 4043150"/>
                <a:gd name="csY338" fmla="*/ 900752 h 2205102"/>
                <a:gd name="csX339" fmla="*/ 815454 w 4043150"/>
                <a:gd name="csY339" fmla="*/ 924636 h 2205102"/>
                <a:gd name="csX340" fmla="*/ 822278 w 4043150"/>
                <a:gd name="csY340" fmla="*/ 968991 h 2205102"/>
                <a:gd name="csX341" fmla="*/ 829102 w 4043150"/>
                <a:gd name="csY341" fmla="*/ 982639 h 2205102"/>
                <a:gd name="csX342" fmla="*/ 825690 w 4043150"/>
                <a:gd name="csY342" fmla="*/ 1020170 h 2205102"/>
                <a:gd name="csX343" fmla="*/ 822278 w 4043150"/>
                <a:gd name="csY343" fmla="*/ 1033818 h 2205102"/>
                <a:gd name="csX344" fmla="*/ 801806 w 4043150"/>
                <a:gd name="csY344" fmla="*/ 1057701 h 2205102"/>
                <a:gd name="csX345" fmla="*/ 791571 w 4043150"/>
                <a:gd name="csY345" fmla="*/ 1064525 h 2205102"/>
                <a:gd name="csX346" fmla="*/ 774511 w 4043150"/>
                <a:gd name="csY346" fmla="*/ 1081585 h 2205102"/>
                <a:gd name="csX347" fmla="*/ 764275 w 4043150"/>
                <a:gd name="csY347" fmla="*/ 1091821 h 2205102"/>
                <a:gd name="csX348" fmla="*/ 733568 w 4043150"/>
                <a:gd name="csY348" fmla="*/ 1115704 h 2205102"/>
                <a:gd name="csX349" fmla="*/ 719920 w 4043150"/>
                <a:gd name="csY349" fmla="*/ 1125940 h 2205102"/>
                <a:gd name="csX350" fmla="*/ 672153 w 4043150"/>
                <a:gd name="csY350" fmla="*/ 1132764 h 2205102"/>
                <a:gd name="csX351" fmla="*/ 641445 w 4043150"/>
                <a:gd name="csY351" fmla="*/ 1146412 h 2205102"/>
                <a:gd name="csX352" fmla="*/ 610738 w 4043150"/>
                <a:gd name="csY352" fmla="*/ 1170295 h 2205102"/>
                <a:gd name="csX353" fmla="*/ 603914 w 4043150"/>
                <a:gd name="csY353" fmla="*/ 1180531 h 2205102"/>
                <a:gd name="csX354" fmla="*/ 590266 w 4043150"/>
                <a:gd name="csY354" fmla="*/ 1207827 h 2205102"/>
                <a:gd name="csX355" fmla="*/ 593678 w 4043150"/>
                <a:gd name="csY355" fmla="*/ 1221474 h 2205102"/>
                <a:gd name="csX356" fmla="*/ 607326 w 4043150"/>
                <a:gd name="csY356" fmla="*/ 1235122 h 2205102"/>
                <a:gd name="csX357" fmla="*/ 614150 w 4043150"/>
                <a:gd name="csY357" fmla="*/ 1245358 h 2205102"/>
                <a:gd name="csX358" fmla="*/ 627797 w 4043150"/>
                <a:gd name="csY358" fmla="*/ 1279477 h 2205102"/>
                <a:gd name="csX359" fmla="*/ 634621 w 4043150"/>
                <a:gd name="csY359" fmla="*/ 1293125 h 2205102"/>
                <a:gd name="csX360" fmla="*/ 638033 w 4043150"/>
                <a:gd name="csY360" fmla="*/ 1303361 h 2205102"/>
                <a:gd name="csX361" fmla="*/ 644857 w 4043150"/>
                <a:gd name="csY361" fmla="*/ 1320421 h 2205102"/>
                <a:gd name="csX362" fmla="*/ 651681 w 4043150"/>
                <a:gd name="csY362" fmla="*/ 1340892 h 2205102"/>
                <a:gd name="csX363" fmla="*/ 658505 w 4043150"/>
                <a:gd name="csY363" fmla="*/ 1368188 h 2205102"/>
                <a:gd name="csX364" fmla="*/ 675565 w 4043150"/>
                <a:gd name="csY364" fmla="*/ 1381836 h 2205102"/>
                <a:gd name="csX365" fmla="*/ 736980 w 4043150"/>
                <a:gd name="csY365" fmla="*/ 1398895 h 2205102"/>
                <a:gd name="csX366" fmla="*/ 764275 w 4043150"/>
                <a:gd name="csY366" fmla="*/ 1409131 h 2205102"/>
                <a:gd name="csX367" fmla="*/ 859809 w 4043150"/>
                <a:gd name="csY367" fmla="*/ 1405719 h 2205102"/>
                <a:gd name="csX368" fmla="*/ 870045 w 4043150"/>
                <a:gd name="csY368" fmla="*/ 1392071 h 2205102"/>
                <a:gd name="csX369" fmla="*/ 890517 w 4043150"/>
                <a:gd name="csY369" fmla="*/ 1381836 h 2205102"/>
                <a:gd name="csX370" fmla="*/ 917812 w 4043150"/>
                <a:gd name="csY370" fmla="*/ 1371600 h 2205102"/>
                <a:gd name="csX371" fmla="*/ 955344 w 4043150"/>
                <a:gd name="csY371" fmla="*/ 1375012 h 2205102"/>
                <a:gd name="csX372" fmla="*/ 982639 w 4043150"/>
                <a:gd name="csY372" fmla="*/ 1395483 h 2205102"/>
                <a:gd name="csX373" fmla="*/ 1013347 w 4043150"/>
                <a:gd name="csY373" fmla="*/ 1405719 h 2205102"/>
                <a:gd name="csX374" fmla="*/ 1054290 w 4043150"/>
                <a:gd name="csY374" fmla="*/ 1392071 h 2205102"/>
                <a:gd name="csX375" fmla="*/ 1061114 w 4043150"/>
                <a:gd name="csY375" fmla="*/ 1378424 h 2205102"/>
                <a:gd name="csX376" fmla="*/ 1081586 w 4043150"/>
                <a:gd name="csY376" fmla="*/ 1357952 h 2205102"/>
                <a:gd name="csX377" fmla="*/ 1112293 w 4043150"/>
                <a:gd name="csY377" fmla="*/ 1327245 h 2205102"/>
                <a:gd name="csX378" fmla="*/ 1122529 w 4043150"/>
                <a:gd name="csY378" fmla="*/ 1323833 h 2205102"/>
                <a:gd name="csX379" fmla="*/ 1132765 w 4043150"/>
                <a:gd name="csY379" fmla="*/ 1313597 h 2205102"/>
                <a:gd name="csX380" fmla="*/ 1166884 w 4043150"/>
                <a:gd name="csY380" fmla="*/ 1306773 h 2205102"/>
                <a:gd name="csX381" fmla="*/ 1204415 w 4043150"/>
                <a:gd name="csY381" fmla="*/ 1299949 h 2205102"/>
                <a:gd name="csX382" fmla="*/ 1214651 w 4043150"/>
                <a:gd name="csY382" fmla="*/ 1296537 h 2205102"/>
                <a:gd name="csX383" fmla="*/ 1340893 w 4043150"/>
                <a:gd name="csY383" fmla="*/ 1306773 h 2205102"/>
                <a:gd name="csX384" fmla="*/ 1385248 w 4043150"/>
                <a:gd name="csY384" fmla="*/ 1303361 h 2205102"/>
                <a:gd name="csX385" fmla="*/ 1405720 w 4043150"/>
                <a:gd name="csY385" fmla="*/ 1282889 h 2205102"/>
                <a:gd name="csX386" fmla="*/ 1422780 w 4043150"/>
                <a:gd name="csY386" fmla="*/ 1255594 h 2205102"/>
                <a:gd name="csX387" fmla="*/ 1426191 w 4043150"/>
                <a:gd name="csY387" fmla="*/ 1245358 h 2205102"/>
                <a:gd name="csX388" fmla="*/ 1429603 w 4043150"/>
                <a:gd name="csY388" fmla="*/ 1231710 h 2205102"/>
                <a:gd name="csX389" fmla="*/ 1443251 w 4043150"/>
                <a:gd name="csY389" fmla="*/ 1204415 h 2205102"/>
                <a:gd name="csX390" fmla="*/ 1450075 w 4043150"/>
                <a:gd name="csY390" fmla="*/ 1160059 h 2205102"/>
                <a:gd name="csX391" fmla="*/ 1456899 w 4043150"/>
                <a:gd name="csY391" fmla="*/ 1132764 h 2205102"/>
                <a:gd name="csX392" fmla="*/ 1467135 w 4043150"/>
                <a:gd name="csY392" fmla="*/ 1115704 h 2205102"/>
                <a:gd name="csX393" fmla="*/ 1470547 w 4043150"/>
                <a:gd name="csY393" fmla="*/ 1105468 h 2205102"/>
                <a:gd name="csX394" fmla="*/ 1480783 w 4043150"/>
                <a:gd name="csY394" fmla="*/ 1088409 h 2205102"/>
                <a:gd name="csX395" fmla="*/ 1487606 w 4043150"/>
                <a:gd name="csY395" fmla="*/ 1044054 h 2205102"/>
                <a:gd name="csX396" fmla="*/ 1494430 w 4043150"/>
                <a:gd name="csY396" fmla="*/ 1016758 h 2205102"/>
                <a:gd name="csX397" fmla="*/ 1477371 w 4043150"/>
                <a:gd name="csY397" fmla="*/ 979227 h 2205102"/>
                <a:gd name="csX398" fmla="*/ 1467135 w 4043150"/>
                <a:gd name="csY398" fmla="*/ 975815 h 2205102"/>
                <a:gd name="csX399" fmla="*/ 1453487 w 4043150"/>
                <a:gd name="csY399" fmla="*/ 962167 h 2205102"/>
                <a:gd name="csX400" fmla="*/ 1439839 w 4043150"/>
                <a:gd name="csY400" fmla="*/ 948519 h 2205102"/>
                <a:gd name="csX401" fmla="*/ 1497842 w 4043150"/>
                <a:gd name="csY401" fmla="*/ 934871 h 2205102"/>
                <a:gd name="csX402" fmla="*/ 1514902 w 4043150"/>
                <a:gd name="csY402" fmla="*/ 924636 h 2205102"/>
                <a:gd name="csX403" fmla="*/ 1525138 w 4043150"/>
                <a:gd name="csY403" fmla="*/ 917812 h 2205102"/>
                <a:gd name="csX404" fmla="*/ 1538786 w 4043150"/>
                <a:gd name="csY404" fmla="*/ 907576 h 2205102"/>
                <a:gd name="csX405" fmla="*/ 1549021 w 4043150"/>
                <a:gd name="csY405" fmla="*/ 904164 h 2205102"/>
                <a:gd name="csX406" fmla="*/ 1589965 w 4043150"/>
                <a:gd name="csY406" fmla="*/ 907576 h 2205102"/>
                <a:gd name="csX407" fmla="*/ 1607024 w 4043150"/>
                <a:gd name="csY407" fmla="*/ 917812 h 2205102"/>
                <a:gd name="csX408" fmla="*/ 1641144 w 4043150"/>
                <a:gd name="csY408" fmla="*/ 934871 h 2205102"/>
                <a:gd name="csX409" fmla="*/ 1675263 w 4043150"/>
                <a:gd name="csY409" fmla="*/ 931459 h 2205102"/>
                <a:gd name="csX410" fmla="*/ 1678675 w 4043150"/>
                <a:gd name="csY410" fmla="*/ 910988 h 2205102"/>
                <a:gd name="csX411" fmla="*/ 1651380 w 4043150"/>
                <a:gd name="csY411" fmla="*/ 883692 h 2205102"/>
                <a:gd name="csX412" fmla="*/ 1620672 w 4043150"/>
                <a:gd name="csY412" fmla="*/ 870045 h 2205102"/>
                <a:gd name="csX413" fmla="*/ 1610436 w 4043150"/>
                <a:gd name="csY413" fmla="*/ 856397 h 2205102"/>
                <a:gd name="csX414" fmla="*/ 1607024 w 4043150"/>
                <a:gd name="csY414" fmla="*/ 832513 h 2205102"/>
                <a:gd name="csX415" fmla="*/ 1627496 w 4043150"/>
                <a:gd name="csY415" fmla="*/ 805218 h 2205102"/>
                <a:gd name="csX416" fmla="*/ 1641144 w 4043150"/>
                <a:gd name="csY416" fmla="*/ 791570 h 2205102"/>
                <a:gd name="csX417" fmla="*/ 1651380 w 4043150"/>
                <a:gd name="csY417" fmla="*/ 767686 h 2205102"/>
                <a:gd name="csX418" fmla="*/ 1654791 w 4043150"/>
                <a:gd name="csY418" fmla="*/ 740391 h 2205102"/>
                <a:gd name="csX419" fmla="*/ 1658203 w 4043150"/>
                <a:gd name="csY419" fmla="*/ 719919 h 2205102"/>
                <a:gd name="csX420" fmla="*/ 1654791 w 4043150"/>
                <a:gd name="csY420" fmla="*/ 685800 h 2205102"/>
                <a:gd name="csX421" fmla="*/ 1641144 w 4043150"/>
                <a:gd name="csY421" fmla="*/ 658504 h 2205102"/>
                <a:gd name="csX422" fmla="*/ 1634320 w 4043150"/>
                <a:gd name="csY422" fmla="*/ 644856 h 2205102"/>
                <a:gd name="csX423" fmla="*/ 1624084 w 4043150"/>
                <a:gd name="csY423" fmla="*/ 627797 h 2205102"/>
                <a:gd name="csX424" fmla="*/ 1613848 w 4043150"/>
                <a:gd name="csY424" fmla="*/ 600501 h 2205102"/>
                <a:gd name="csX425" fmla="*/ 1600200 w 4043150"/>
                <a:gd name="csY425" fmla="*/ 590265 h 2205102"/>
                <a:gd name="csX426" fmla="*/ 1596788 w 4043150"/>
                <a:gd name="csY426" fmla="*/ 580030 h 2205102"/>
                <a:gd name="csX427" fmla="*/ 1583141 w 4043150"/>
                <a:gd name="csY427" fmla="*/ 573206 h 2205102"/>
                <a:gd name="csX428" fmla="*/ 1572905 w 4043150"/>
                <a:gd name="csY428" fmla="*/ 566382 h 2205102"/>
                <a:gd name="csX429" fmla="*/ 1566081 w 4043150"/>
                <a:gd name="csY429" fmla="*/ 552734 h 2205102"/>
                <a:gd name="csX430" fmla="*/ 1586553 w 4043150"/>
                <a:gd name="csY430" fmla="*/ 539086 h 2205102"/>
                <a:gd name="csX431" fmla="*/ 1675263 w 4043150"/>
                <a:gd name="csY431" fmla="*/ 542498 h 2205102"/>
                <a:gd name="csX432" fmla="*/ 1692323 w 4043150"/>
                <a:gd name="csY432" fmla="*/ 545910 h 2205102"/>
                <a:gd name="csX433" fmla="*/ 1702559 w 4043150"/>
                <a:gd name="csY433" fmla="*/ 549322 h 2205102"/>
                <a:gd name="csX434" fmla="*/ 1774209 w 4043150"/>
                <a:gd name="csY434" fmla="*/ 552734 h 2205102"/>
                <a:gd name="csX435" fmla="*/ 1784445 w 4043150"/>
                <a:gd name="csY435" fmla="*/ 556146 h 2205102"/>
                <a:gd name="csX436" fmla="*/ 1770797 w 4043150"/>
                <a:gd name="csY436" fmla="*/ 593677 h 2205102"/>
                <a:gd name="csX437" fmla="*/ 1740090 w 4043150"/>
                <a:gd name="csY437" fmla="*/ 607325 h 2205102"/>
                <a:gd name="csX438" fmla="*/ 1702559 w 4043150"/>
                <a:gd name="csY438" fmla="*/ 620973 h 2205102"/>
                <a:gd name="csX439" fmla="*/ 1682087 w 4043150"/>
                <a:gd name="csY439" fmla="*/ 634621 h 2205102"/>
                <a:gd name="csX440" fmla="*/ 1678675 w 4043150"/>
                <a:gd name="csY440" fmla="*/ 651680 h 2205102"/>
                <a:gd name="csX441" fmla="*/ 1675263 w 4043150"/>
                <a:gd name="csY441" fmla="*/ 665328 h 2205102"/>
                <a:gd name="csX442" fmla="*/ 1692323 w 4043150"/>
                <a:gd name="csY442" fmla="*/ 685800 h 2205102"/>
                <a:gd name="csX443" fmla="*/ 1716206 w 4043150"/>
                <a:gd name="csY443" fmla="*/ 709683 h 2205102"/>
                <a:gd name="csX444" fmla="*/ 1729854 w 4043150"/>
                <a:gd name="csY444" fmla="*/ 726743 h 2205102"/>
                <a:gd name="csX445" fmla="*/ 1736678 w 4043150"/>
                <a:gd name="csY445" fmla="*/ 736979 h 2205102"/>
                <a:gd name="csX446" fmla="*/ 1746914 w 4043150"/>
                <a:gd name="csY446" fmla="*/ 743803 h 2205102"/>
                <a:gd name="csX447" fmla="*/ 1760562 w 4043150"/>
                <a:gd name="csY447" fmla="*/ 754039 h 2205102"/>
                <a:gd name="csX448" fmla="*/ 1784445 w 4043150"/>
                <a:gd name="csY448" fmla="*/ 774510 h 2205102"/>
                <a:gd name="csX449" fmla="*/ 1801505 w 4043150"/>
                <a:gd name="csY449" fmla="*/ 794982 h 2205102"/>
                <a:gd name="csX450" fmla="*/ 1804917 w 4043150"/>
                <a:gd name="csY450" fmla="*/ 808630 h 2205102"/>
                <a:gd name="csX451" fmla="*/ 1825388 w 4043150"/>
                <a:gd name="csY451" fmla="*/ 829101 h 2205102"/>
                <a:gd name="csX452" fmla="*/ 1835624 w 4043150"/>
                <a:gd name="csY452" fmla="*/ 839337 h 2205102"/>
                <a:gd name="csX453" fmla="*/ 1856096 w 4043150"/>
                <a:gd name="csY453" fmla="*/ 842749 h 2205102"/>
                <a:gd name="csX454" fmla="*/ 1866332 w 4043150"/>
                <a:gd name="csY454" fmla="*/ 846161 h 2205102"/>
                <a:gd name="csX455" fmla="*/ 1883391 w 4043150"/>
                <a:gd name="csY455" fmla="*/ 849573 h 2205102"/>
                <a:gd name="csX456" fmla="*/ 1941394 w 4043150"/>
                <a:gd name="csY456" fmla="*/ 863221 h 2205102"/>
                <a:gd name="csX457" fmla="*/ 1961866 w 4043150"/>
                <a:gd name="csY457" fmla="*/ 870045 h 2205102"/>
                <a:gd name="csX458" fmla="*/ 1995986 w 4043150"/>
                <a:gd name="csY458" fmla="*/ 880280 h 2205102"/>
                <a:gd name="csX459" fmla="*/ 2077872 w 4043150"/>
                <a:gd name="csY459" fmla="*/ 890516 h 2205102"/>
                <a:gd name="csX460" fmla="*/ 2098344 w 4043150"/>
                <a:gd name="csY460" fmla="*/ 893928 h 2205102"/>
                <a:gd name="csX461" fmla="*/ 2173406 w 4043150"/>
                <a:gd name="csY461" fmla="*/ 890516 h 2205102"/>
                <a:gd name="csX462" fmla="*/ 2187054 w 4043150"/>
                <a:gd name="csY462" fmla="*/ 883692 h 2205102"/>
                <a:gd name="csX463" fmla="*/ 2214350 w 4043150"/>
                <a:gd name="csY463" fmla="*/ 863221 h 2205102"/>
                <a:gd name="csX464" fmla="*/ 2227997 w 4043150"/>
                <a:gd name="csY464" fmla="*/ 856397 h 2205102"/>
                <a:gd name="csX465" fmla="*/ 2262117 w 4043150"/>
                <a:gd name="csY465" fmla="*/ 822277 h 2205102"/>
                <a:gd name="csX466" fmla="*/ 2272353 w 4043150"/>
                <a:gd name="csY466" fmla="*/ 812042 h 2205102"/>
                <a:gd name="csX467" fmla="*/ 2292824 w 4043150"/>
                <a:gd name="csY467" fmla="*/ 781334 h 2205102"/>
                <a:gd name="csX468" fmla="*/ 2299648 w 4043150"/>
                <a:gd name="csY468" fmla="*/ 771098 h 2205102"/>
                <a:gd name="csX469" fmla="*/ 2330356 w 4043150"/>
                <a:gd name="csY469" fmla="*/ 750627 h 2205102"/>
                <a:gd name="csX470" fmla="*/ 2357651 w 4043150"/>
                <a:gd name="csY470" fmla="*/ 726743 h 2205102"/>
                <a:gd name="csX471" fmla="*/ 2371299 w 4043150"/>
                <a:gd name="csY471" fmla="*/ 713095 h 2205102"/>
                <a:gd name="csX472" fmla="*/ 2391771 w 4043150"/>
                <a:gd name="csY472" fmla="*/ 689212 h 2205102"/>
                <a:gd name="csX473" fmla="*/ 2405418 w 4043150"/>
                <a:gd name="csY473" fmla="*/ 678976 h 2205102"/>
                <a:gd name="csX474" fmla="*/ 2439538 w 4043150"/>
                <a:gd name="csY474" fmla="*/ 658504 h 2205102"/>
                <a:gd name="csX475" fmla="*/ 2466833 w 4043150"/>
                <a:gd name="csY475" fmla="*/ 624385 h 2205102"/>
                <a:gd name="csX476" fmla="*/ 2477069 w 4043150"/>
                <a:gd name="csY476" fmla="*/ 614149 h 2205102"/>
                <a:gd name="csX477" fmla="*/ 2497541 w 4043150"/>
                <a:gd name="csY477" fmla="*/ 586854 h 2205102"/>
                <a:gd name="csX478" fmla="*/ 2500953 w 4043150"/>
                <a:gd name="csY478" fmla="*/ 576618 h 2205102"/>
                <a:gd name="csX479" fmla="*/ 2507777 w 4043150"/>
                <a:gd name="csY479" fmla="*/ 562970 h 2205102"/>
                <a:gd name="csX480" fmla="*/ 2511188 w 4043150"/>
                <a:gd name="csY480" fmla="*/ 549322 h 2205102"/>
                <a:gd name="csX481" fmla="*/ 2514600 w 4043150"/>
                <a:gd name="csY481" fmla="*/ 539086 h 2205102"/>
                <a:gd name="csX482" fmla="*/ 2490717 w 4043150"/>
                <a:gd name="csY482" fmla="*/ 378725 h 2205102"/>
                <a:gd name="csX483" fmla="*/ 2480481 w 4043150"/>
                <a:gd name="csY483" fmla="*/ 365077 h 2205102"/>
                <a:gd name="csX484" fmla="*/ 2470245 w 4043150"/>
                <a:gd name="csY484" fmla="*/ 358254 h 2205102"/>
                <a:gd name="csX485" fmla="*/ 2460009 w 4043150"/>
                <a:gd name="csY485" fmla="*/ 348018 h 2205102"/>
                <a:gd name="csX486" fmla="*/ 2439538 w 4043150"/>
                <a:gd name="csY486" fmla="*/ 330958 h 2205102"/>
                <a:gd name="csX487" fmla="*/ 2429302 w 4043150"/>
                <a:gd name="csY487" fmla="*/ 337782 h 2205102"/>
                <a:gd name="csX488" fmla="*/ 2405418 w 4043150"/>
                <a:gd name="csY488" fmla="*/ 324134 h 2205102"/>
                <a:gd name="csX489" fmla="*/ 2395183 w 4043150"/>
                <a:gd name="csY489" fmla="*/ 320722 h 2205102"/>
                <a:gd name="csX490" fmla="*/ 2364475 w 4043150"/>
                <a:gd name="csY490" fmla="*/ 310486 h 2205102"/>
                <a:gd name="csX491" fmla="*/ 2337180 w 4043150"/>
                <a:gd name="csY491" fmla="*/ 324134 h 2205102"/>
                <a:gd name="csX492" fmla="*/ 2323532 w 4043150"/>
                <a:gd name="csY492" fmla="*/ 344606 h 2205102"/>
                <a:gd name="csX493" fmla="*/ 2320120 w 4043150"/>
                <a:gd name="csY493" fmla="*/ 358254 h 2205102"/>
                <a:gd name="csX494" fmla="*/ 2296236 w 4043150"/>
                <a:gd name="csY494" fmla="*/ 375313 h 2205102"/>
                <a:gd name="csX495" fmla="*/ 2279177 w 4043150"/>
                <a:gd name="csY495" fmla="*/ 385549 h 2205102"/>
                <a:gd name="csX496" fmla="*/ 2268941 w 4043150"/>
                <a:gd name="csY496" fmla="*/ 399197 h 2205102"/>
                <a:gd name="csX497" fmla="*/ 2258705 w 4043150"/>
                <a:gd name="csY497" fmla="*/ 402609 h 2205102"/>
                <a:gd name="csX498" fmla="*/ 2251881 w 4043150"/>
                <a:gd name="csY498" fmla="*/ 416256 h 2205102"/>
                <a:gd name="csX499" fmla="*/ 2241645 w 4043150"/>
                <a:gd name="csY499" fmla="*/ 433316 h 2205102"/>
                <a:gd name="csX500" fmla="*/ 2217762 w 4043150"/>
                <a:gd name="csY500" fmla="*/ 450376 h 2205102"/>
                <a:gd name="csX501" fmla="*/ 2197290 w 4043150"/>
                <a:gd name="csY501" fmla="*/ 433316 h 2205102"/>
                <a:gd name="csX502" fmla="*/ 2176818 w 4043150"/>
                <a:gd name="csY502" fmla="*/ 419668 h 2205102"/>
                <a:gd name="csX503" fmla="*/ 2159759 w 4043150"/>
                <a:gd name="csY503" fmla="*/ 423080 h 2205102"/>
                <a:gd name="csX504" fmla="*/ 2146111 w 4043150"/>
                <a:gd name="csY504" fmla="*/ 440140 h 2205102"/>
                <a:gd name="csX505" fmla="*/ 2139287 w 4043150"/>
                <a:gd name="csY505" fmla="*/ 453788 h 2205102"/>
                <a:gd name="csX506" fmla="*/ 2135875 w 4043150"/>
                <a:gd name="csY506" fmla="*/ 487907 h 2205102"/>
                <a:gd name="csX507" fmla="*/ 2132463 w 4043150"/>
                <a:gd name="csY507" fmla="*/ 559558 h 2205102"/>
                <a:gd name="csX508" fmla="*/ 2129051 w 4043150"/>
                <a:gd name="csY508" fmla="*/ 569794 h 2205102"/>
                <a:gd name="csX509" fmla="*/ 2111991 w 4043150"/>
                <a:gd name="csY509" fmla="*/ 600501 h 2205102"/>
                <a:gd name="csX510" fmla="*/ 2088108 w 4043150"/>
                <a:gd name="csY510" fmla="*/ 624385 h 2205102"/>
                <a:gd name="csX511" fmla="*/ 2050577 w 4043150"/>
                <a:gd name="csY511" fmla="*/ 641445 h 2205102"/>
                <a:gd name="csX512" fmla="*/ 2019869 w 4043150"/>
                <a:gd name="csY512" fmla="*/ 638033 h 2205102"/>
                <a:gd name="csX513" fmla="*/ 2013045 w 4043150"/>
                <a:gd name="csY513" fmla="*/ 627797 h 2205102"/>
                <a:gd name="csX514" fmla="*/ 2043753 w 4043150"/>
                <a:gd name="csY514" fmla="*/ 614149 h 2205102"/>
                <a:gd name="csX515" fmla="*/ 2060812 w 4043150"/>
                <a:gd name="csY515" fmla="*/ 590265 h 2205102"/>
                <a:gd name="csX516" fmla="*/ 2057400 w 4043150"/>
                <a:gd name="csY516" fmla="*/ 573206 h 2205102"/>
                <a:gd name="csX517" fmla="*/ 2009633 w 4043150"/>
                <a:gd name="csY517" fmla="*/ 562970 h 2205102"/>
                <a:gd name="csX518" fmla="*/ 2013045 w 4043150"/>
                <a:gd name="csY518" fmla="*/ 549322 h 2205102"/>
                <a:gd name="csX519" fmla="*/ 2033517 w 4043150"/>
                <a:gd name="csY519" fmla="*/ 542498 h 2205102"/>
                <a:gd name="csX520" fmla="*/ 2036929 w 4043150"/>
                <a:gd name="csY520" fmla="*/ 528851 h 2205102"/>
                <a:gd name="csX521" fmla="*/ 2023281 w 4043150"/>
                <a:gd name="csY521" fmla="*/ 504967 h 2205102"/>
                <a:gd name="csX522" fmla="*/ 2009633 w 4043150"/>
                <a:gd name="csY522" fmla="*/ 501555 h 2205102"/>
                <a:gd name="csX523" fmla="*/ 1995986 w 4043150"/>
                <a:gd name="csY523" fmla="*/ 491319 h 2205102"/>
                <a:gd name="csX524" fmla="*/ 1978926 w 4043150"/>
                <a:gd name="csY524" fmla="*/ 481083 h 2205102"/>
                <a:gd name="csX525" fmla="*/ 1975514 w 4043150"/>
                <a:gd name="csY525" fmla="*/ 470848 h 2205102"/>
                <a:gd name="csX526" fmla="*/ 1965278 w 4043150"/>
                <a:gd name="csY526" fmla="*/ 453788 h 2205102"/>
                <a:gd name="csX527" fmla="*/ 1934571 w 4043150"/>
                <a:gd name="csY527" fmla="*/ 443552 h 2205102"/>
                <a:gd name="csX528" fmla="*/ 1914099 w 4043150"/>
                <a:gd name="csY528" fmla="*/ 440140 h 2205102"/>
                <a:gd name="csX529" fmla="*/ 1876568 w 4043150"/>
                <a:gd name="csY529" fmla="*/ 433316 h 2205102"/>
                <a:gd name="csX530" fmla="*/ 1859508 w 4043150"/>
                <a:gd name="csY530" fmla="*/ 440140 h 2205102"/>
                <a:gd name="csX531" fmla="*/ 1849272 w 4043150"/>
                <a:gd name="csY531" fmla="*/ 443552 h 2205102"/>
                <a:gd name="csX532" fmla="*/ 1839036 w 4043150"/>
                <a:gd name="csY532" fmla="*/ 453788 h 2205102"/>
                <a:gd name="csX533" fmla="*/ 1811741 w 4043150"/>
                <a:gd name="csY533" fmla="*/ 450376 h 2205102"/>
                <a:gd name="csX534" fmla="*/ 1791269 w 4043150"/>
                <a:gd name="csY534" fmla="*/ 433316 h 2205102"/>
                <a:gd name="csX535" fmla="*/ 1774209 w 4043150"/>
                <a:gd name="csY535" fmla="*/ 416256 h 2205102"/>
                <a:gd name="csX536" fmla="*/ 1770797 w 4043150"/>
                <a:gd name="csY536" fmla="*/ 402609 h 2205102"/>
                <a:gd name="csX537" fmla="*/ 1746914 w 4043150"/>
                <a:gd name="csY537" fmla="*/ 388961 h 2205102"/>
                <a:gd name="csX538" fmla="*/ 1733266 w 4043150"/>
                <a:gd name="csY538" fmla="*/ 375313 h 2205102"/>
                <a:gd name="csX539" fmla="*/ 1709383 w 4043150"/>
                <a:gd name="csY539" fmla="*/ 361665 h 2205102"/>
                <a:gd name="csX540" fmla="*/ 1695735 w 4043150"/>
                <a:gd name="csY540" fmla="*/ 351430 h 2205102"/>
                <a:gd name="csX541" fmla="*/ 1685499 w 4043150"/>
                <a:gd name="csY541" fmla="*/ 307074 h 2205102"/>
                <a:gd name="csX542" fmla="*/ 1688911 w 4043150"/>
                <a:gd name="csY542" fmla="*/ 286603 h 2205102"/>
                <a:gd name="csX543" fmla="*/ 1702559 w 4043150"/>
                <a:gd name="csY543" fmla="*/ 266131 h 2205102"/>
                <a:gd name="csX544" fmla="*/ 1705971 w 4043150"/>
                <a:gd name="csY544" fmla="*/ 238836 h 2205102"/>
                <a:gd name="csX545" fmla="*/ 1709383 w 4043150"/>
                <a:gd name="csY545" fmla="*/ 228600 h 2205102"/>
                <a:gd name="csX546" fmla="*/ 1705971 w 4043150"/>
                <a:gd name="csY546" fmla="*/ 153537 h 2205102"/>
                <a:gd name="csX547" fmla="*/ 1692323 w 4043150"/>
                <a:gd name="csY547" fmla="*/ 85298 h 2205102"/>
                <a:gd name="csX548" fmla="*/ 1661615 w 4043150"/>
                <a:gd name="csY548" fmla="*/ 0 h 22051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Lst>
              <a:rect l="l" t="t" r="r" b="b"/>
              <a:pathLst>
                <a:path w="4043150" h="2205102">
                  <a:moveTo>
                    <a:pt x="3971499" y="119418"/>
                  </a:moveTo>
                  <a:cubicBezTo>
                    <a:pt x="3975588" y="129639"/>
                    <a:pt x="3980266" y="139105"/>
                    <a:pt x="3981735" y="150125"/>
                  </a:cubicBezTo>
                  <a:cubicBezTo>
                    <a:pt x="3983161" y="160824"/>
                    <a:pt x="3981836" y="184447"/>
                    <a:pt x="3988559" y="197892"/>
                  </a:cubicBezTo>
                  <a:cubicBezTo>
                    <a:pt x="3990393" y="201560"/>
                    <a:pt x="3992971" y="204812"/>
                    <a:pt x="3995383" y="208128"/>
                  </a:cubicBezTo>
                  <a:cubicBezTo>
                    <a:pt x="4002072" y="217326"/>
                    <a:pt x="4005682" y="230338"/>
                    <a:pt x="4015854" y="235424"/>
                  </a:cubicBezTo>
                  <a:cubicBezTo>
                    <a:pt x="4033818" y="244406"/>
                    <a:pt x="4025905" y="238652"/>
                    <a:pt x="4039738" y="252483"/>
                  </a:cubicBezTo>
                  <a:cubicBezTo>
                    <a:pt x="4040875" y="255895"/>
                    <a:pt x="4043150" y="259122"/>
                    <a:pt x="4043150" y="262719"/>
                  </a:cubicBezTo>
                  <a:cubicBezTo>
                    <a:pt x="4043150" y="270761"/>
                    <a:pt x="4042725" y="279136"/>
                    <a:pt x="4039738" y="286603"/>
                  </a:cubicBezTo>
                  <a:cubicBezTo>
                    <a:pt x="4036792" y="293967"/>
                    <a:pt x="4022343" y="301499"/>
                    <a:pt x="4015854" y="303662"/>
                  </a:cubicBezTo>
                  <a:cubicBezTo>
                    <a:pt x="4006957" y="306628"/>
                    <a:pt x="3997657" y="308211"/>
                    <a:pt x="3988559" y="310486"/>
                  </a:cubicBezTo>
                  <a:cubicBezTo>
                    <a:pt x="3984010" y="311623"/>
                    <a:pt x="3979360" y="312415"/>
                    <a:pt x="3974911" y="313898"/>
                  </a:cubicBezTo>
                  <a:cubicBezTo>
                    <a:pt x="3949614" y="322330"/>
                    <a:pt x="3960873" y="317505"/>
                    <a:pt x="3940791" y="327546"/>
                  </a:cubicBezTo>
                  <a:cubicBezTo>
                    <a:pt x="3933115" y="358259"/>
                    <a:pt x="3940791" y="320566"/>
                    <a:pt x="3940791" y="368489"/>
                  </a:cubicBezTo>
                  <a:cubicBezTo>
                    <a:pt x="3940791" y="374288"/>
                    <a:pt x="3938517" y="379862"/>
                    <a:pt x="3937380" y="385549"/>
                  </a:cubicBezTo>
                  <a:cubicBezTo>
                    <a:pt x="3911222" y="382137"/>
                    <a:pt x="3885207" y="377336"/>
                    <a:pt x="3858905" y="375313"/>
                  </a:cubicBezTo>
                  <a:cubicBezTo>
                    <a:pt x="3855319" y="375037"/>
                    <a:pt x="3850277" y="375508"/>
                    <a:pt x="3848669" y="378725"/>
                  </a:cubicBezTo>
                  <a:cubicBezTo>
                    <a:pt x="3847061" y="381942"/>
                    <a:pt x="3850944" y="385549"/>
                    <a:pt x="3852081" y="388961"/>
                  </a:cubicBezTo>
                  <a:cubicBezTo>
                    <a:pt x="3850944" y="415119"/>
                    <a:pt x="3852506" y="441536"/>
                    <a:pt x="3848669" y="467436"/>
                  </a:cubicBezTo>
                  <a:cubicBezTo>
                    <a:pt x="3847836" y="473061"/>
                    <a:pt x="3842641" y="477258"/>
                    <a:pt x="3838433" y="481083"/>
                  </a:cubicBezTo>
                  <a:cubicBezTo>
                    <a:pt x="3819264" y="498509"/>
                    <a:pt x="3815857" y="499196"/>
                    <a:pt x="3797490" y="508379"/>
                  </a:cubicBezTo>
                  <a:cubicBezTo>
                    <a:pt x="3794078" y="512928"/>
                    <a:pt x="3791623" y="518386"/>
                    <a:pt x="3787254" y="522027"/>
                  </a:cubicBezTo>
                  <a:cubicBezTo>
                    <a:pt x="3784491" y="524329"/>
                    <a:pt x="3779561" y="522896"/>
                    <a:pt x="3777018" y="525439"/>
                  </a:cubicBezTo>
                  <a:cubicBezTo>
                    <a:pt x="3773422" y="529035"/>
                    <a:pt x="3772197" y="534411"/>
                    <a:pt x="3770194" y="539086"/>
                  </a:cubicBezTo>
                  <a:cubicBezTo>
                    <a:pt x="3768777" y="542392"/>
                    <a:pt x="3767771" y="545864"/>
                    <a:pt x="3766783" y="549322"/>
                  </a:cubicBezTo>
                  <a:cubicBezTo>
                    <a:pt x="3765495" y="553831"/>
                    <a:pt x="3765218" y="558660"/>
                    <a:pt x="3763371" y="562970"/>
                  </a:cubicBezTo>
                  <a:cubicBezTo>
                    <a:pt x="3761756" y="566739"/>
                    <a:pt x="3759271" y="570141"/>
                    <a:pt x="3756547" y="573206"/>
                  </a:cubicBezTo>
                  <a:cubicBezTo>
                    <a:pt x="3750136" y="580419"/>
                    <a:pt x="3742899" y="586853"/>
                    <a:pt x="3736075" y="593677"/>
                  </a:cubicBezTo>
                  <a:cubicBezTo>
                    <a:pt x="3732663" y="597089"/>
                    <a:pt x="3728734" y="600053"/>
                    <a:pt x="3725839" y="603913"/>
                  </a:cubicBezTo>
                  <a:cubicBezTo>
                    <a:pt x="3722427" y="608462"/>
                    <a:pt x="3718617" y="612739"/>
                    <a:pt x="3715603" y="617561"/>
                  </a:cubicBezTo>
                  <a:cubicBezTo>
                    <a:pt x="3712907" y="621874"/>
                    <a:pt x="3711054" y="626660"/>
                    <a:pt x="3708780" y="631209"/>
                  </a:cubicBezTo>
                  <a:cubicBezTo>
                    <a:pt x="3707643" y="663054"/>
                    <a:pt x="3708437" y="695026"/>
                    <a:pt x="3705368" y="726743"/>
                  </a:cubicBezTo>
                  <a:cubicBezTo>
                    <a:pt x="3704429" y="736443"/>
                    <a:pt x="3686593" y="744660"/>
                    <a:pt x="3681484" y="747215"/>
                  </a:cubicBezTo>
                  <a:cubicBezTo>
                    <a:pt x="3665313" y="755301"/>
                    <a:pt x="3665243" y="751821"/>
                    <a:pt x="3650777" y="760862"/>
                  </a:cubicBezTo>
                  <a:cubicBezTo>
                    <a:pt x="3627577" y="775362"/>
                    <a:pt x="3647429" y="768523"/>
                    <a:pt x="3623481" y="774510"/>
                  </a:cubicBezTo>
                  <a:cubicBezTo>
                    <a:pt x="3621206" y="771098"/>
                    <a:pt x="3618272" y="768043"/>
                    <a:pt x="3616657" y="764274"/>
                  </a:cubicBezTo>
                  <a:cubicBezTo>
                    <a:pt x="3603370" y="733272"/>
                    <a:pt x="3631412" y="771061"/>
                    <a:pt x="3599597" y="723331"/>
                  </a:cubicBezTo>
                  <a:cubicBezTo>
                    <a:pt x="3597323" y="719919"/>
                    <a:pt x="3595157" y="716432"/>
                    <a:pt x="3592774" y="713095"/>
                  </a:cubicBezTo>
                  <a:cubicBezTo>
                    <a:pt x="3589469" y="708468"/>
                    <a:pt x="3585403" y="704360"/>
                    <a:pt x="3582538" y="699448"/>
                  </a:cubicBezTo>
                  <a:cubicBezTo>
                    <a:pt x="3579533" y="694296"/>
                    <a:pt x="3562995" y="656849"/>
                    <a:pt x="3555242" y="651680"/>
                  </a:cubicBezTo>
                  <a:cubicBezTo>
                    <a:pt x="3539228" y="641004"/>
                    <a:pt x="3516389" y="623945"/>
                    <a:pt x="3497239" y="617561"/>
                  </a:cubicBezTo>
                  <a:lnTo>
                    <a:pt x="3476768" y="610737"/>
                  </a:lnTo>
                  <a:cubicBezTo>
                    <a:pt x="3473356" y="607325"/>
                    <a:pt x="3470547" y="603178"/>
                    <a:pt x="3466532" y="600501"/>
                  </a:cubicBezTo>
                  <a:cubicBezTo>
                    <a:pt x="3463539" y="598506"/>
                    <a:pt x="3459513" y="598697"/>
                    <a:pt x="3456296" y="597089"/>
                  </a:cubicBezTo>
                  <a:cubicBezTo>
                    <a:pt x="3450364" y="594123"/>
                    <a:pt x="3444923" y="590266"/>
                    <a:pt x="3439236" y="586854"/>
                  </a:cubicBezTo>
                  <a:lnTo>
                    <a:pt x="3367586" y="590265"/>
                  </a:lnTo>
                  <a:cubicBezTo>
                    <a:pt x="3182803" y="596424"/>
                    <a:pt x="3292134" y="589836"/>
                    <a:pt x="3183341" y="597089"/>
                  </a:cubicBezTo>
                  <a:cubicBezTo>
                    <a:pt x="3158799" y="605270"/>
                    <a:pt x="3189447" y="595344"/>
                    <a:pt x="3159457" y="603913"/>
                  </a:cubicBezTo>
                  <a:cubicBezTo>
                    <a:pt x="3155999" y="604901"/>
                    <a:pt x="3152710" y="606453"/>
                    <a:pt x="3149221" y="607325"/>
                  </a:cubicBezTo>
                  <a:cubicBezTo>
                    <a:pt x="3143595" y="608732"/>
                    <a:pt x="3137823" y="609479"/>
                    <a:pt x="3132162" y="610737"/>
                  </a:cubicBezTo>
                  <a:cubicBezTo>
                    <a:pt x="3127584" y="611754"/>
                    <a:pt x="3123063" y="613012"/>
                    <a:pt x="3118514" y="614149"/>
                  </a:cubicBezTo>
                  <a:cubicBezTo>
                    <a:pt x="3115102" y="616424"/>
                    <a:pt x="3112047" y="619358"/>
                    <a:pt x="3108278" y="620973"/>
                  </a:cubicBezTo>
                  <a:cubicBezTo>
                    <a:pt x="3103968" y="622820"/>
                    <a:pt x="3099208" y="623368"/>
                    <a:pt x="3094630" y="624385"/>
                  </a:cubicBezTo>
                  <a:cubicBezTo>
                    <a:pt x="3083432" y="626873"/>
                    <a:pt x="3074739" y="627881"/>
                    <a:pt x="3063923" y="631209"/>
                  </a:cubicBezTo>
                  <a:cubicBezTo>
                    <a:pt x="3053610" y="634382"/>
                    <a:pt x="3043451" y="638033"/>
                    <a:pt x="3033215" y="641445"/>
                  </a:cubicBezTo>
                  <a:lnTo>
                    <a:pt x="3022980" y="644856"/>
                  </a:lnTo>
                  <a:cubicBezTo>
                    <a:pt x="2997590" y="663899"/>
                    <a:pt x="3022152" y="648544"/>
                    <a:pt x="2992272" y="658504"/>
                  </a:cubicBezTo>
                  <a:cubicBezTo>
                    <a:pt x="2960401" y="669128"/>
                    <a:pt x="2994591" y="660922"/>
                    <a:pt x="2968388" y="672152"/>
                  </a:cubicBezTo>
                  <a:cubicBezTo>
                    <a:pt x="2964078" y="673999"/>
                    <a:pt x="2959290" y="674427"/>
                    <a:pt x="2954741" y="675564"/>
                  </a:cubicBezTo>
                  <a:cubicBezTo>
                    <a:pt x="2947917" y="680113"/>
                    <a:pt x="2940830" y="684291"/>
                    <a:pt x="2934269" y="689212"/>
                  </a:cubicBezTo>
                  <a:cubicBezTo>
                    <a:pt x="2924930" y="696216"/>
                    <a:pt x="2918215" y="702524"/>
                    <a:pt x="2906974" y="706271"/>
                  </a:cubicBezTo>
                  <a:cubicBezTo>
                    <a:pt x="2901472" y="708105"/>
                    <a:pt x="2895601" y="708546"/>
                    <a:pt x="2889914" y="709683"/>
                  </a:cubicBezTo>
                  <a:cubicBezTo>
                    <a:pt x="2886502" y="713095"/>
                    <a:pt x="2883693" y="717242"/>
                    <a:pt x="2879678" y="719919"/>
                  </a:cubicBezTo>
                  <a:cubicBezTo>
                    <a:pt x="2876685" y="721914"/>
                    <a:pt x="2871689" y="720523"/>
                    <a:pt x="2869442" y="723331"/>
                  </a:cubicBezTo>
                  <a:cubicBezTo>
                    <a:pt x="2866513" y="726993"/>
                    <a:pt x="2867513" y="732530"/>
                    <a:pt x="2866030" y="736979"/>
                  </a:cubicBezTo>
                  <a:cubicBezTo>
                    <a:pt x="2864093" y="742789"/>
                    <a:pt x="2861357" y="748304"/>
                    <a:pt x="2859206" y="754039"/>
                  </a:cubicBezTo>
                  <a:cubicBezTo>
                    <a:pt x="2857943" y="757406"/>
                    <a:pt x="2858041" y="761466"/>
                    <a:pt x="2855794" y="764274"/>
                  </a:cubicBezTo>
                  <a:cubicBezTo>
                    <a:pt x="2853233" y="767476"/>
                    <a:pt x="2848458" y="768198"/>
                    <a:pt x="2845559" y="771098"/>
                  </a:cubicBezTo>
                  <a:cubicBezTo>
                    <a:pt x="2814200" y="802459"/>
                    <a:pt x="2858875" y="766508"/>
                    <a:pt x="2821675" y="798394"/>
                  </a:cubicBezTo>
                  <a:cubicBezTo>
                    <a:pt x="2800355" y="816668"/>
                    <a:pt x="2823605" y="792682"/>
                    <a:pt x="2797791" y="812042"/>
                  </a:cubicBezTo>
                  <a:cubicBezTo>
                    <a:pt x="2792644" y="815902"/>
                    <a:pt x="2789029" y="821502"/>
                    <a:pt x="2784144" y="825689"/>
                  </a:cubicBezTo>
                  <a:cubicBezTo>
                    <a:pt x="2781030" y="828358"/>
                    <a:pt x="2777058" y="829888"/>
                    <a:pt x="2773908" y="832513"/>
                  </a:cubicBezTo>
                  <a:cubicBezTo>
                    <a:pt x="2744148" y="857313"/>
                    <a:pt x="2785803" y="827429"/>
                    <a:pt x="2750024" y="852985"/>
                  </a:cubicBezTo>
                  <a:cubicBezTo>
                    <a:pt x="2746687" y="855368"/>
                    <a:pt x="2743557" y="858194"/>
                    <a:pt x="2739788" y="859809"/>
                  </a:cubicBezTo>
                  <a:cubicBezTo>
                    <a:pt x="2735478" y="861656"/>
                    <a:pt x="2730690" y="862084"/>
                    <a:pt x="2726141" y="863221"/>
                  </a:cubicBezTo>
                  <a:cubicBezTo>
                    <a:pt x="2722729" y="865496"/>
                    <a:pt x="2719465" y="868011"/>
                    <a:pt x="2715905" y="870045"/>
                  </a:cubicBezTo>
                  <a:cubicBezTo>
                    <a:pt x="2711489" y="872568"/>
                    <a:pt x="2705854" y="873272"/>
                    <a:pt x="2702257" y="876868"/>
                  </a:cubicBezTo>
                  <a:cubicBezTo>
                    <a:pt x="2667620" y="911503"/>
                    <a:pt x="2720610" y="873731"/>
                    <a:pt x="2685197" y="897340"/>
                  </a:cubicBezTo>
                  <a:cubicBezTo>
                    <a:pt x="2678557" y="917266"/>
                    <a:pt x="2686982" y="898968"/>
                    <a:pt x="2671550" y="914400"/>
                  </a:cubicBezTo>
                  <a:cubicBezTo>
                    <a:pt x="2665290" y="920660"/>
                    <a:pt x="2662361" y="931148"/>
                    <a:pt x="2657902" y="938283"/>
                  </a:cubicBezTo>
                  <a:cubicBezTo>
                    <a:pt x="2654144" y="944296"/>
                    <a:pt x="2643734" y="957664"/>
                    <a:pt x="2637430" y="962167"/>
                  </a:cubicBezTo>
                  <a:cubicBezTo>
                    <a:pt x="2633291" y="965123"/>
                    <a:pt x="2628332" y="966716"/>
                    <a:pt x="2623783" y="968991"/>
                  </a:cubicBezTo>
                  <a:cubicBezTo>
                    <a:pt x="2613547" y="965579"/>
                    <a:pt x="2603388" y="961928"/>
                    <a:pt x="2593075" y="958755"/>
                  </a:cubicBezTo>
                  <a:cubicBezTo>
                    <a:pt x="2588593" y="957376"/>
                    <a:pt x="2584115" y="955229"/>
                    <a:pt x="2579427" y="955343"/>
                  </a:cubicBezTo>
                  <a:cubicBezTo>
                    <a:pt x="2537298" y="956371"/>
                    <a:pt x="2453186" y="962167"/>
                    <a:pt x="2453186" y="962167"/>
                  </a:cubicBezTo>
                  <a:cubicBezTo>
                    <a:pt x="2448637" y="963304"/>
                    <a:pt x="2443929" y="963932"/>
                    <a:pt x="2439538" y="965579"/>
                  </a:cubicBezTo>
                  <a:cubicBezTo>
                    <a:pt x="2430427" y="968995"/>
                    <a:pt x="2425232" y="974341"/>
                    <a:pt x="2415654" y="975815"/>
                  </a:cubicBezTo>
                  <a:cubicBezTo>
                    <a:pt x="2404357" y="977553"/>
                    <a:pt x="2392908" y="978090"/>
                    <a:pt x="2381535" y="979227"/>
                  </a:cubicBezTo>
                  <a:lnTo>
                    <a:pt x="2347415" y="996286"/>
                  </a:lnTo>
                  <a:cubicBezTo>
                    <a:pt x="2342866" y="998560"/>
                    <a:pt x="2338593" y="1001502"/>
                    <a:pt x="2333768" y="1003110"/>
                  </a:cubicBezTo>
                  <a:cubicBezTo>
                    <a:pt x="2330356" y="1004247"/>
                    <a:pt x="2326749" y="1004914"/>
                    <a:pt x="2323532" y="1006522"/>
                  </a:cubicBezTo>
                  <a:cubicBezTo>
                    <a:pt x="2314785" y="1010895"/>
                    <a:pt x="2302682" y="1020296"/>
                    <a:pt x="2292824" y="1023582"/>
                  </a:cubicBezTo>
                  <a:cubicBezTo>
                    <a:pt x="2279603" y="1027989"/>
                    <a:pt x="2246540" y="1029651"/>
                    <a:pt x="2238233" y="1030406"/>
                  </a:cubicBezTo>
                  <a:cubicBezTo>
                    <a:pt x="2233684" y="1031543"/>
                    <a:pt x="2228896" y="1031971"/>
                    <a:pt x="2224586" y="1033818"/>
                  </a:cubicBezTo>
                  <a:cubicBezTo>
                    <a:pt x="2220817" y="1035433"/>
                    <a:pt x="2218190" y="1039202"/>
                    <a:pt x="2214350" y="1040642"/>
                  </a:cubicBezTo>
                  <a:cubicBezTo>
                    <a:pt x="2208920" y="1042678"/>
                    <a:pt x="2202977" y="1042917"/>
                    <a:pt x="2197290" y="1044054"/>
                  </a:cubicBezTo>
                  <a:cubicBezTo>
                    <a:pt x="2192741" y="1046328"/>
                    <a:pt x="2188317" y="1048874"/>
                    <a:pt x="2183642" y="1050877"/>
                  </a:cubicBezTo>
                  <a:cubicBezTo>
                    <a:pt x="2172506" y="1055649"/>
                    <a:pt x="2171073" y="1053031"/>
                    <a:pt x="2159759" y="1061113"/>
                  </a:cubicBezTo>
                  <a:cubicBezTo>
                    <a:pt x="2155833" y="1063918"/>
                    <a:pt x="2153230" y="1068260"/>
                    <a:pt x="2149523" y="1071349"/>
                  </a:cubicBezTo>
                  <a:cubicBezTo>
                    <a:pt x="2146373" y="1073974"/>
                    <a:pt x="2142624" y="1075790"/>
                    <a:pt x="2139287" y="1078173"/>
                  </a:cubicBezTo>
                  <a:cubicBezTo>
                    <a:pt x="2134660" y="1081478"/>
                    <a:pt x="2130423" y="1085334"/>
                    <a:pt x="2125639" y="1088409"/>
                  </a:cubicBezTo>
                  <a:cubicBezTo>
                    <a:pt x="2114482" y="1095581"/>
                    <a:pt x="2102130" y="1100922"/>
                    <a:pt x="2091520" y="1108880"/>
                  </a:cubicBezTo>
                  <a:cubicBezTo>
                    <a:pt x="2071306" y="1124040"/>
                    <a:pt x="2082610" y="1115957"/>
                    <a:pt x="2057400" y="1132764"/>
                  </a:cubicBezTo>
                  <a:cubicBezTo>
                    <a:pt x="2053988" y="1135039"/>
                    <a:pt x="2051055" y="1138291"/>
                    <a:pt x="2047165" y="1139588"/>
                  </a:cubicBezTo>
                  <a:cubicBezTo>
                    <a:pt x="2040341" y="1141863"/>
                    <a:pt x="2032678" y="1142422"/>
                    <a:pt x="2026693" y="1146412"/>
                  </a:cubicBezTo>
                  <a:cubicBezTo>
                    <a:pt x="2011361" y="1156633"/>
                    <a:pt x="2020264" y="1151713"/>
                    <a:pt x="1999397" y="1160059"/>
                  </a:cubicBezTo>
                  <a:cubicBezTo>
                    <a:pt x="1986997" y="1172460"/>
                    <a:pt x="1990834" y="1169588"/>
                    <a:pt x="1975514" y="1180531"/>
                  </a:cubicBezTo>
                  <a:cubicBezTo>
                    <a:pt x="1965657" y="1187572"/>
                    <a:pt x="1963008" y="1187350"/>
                    <a:pt x="1955042" y="1197591"/>
                  </a:cubicBezTo>
                  <a:cubicBezTo>
                    <a:pt x="1950007" y="1204065"/>
                    <a:pt x="1941394" y="1218062"/>
                    <a:pt x="1941394" y="1218062"/>
                  </a:cubicBezTo>
                  <a:cubicBezTo>
                    <a:pt x="1940257" y="1223749"/>
                    <a:pt x="1939241" y="1229461"/>
                    <a:pt x="1937983" y="1235122"/>
                  </a:cubicBezTo>
                  <a:cubicBezTo>
                    <a:pt x="1936966" y="1239700"/>
                    <a:pt x="1937500" y="1245108"/>
                    <a:pt x="1934571" y="1248770"/>
                  </a:cubicBezTo>
                  <a:cubicBezTo>
                    <a:pt x="1932324" y="1251578"/>
                    <a:pt x="1927747" y="1251045"/>
                    <a:pt x="1924335" y="1252182"/>
                  </a:cubicBezTo>
                  <a:cubicBezTo>
                    <a:pt x="1920923" y="1255594"/>
                    <a:pt x="1916059" y="1258009"/>
                    <a:pt x="1914099" y="1262418"/>
                  </a:cubicBezTo>
                  <a:cubicBezTo>
                    <a:pt x="1911289" y="1268740"/>
                    <a:pt x="1911601" y="1276032"/>
                    <a:pt x="1910687" y="1282889"/>
                  </a:cubicBezTo>
                  <a:cubicBezTo>
                    <a:pt x="1909326" y="1293098"/>
                    <a:pt x="1908841" y="1303418"/>
                    <a:pt x="1907275" y="1313597"/>
                  </a:cubicBezTo>
                  <a:cubicBezTo>
                    <a:pt x="1906051" y="1321555"/>
                    <a:pt x="1902999" y="1329836"/>
                    <a:pt x="1900451" y="1337480"/>
                  </a:cubicBezTo>
                  <a:cubicBezTo>
                    <a:pt x="1901588" y="1343167"/>
                    <a:pt x="1902029" y="1349038"/>
                    <a:pt x="1903863" y="1354540"/>
                  </a:cubicBezTo>
                  <a:cubicBezTo>
                    <a:pt x="1919349" y="1400997"/>
                    <a:pt x="1946299" y="1336413"/>
                    <a:pt x="1903863" y="1463722"/>
                  </a:cubicBezTo>
                  <a:cubicBezTo>
                    <a:pt x="1900897" y="1472619"/>
                    <a:pt x="1876568" y="1470546"/>
                    <a:pt x="1876568" y="1470546"/>
                  </a:cubicBezTo>
                  <a:cubicBezTo>
                    <a:pt x="1872019" y="1475095"/>
                    <a:pt x="1864182" y="1477885"/>
                    <a:pt x="1862920" y="1484194"/>
                  </a:cubicBezTo>
                  <a:cubicBezTo>
                    <a:pt x="1861509" y="1491247"/>
                    <a:pt x="1867677" y="1497776"/>
                    <a:pt x="1869744" y="1504665"/>
                  </a:cubicBezTo>
                  <a:cubicBezTo>
                    <a:pt x="1871092" y="1509157"/>
                    <a:pt x="1872019" y="1513764"/>
                    <a:pt x="1873156" y="1518313"/>
                  </a:cubicBezTo>
                  <a:cubicBezTo>
                    <a:pt x="1870587" y="1544007"/>
                    <a:pt x="1875636" y="1547410"/>
                    <a:pt x="1862920" y="1562668"/>
                  </a:cubicBezTo>
                  <a:cubicBezTo>
                    <a:pt x="1859831" y="1566375"/>
                    <a:pt x="1856096" y="1569492"/>
                    <a:pt x="1852684" y="1572904"/>
                  </a:cubicBezTo>
                  <a:cubicBezTo>
                    <a:pt x="1856096" y="1577453"/>
                    <a:pt x="1862055" y="1580931"/>
                    <a:pt x="1862920" y="1586552"/>
                  </a:cubicBezTo>
                  <a:cubicBezTo>
                    <a:pt x="1864486" y="1596731"/>
                    <a:pt x="1862006" y="1607268"/>
                    <a:pt x="1859508" y="1617259"/>
                  </a:cubicBezTo>
                  <a:cubicBezTo>
                    <a:pt x="1857693" y="1624520"/>
                    <a:pt x="1846540" y="1632820"/>
                    <a:pt x="1842448" y="1637731"/>
                  </a:cubicBezTo>
                  <a:cubicBezTo>
                    <a:pt x="1839823" y="1640881"/>
                    <a:pt x="1837659" y="1644407"/>
                    <a:pt x="1835624" y="1647967"/>
                  </a:cubicBezTo>
                  <a:cubicBezTo>
                    <a:pt x="1833100" y="1652383"/>
                    <a:pt x="1830689" y="1656892"/>
                    <a:pt x="1828800" y="1661615"/>
                  </a:cubicBezTo>
                  <a:cubicBezTo>
                    <a:pt x="1826129" y="1668293"/>
                    <a:pt x="1825967" y="1676101"/>
                    <a:pt x="1821977" y="1682086"/>
                  </a:cubicBezTo>
                  <a:lnTo>
                    <a:pt x="1815153" y="1692322"/>
                  </a:lnTo>
                  <a:cubicBezTo>
                    <a:pt x="1808642" y="1718365"/>
                    <a:pt x="1816261" y="1693519"/>
                    <a:pt x="1801505" y="1723030"/>
                  </a:cubicBezTo>
                  <a:cubicBezTo>
                    <a:pt x="1799897" y="1726247"/>
                    <a:pt x="1800781" y="1730876"/>
                    <a:pt x="1798093" y="1733265"/>
                  </a:cubicBezTo>
                  <a:cubicBezTo>
                    <a:pt x="1790073" y="1740393"/>
                    <a:pt x="1770797" y="1750325"/>
                    <a:pt x="1770797" y="1750325"/>
                  </a:cubicBezTo>
                  <a:cubicBezTo>
                    <a:pt x="1768523" y="1753737"/>
                    <a:pt x="1766599" y="1757411"/>
                    <a:pt x="1763974" y="1760561"/>
                  </a:cubicBezTo>
                  <a:cubicBezTo>
                    <a:pt x="1760885" y="1764268"/>
                    <a:pt x="1756633" y="1766937"/>
                    <a:pt x="1753738" y="1770797"/>
                  </a:cubicBezTo>
                  <a:cubicBezTo>
                    <a:pt x="1749759" y="1776102"/>
                    <a:pt x="1746914" y="1782170"/>
                    <a:pt x="1743502" y="1787856"/>
                  </a:cubicBezTo>
                  <a:cubicBezTo>
                    <a:pt x="1742365" y="1793543"/>
                    <a:pt x="1740856" y="1799168"/>
                    <a:pt x="1740090" y="1804916"/>
                  </a:cubicBezTo>
                  <a:cubicBezTo>
                    <a:pt x="1738579" y="1816246"/>
                    <a:pt x="1739248" y="1827899"/>
                    <a:pt x="1736678" y="1839036"/>
                  </a:cubicBezTo>
                  <a:cubicBezTo>
                    <a:pt x="1735756" y="1843031"/>
                    <a:pt x="1732902" y="1846528"/>
                    <a:pt x="1729854" y="1849271"/>
                  </a:cubicBezTo>
                  <a:cubicBezTo>
                    <a:pt x="1705971" y="1870766"/>
                    <a:pt x="1710639" y="1867723"/>
                    <a:pt x="1688911" y="1873155"/>
                  </a:cubicBezTo>
                  <a:cubicBezTo>
                    <a:pt x="1655481" y="1893213"/>
                    <a:pt x="1687113" y="1871541"/>
                    <a:pt x="1658203" y="1900451"/>
                  </a:cubicBezTo>
                  <a:cubicBezTo>
                    <a:pt x="1651978" y="1906676"/>
                    <a:pt x="1627788" y="1924188"/>
                    <a:pt x="1620672" y="1927746"/>
                  </a:cubicBezTo>
                  <a:cubicBezTo>
                    <a:pt x="1616123" y="1930021"/>
                    <a:pt x="1611191" y="1931653"/>
                    <a:pt x="1607024" y="1934570"/>
                  </a:cubicBezTo>
                  <a:cubicBezTo>
                    <a:pt x="1599747" y="1939664"/>
                    <a:pt x="1593944" y="1946703"/>
                    <a:pt x="1586553" y="1951630"/>
                  </a:cubicBezTo>
                  <a:cubicBezTo>
                    <a:pt x="1579271" y="1956485"/>
                    <a:pt x="1550177" y="1958309"/>
                    <a:pt x="1549021" y="1958454"/>
                  </a:cubicBezTo>
                  <a:cubicBezTo>
                    <a:pt x="1529452" y="1971500"/>
                    <a:pt x="1547068" y="1957646"/>
                    <a:pt x="1528550" y="1982337"/>
                  </a:cubicBezTo>
                  <a:cubicBezTo>
                    <a:pt x="1517231" y="1997429"/>
                    <a:pt x="1519447" y="1986896"/>
                    <a:pt x="1511490" y="2002809"/>
                  </a:cubicBezTo>
                  <a:cubicBezTo>
                    <a:pt x="1509882" y="2006026"/>
                    <a:pt x="1510381" y="2010282"/>
                    <a:pt x="1508078" y="2013045"/>
                  </a:cubicBezTo>
                  <a:cubicBezTo>
                    <a:pt x="1504438" y="2017413"/>
                    <a:pt x="1498748" y="2019579"/>
                    <a:pt x="1494430" y="2023280"/>
                  </a:cubicBezTo>
                  <a:cubicBezTo>
                    <a:pt x="1490766" y="2026420"/>
                    <a:pt x="1487334" y="2029852"/>
                    <a:pt x="1484194" y="2033516"/>
                  </a:cubicBezTo>
                  <a:cubicBezTo>
                    <a:pt x="1477886" y="2040876"/>
                    <a:pt x="1472191" y="2051754"/>
                    <a:pt x="1463723" y="2057400"/>
                  </a:cubicBezTo>
                  <a:cubicBezTo>
                    <a:pt x="1460730" y="2059395"/>
                    <a:pt x="1456899" y="2059675"/>
                    <a:pt x="1453487" y="2060812"/>
                  </a:cubicBezTo>
                  <a:cubicBezTo>
                    <a:pt x="1428081" y="2086218"/>
                    <a:pt x="1460250" y="2055014"/>
                    <a:pt x="1429603" y="2081283"/>
                  </a:cubicBezTo>
                  <a:cubicBezTo>
                    <a:pt x="1415486" y="2093383"/>
                    <a:pt x="1424218" y="2089722"/>
                    <a:pt x="1409132" y="2098343"/>
                  </a:cubicBezTo>
                  <a:cubicBezTo>
                    <a:pt x="1383802" y="2112817"/>
                    <a:pt x="1407677" y="2097364"/>
                    <a:pt x="1378424" y="2111991"/>
                  </a:cubicBezTo>
                  <a:cubicBezTo>
                    <a:pt x="1372493" y="2114957"/>
                    <a:pt x="1366988" y="2118712"/>
                    <a:pt x="1361365" y="2122227"/>
                  </a:cubicBezTo>
                  <a:cubicBezTo>
                    <a:pt x="1357888" y="2124400"/>
                    <a:pt x="1354797" y="2127217"/>
                    <a:pt x="1351129" y="2129051"/>
                  </a:cubicBezTo>
                  <a:cubicBezTo>
                    <a:pt x="1335446" y="2136892"/>
                    <a:pt x="1335623" y="2134942"/>
                    <a:pt x="1320421" y="2139286"/>
                  </a:cubicBezTo>
                  <a:cubicBezTo>
                    <a:pt x="1316963" y="2140274"/>
                    <a:pt x="1313598" y="2141561"/>
                    <a:pt x="1310186" y="2142698"/>
                  </a:cubicBezTo>
                  <a:cubicBezTo>
                    <a:pt x="1306774" y="2141561"/>
                    <a:pt x="1303439" y="2140158"/>
                    <a:pt x="1299950" y="2139286"/>
                  </a:cubicBezTo>
                  <a:cubicBezTo>
                    <a:pt x="1294324" y="2137879"/>
                    <a:pt x="1286991" y="2139975"/>
                    <a:pt x="1282890" y="2135874"/>
                  </a:cubicBezTo>
                  <a:cubicBezTo>
                    <a:pt x="1277804" y="2130788"/>
                    <a:pt x="1276066" y="2115403"/>
                    <a:pt x="1276066" y="2115403"/>
                  </a:cubicBezTo>
                  <a:cubicBezTo>
                    <a:pt x="1277203" y="2108579"/>
                    <a:pt x="1275811" y="2100798"/>
                    <a:pt x="1279478" y="2094931"/>
                  </a:cubicBezTo>
                  <a:cubicBezTo>
                    <a:pt x="1282174" y="2090618"/>
                    <a:pt x="1288680" y="2090577"/>
                    <a:pt x="1293126" y="2088107"/>
                  </a:cubicBezTo>
                  <a:cubicBezTo>
                    <a:pt x="1317299" y="2074678"/>
                    <a:pt x="1301710" y="2080697"/>
                    <a:pt x="1320421" y="2074459"/>
                  </a:cubicBezTo>
                  <a:cubicBezTo>
                    <a:pt x="1324970" y="2071047"/>
                    <a:pt x="1328983" y="2066767"/>
                    <a:pt x="1334069" y="2064224"/>
                  </a:cubicBezTo>
                  <a:cubicBezTo>
                    <a:pt x="1378125" y="2042198"/>
                    <a:pt x="1320703" y="2078821"/>
                    <a:pt x="1357953" y="2053988"/>
                  </a:cubicBezTo>
                  <a:cubicBezTo>
                    <a:pt x="1360228" y="2049439"/>
                    <a:pt x="1361821" y="2044479"/>
                    <a:pt x="1364777" y="2040340"/>
                  </a:cubicBezTo>
                  <a:cubicBezTo>
                    <a:pt x="1367581" y="2036414"/>
                    <a:pt x="1371835" y="2033735"/>
                    <a:pt x="1375012" y="2030104"/>
                  </a:cubicBezTo>
                  <a:cubicBezTo>
                    <a:pt x="1379807" y="2024624"/>
                    <a:pt x="1384111" y="2018731"/>
                    <a:pt x="1388660" y="2013045"/>
                  </a:cubicBezTo>
                  <a:cubicBezTo>
                    <a:pt x="1390935" y="2006221"/>
                    <a:pt x="1393739" y="1999551"/>
                    <a:pt x="1395484" y="1992573"/>
                  </a:cubicBezTo>
                  <a:cubicBezTo>
                    <a:pt x="1400303" y="1973299"/>
                    <a:pt x="1397976" y="1983523"/>
                    <a:pt x="1402308" y="1961865"/>
                  </a:cubicBezTo>
                  <a:cubicBezTo>
                    <a:pt x="1401171" y="1943668"/>
                    <a:pt x="1401601" y="1925305"/>
                    <a:pt x="1398896" y="1907274"/>
                  </a:cubicBezTo>
                  <a:cubicBezTo>
                    <a:pt x="1397618" y="1898753"/>
                    <a:pt x="1390354" y="1889358"/>
                    <a:pt x="1381836" y="1886803"/>
                  </a:cubicBezTo>
                  <a:cubicBezTo>
                    <a:pt x="1374133" y="1884492"/>
                    <a:pt x="1365885" y="1884713"/>
                    <a:pt x="1357953" y="1883391"/>
                  </a:cubicBezTo>
                  <a:cubicBezTo>
                    <a:pt x="1352233" y="1882438"/>
                    <a:pt x="1346580" y="1881116"/>
                    <a:pt x="1340893" y="1879979"/>
                  </a:cubicBezTo>
                  <a:cubicBezTo>
                    <a:pt x="1333142" y="1876103"/>
                    <a:pt x="1316185" y="1868061"/>
                    <a:pt x="1310186" y="1862919"/>
                  </a:cubicBezTo>
                  <a:cubicBezTo>
                    <a:pt x="1307073" y="1860250"/>
                    <a:pt x="1306774" y="1854958"/>
                    <a:pt x="1303362" y="1852683"/>
                  </a:cubicBezTo>
                  <a:cubicBezTo>
                    <a:pt x="1299460" y="1850082"/>
                    <a:pt x="1294223" y="1850559"/>
                    <a:pt x="1289714" y="1849271"/>
                  </a:cubicBezTo>
                  <a:cubicBezTo>
                    <a:pt x="1286256" y="1848283"/>
                    <a:pt x="1282936" y="1846847"/>
                    <a:pt x="1279478" y="1845859"/>
                  </a:cubicBezTo>
                  <a:cubicBezTo>
                    <a:pt x="1274969" y="1844571"/>
                    <a:pt x="1270279" y="1843931"/>
                    <a:pt x="1265830" y="1842448"/>
                  </a:cubicBezTo>
                  <a:cubicBezTo>
                    <a:pt x="1260020" y="1840511"/>
                    <a:pt x="1254457" y="1837899"/>
                    <a:pt x="1248771" y="1835624"/>
                  </a:cubicBezTo>
                  <a:cubicBezTo>
                    <a:pt x="1242233" y="1836091"/>
                    <a:pt x="1202645" y="1831013"/>
                    <a:pt x="1190768" y="1845859"/>
                  </a:cubicBezTo>
                  <a:cubicBezTo>
                    <a:pt x="1188521" y="1848667"/>
                    <a:pt x="1188964" y="1852878"/>
                    <a:pt x="1187356" y="1856095"/>
                  </a:cubicBezTo>
                  <a:cubicBezTo>
                    <a:pt x="1185522" y="1859763"/>
                    <a:pt x="1182807" y="1862919"/>
                    <a:pt x="1180532" y="1866331"/>
                  </a:cubicBezTo>
                  <a:cubicBezTo>
                    <a:pt x="1181669" y="1873155"/>
                    <a:pt x="1181756" y="1880240"/>
                    <a:pt x="1183944" y="1886803"/>
                  </a:cubicBezTo>
                  <a:cubicBezTo>
                    <a:pt x="1187770" y="1898282"/>
                    <a:pt x="1198047" y="1901841"/>
                    <a:pt x="1207827" y="1907274"/>
                  </a:cubicBezTo>
                  <a:cubicBezTo>
                    <a:pt x="1212273" y="1909744"/>
                    <a:pt x="1216800" y="1912094"/>
                    <a:pt x="1221475" y="1914098"/>
                  </a:cubicBezTo>
                  <a:cubicBezTo>
                    <a:pt x="1224781" y="1915515"/>
                    <a:pt x="1228567" y="1915763"/>
                    <a:pt x="1231711" y="1917510"/>
                  </a:cubicBezTo>
                  <a:cubicBezTo>
                    <a:pt x="1238880" y="1921493"/>
                    <a:pt x="1245359" y="1926609"/>
                    <a:pt x="1252183" y="1931158"/>
                  </a:cubicBezTo>
                  <a:lnTo>
                    <a:pt x="1262418" y="1937982"/>
                  </a:lnTo>
                  <a:cubicBezTo>
                    <a:pt x="1264693" y="1941394"/>
                    <a:pt x="1268568" y="1944173"/>
                    <a:pt x="1269242" y="1948218"/>
                  </a:cubicBezTo>
                  <a:cubicBezTo>
                    <a:pt x="1269833" y="1951766"/>
                    <a:pt x="1267825" y="1955462"/>
                    <a:pt x="1265830" y="1958454"/>
                  </a:cubicBezTo>
                  <a:cubicBezTo>
                    <a:pt x="1258136" y="1969994"/>
                    <a:pt x="1253439" y="1968946"/>
                    <a:pt x="1241947" y="1975513"/>
                  </a:cubicBezTo>
                  <a:cubicBezTo>
                    <a:pt x="1238387" y="1977548"/>
                    <a:pt x="1235123" y="1980062"/>
                    <a:pt x="1231711" y="1982337"/>
                  </a:cubicBezTo>
                  <a:cubicBezTo>
                    <a:pt x="1229436" y="1985749"/>
                    <a:pt x="1227787" y="1989673"/>
                    <a:pt x="1224887" y="1992573"/>
                  </a:cubicBezTo>
                  <a:cubicBezTo>
                    <a:pt x="1221987" y="1995473"/>
                    <a:pt x="1217276" y="1996247"/>
                    <a:pt x="1214651" y="1999397"/>
                  </a:cubicBezTo>
                  <a:cubicBezTo>
                    <a:pt x="1211395" y="2003304"/>
                    <a:pt x="1210351" y="2008629"/>
                    <a:pt x="1207827" y="2013045"/>
                  </a:cubicBezTo>
                  <a:cubicBezTo>
                    <a:pt x="1205566" y="2017002"/>
                    <a:pt x="1192761" y="2035267"/>
                    <a:pt x="1190768" y="2036928"/>
                  </a:cubicBezTo>
                  <a:cubicBezTo>
                    <a:pt x="1188005" y="2039231"/>
                    <a:pt x="1183689" y="2038618"/>
                    <a:pt x="1180532" y="2040340"/>
                  </a:cubicBezTo>
                  <a:cubicBezTo>
                    <a:pt x="1171113" y="2045478"/>
                    <a:pt x="1161820" y="2050962"/>
                    <a:pt x="1153236" y="2057400"/>
                  </a:cubicBezTo>
                  <a:cubicBezTo>
                    <a:pt x="1148687" y="2060812"/>
                    <a:pt x="1144525" y="2064815"/>
                    <a:pt x="1139588" y="2067636"/>
                  </a:cubicBezTo>
                  <a:cubicBezTo>
                    <a:pt x="1136466" y="2069420"/>
                    <a:pt x="1132570" y="2069440"/>
                    <a:pt x="1129353" y="2071048"/>
                  </a:cubicBezTo>
                  <a:cubicBezTo>
                    <a:pt x="1125685" y="2072882"/>
                    <a:pt x="1123045" y="2076693"/>
                    <a:pt x="1119117" y="2077871"/>
                  </a:cubicBezTo>
                  <a:cubicBezTo>
                    <a:pt x="1111414" y="2080182"/>
                    <a:pt x="1103182" y="2080060"/>
                    <a:pt x="1095233" y="2081283"/>
                  </a:cubicBezTo>
                  <a:cubicBezTo>
                    <a:pt x="1088396" y="2082335"/>
                    <a:pt x="1081586" y="2083558"/>
                    <a:pt x="1074762" y="2084695"/>
                  </a:cubicBezTo>
                  <a:cubicBezTo>
                    <a:pt x="1042223" y="2080628"/>
                    <a:pt x="1020274" y="2073580"/>
                    <a:pt x="989463" y="2081283"/>
                  </a:cubicBezTo>
                  <a:cubicBezTo>
                    <a:pt x="985485" y="2082278"/>
                    <a:pt x="982639" y="2085832"/>
                    <a:pt x="979227" y="2088107"/>
                  </a:cubicBezTo>
                  <a:cubicBezTo>
                    <a:pt x="976952" y="2091519"/>
                    <a:pt x="975303" y="2095443"/>
                    <a:pt x="972403" y="2098343"/>
                  </a:cubicBezTo>
                  <a:cubicBezTo>
                    <a:pt x="940810" y="2129937"/>
                    <a:pt x="985476" y="2076268"/>
                    <a:pt x="951932" y="2115403"/>
                  </a:cubicBezTo>
                  <a:cubicBezTo>
                    <a:pt x="948231" y="2119721"/>
                    <a:pt x="944458" y="2124080"/>
                    <a:pt x="941696" y="2129051"/>
                  </a:cubicBezTo>
                  <a:cubicBezTo>
                    <a:pt x="938722" y="2134405"/>
                    <a:pt x="938858" y="2141460"/>
                    <a:pt x="934872" y="2146110"/>
                  </a:cubicBezTo>
                  <a:cubicBezTo>
                    <a:pt x="931562" y="2149972"/>
                    <a:pt x="925773" y="2150659"/>
                    <a:pt x="921224" y="2152934"/>
                  </a:cubicBezTo>
                  <a:cubicBezTo>
                    <a:pt x="916675" y="2157483"/>
                    <a:pt x="912724" y="2162722"/>
                    <a:pt x="907577" y="2166582"/>
                  </a:cubicBezTo>
                  <a:cubicBezTo>
                    <a:pt x="895165" y="2175891"/>
                    <a:pt x="888849" y="2173398"/>
                    <a:pt x="873457" y="2176818"/>
                  </a:cubicBezTo>
                  <a:cubicBezTo>
                    <a:pt x="861791" y="2179410"/>
                    <a:pt x="857342" y="2183757"/>
                    <a:pt x="846162" y="2190465"/>
                  </a:cubicBezTo>
                  <a:cubicBezTo>
                    <a:pt x="845025" y="2195014"/>
                    <a:pt x="846944" y="2202016"/>
                    <a:pt x="842750" y="2204113"/>
                  </a:cubicBezTo>
                  <a:cubicBezTo>
                    <a:pt x="834318" y="2208329"/>
                    <a:pt x="821571" y="2197955"/>
                    <a:pt x="815454" y="2193877"/>
                  </a:cubicBezTo>
                  <a:cubicBezTo>
                    <a:pt x="805509" y="2177965"/>
                    <a:pt x="803771" y="2166855"/>
                    <a:pt x="788159" y="2159758"/>
                  </a:cubicBezTo>
                  <a:cubicBezTo>
                    <a:pt x="779313" y="2155737"/>
                    <a:pt x="769962" y="2152934"/>
                    <a:pt x="760863" y="2149522"/>
                  </a:cubicBezTo>
                  <a:cubicBezTo>
                    <a:pt x="742006" y="2153293"/>
                    <a:pt x="720326" y="2157348"/>
                    <a:pt x="702860" y="2163170"/>
                  </a:cubicBezTo>
                  <a:lnTo>
                    <a:pt x="692624" y="2166582"/>
                  </a:lnTo>
                  <a:cubicBezTo>
                    <a:pt x="689849" y="2174907"/>
                    <a:pt x="689002" y="2180440"/>
                    <a:pt x="682388" y="2187054"/>
                  </a:cubicBezTo>
                  <a:cubicBezTo>
                    <a:pt x="679489" y="2189953"/>
                    <a:pt x="675565" y="2191603"/>
                    <a:pt x="672153" y="2193877"/>
                  </a:cubicBezTo>
                  <a:cubicBezTo>
                    <a:pt x="629377" y="2183183"/>
                    <a:pt x="683098" y="2199865"/>
                    <a:pt x="651681" y="2180230"/>
                  </a:cubicBezTo>
                  <a:cubicBezTo>
                    <a:pt x="645581" y="2176418"/>
                    <a:pt x="638033" y="2175681"/>
                    <a:pt x="631209" y="2173406"/>
                  </a:cubicBezTo>
                  <a:cubicBezTo>
                    <a:pt x="628935" y="2168857"/>
                    <a:pt x="626172" y="2164520"/>
                    <a:pt x="624386" y="2159758"/>
                  </a:cubicBezTo>
                  <a:cubicBezTo>
                    <a:pt x="622740" y="2155367"/>
                    <a:pt x="623788" y="2149861"/>
                    <a:pt x="620974" y="2146110"/>
                  </a:cubicBezTo>
                  <a:cubicBezTo>
                    <a:pt x="613401" y="2136013"/>
                    <a:pt x="601028" y="2131019"/>
                    <a:pt x="590266" y="2125639"/>
                  </a:cubicBezTo>
                  <a:cubicBezTo>
                    <a:pt x="591403" y="2121090"/>
                    <a:pt x="591077" y="2115893"/>
                    <a:pt x="593678" y="2111991"/>
                  </a:cubicBezTo>
                  <a:cubicBezTo>
                    <a:pt x="600705" y="2101450"/>
                    <a:pt x="614242" y="2092303"/>
                    <a:pt x="624386" y="2084695"/>
                  </a:cubicBezTo>
                  <a:cubicBezTo>
                    <a:pt x="625523" y="2081283"/>
                    <a:pt x="626013" y="2077582"/>
                    <a:pt x="627797" y="2074459"/>
                  </a:cubicBezTo>
                  <a:cubicBezTo>
                    <a:pt x="630618" y="2069522"/>
                    <a:pt x="635723" y="2066008"/>
                    <a:pt x="638033" y="2060812"/>
                  </a:cubicBezTo>
                  <a:cubicBezTo>
                    <a:pt x="640388" y="2055513"/>
                    <a:pt x="640308" y="2049439"/>
                    <a:pt x="641445" y="2043752"/>
                  </a:cubicBezTo>
                  <a:cubicBezTo>
                    <a:pt x="638033" y="2038065"/>
                    <a:pt x="635576" y="2031683"/>
                    <a:pt x="631209" y="2026692"/>
                  </a:cubicBezTo>
                  <a:cubicBezTo>
                    <a:pt x="627465" y="2022412"/>
                    <a:pt x="621263" y="2020773"/>
                    <a:pt x="617562" y="2016456"/>
                  </a:cubicBezTo>
                  <a:cubicBezTo>
                    <a:pt x="612962" y="2011089"/>
                    <a:pt x="609636" y="1999504"/>
                    <a:pt x="607326" y="1992573"/>
                  </a:cubicBezTo>
                  <a:cubicBezTo>
                    <a:pt x="608463" y="1984612"/>
                    <a:pt x="606832" y="1975719"/>
                    <a:pt x="610738" y="1968689"/>
                  </a:cubicBezTo>
                  <a:cubicBezTo>
                    <a:pt x="614225" y="1962413"/>
                    <a:pt x="636897" y="1959281"/>
                    <a:pt x="641445" y="1958454"/>
                  </a:cubicBezTo>
                  <a:cubicBezTo>
                    <a:pt x="648252" y="1957217"/>
                    <a:pt x="655133" y="1956399"/>
                    <a:pt x="661917" y="1955042"/>
                  </a:cubicBezTo>
                  <a:cubicBezTo>
                    <a:pt x="666515" y="1954122"/>
                    <a:pt x="670917" y="1952250"/>
                    <a:pt x="675565" y="1951630"/>
                  </a:cubicBezTo>
                  <a:cubicBezTo>
                    <a:pt x="688017" y="1949970"/>
                    <a:pt x="700586" y="1949355"/>
                    <a:pt x="713096" y="1948218"/>
                  </a:cubicBezTo>
                  <a:cubicBezTo>
                    <a:pt x="716508" y="1947081"/>
                    <a:pt x="720026" y="1946223"/>
                    <a:pt x="723332" y="1944806"/>
                  </a:cubicBezTo>
                  <a:cubicBezTo>
                    <a:pt x="752849" y="1932156"/>
                    <a:pt x="723209" y="1942573"/>
                    <a:pt x="747215" y="1934570"/>
                  </a:cubicBezTo>
                  <a:cubicBezTo>
                    <a:pt x="750627" y="1928883"/>
                    <a:pt x="753472" y="1922815"/>
                    <a:pt x="757451" y="1917510"/>
                  </a:cubicBezTo>
                  <a:cubicBezTo>
                    <a:pt x="772786" y="1897063"/>
                    <a:pt x="764256" y="1917566"/>
                    <a:pt x="771099" y="1897039"/>
                  </a:cubicBezTo>
                  <a:cubicBezTo>
                    <a:pt x="768189" y="1859210"/>
                    <a:pt x="777889" y="1859479"/>
                    <a:pt x="757451" y="1842448"/>
                  </a:cubicBezTo>
                  <a:cubicBezTo>
                    <a:pt x="754301" y="1839823"/>
                    <a:pt x="750627" y="1837899"/>
                    <a:pt x="747215" y="1835624"/>
                  </a:cubicBezTo>
                  <a:cubicBezTo>
                    <a:pt x="732257" y="1813187"/>
                    <a:pt x="747071" y="1837354"/>
                    <a:pt x="736980" y="1815152"/>
                  </a:cubicBezTo>
                  <a:cubicBezTo>
                    <a:pt x="732771" y="1805891"/>
                    <a:pt x="723332" y="1787856"/>
                    <a:pt x="723332" y="1787856"/>
                  </a:cubicBezTo>
                  <a:cubicBezTo>
                    <a:pt x="722195" y="1782170"/>
                    <a:pt x="720740" y="1776538"/>
                    <a:pt x="719920" y="1770797"/>
                  </a:cubicBezTo>
                  <a:cubicBezTo>
                    <a:pt x="718406" y="1760201"/>
                    <a:pt x="718964" y="1741589"/>
                    <a:pt x="713096" y="1729854"/>
                  </a:cubicBezTo>
                  <a:cubicBezTo>
                    <a:pt x="711262" y="1726186"/>
                    <a:pt x="708684" y="1722934"/>
                    <a:pt x="706272" y="1719618"/>
                  </a:cubicBezTo>
                  <a:cubicBezTo>
                    <a:pt x="699583" y="1710420"/>
                    <a:pt x="692624" y="1701421"/>
                    <a:pt x="685800" y="1692322"/>
                  </a:cubicBezTo>
                  <a:lnTo>
                    <a:pt x="675565" y="1678674"/>
                  </a:lnTo>
                  <a:cubicBezTo>
                    <a:pt x="668741" y="1651380"/>
                    <a:pt x="678977" y="1675263"/>
                    <a:pt x="658505" y="1661615"/>
                  </a:cubicBezTo>
                  <a:cubicBezTo>
                    <a:pt x="655093" y="1659340"/>
                    <a:pt x="654064" y="1654716"/>
                    <a:pt x="651681" y="1651379"/>
                  </a:cubicBezTo>
                  <a:cubicBezTo>
                    <a:pt x="648376" y="1646752"/>
                    <a:pt x="645466" y="1641752"/>
                    <a:pt x="641445" y="1637731"/>
                  </a:cubicBezTo>
                  <a:cubicBezTo>
                    <a:pt x="638545" y="1634831"/>
                    <a:pt x="634359" y="1633532"/>
                    <a:pt x="631209" y="1630907"/>
                  </a:cubicBezTo>
                  <a:cubicBezTo>
                    <a:pt x="627502" y="1627818"/>
                    <a:pt x="624637" y="1623811"/>
                    <a:pt x="620974" y="1620671"/>
                  </a:cubicBezTo>
                  <a:cubicBezTo>
                    <a:pt x="616656" y="1616970"/>
                    <a:pt x="611347" y="1614457"/>
                    <a:pt x="607326" y="1610436"/>
                  </a:cubicBezTo>
                  <a:cubicBezTo>
                    <a:pt x="597865" y="1600975"/>
                    <a:pt x="597997" y="1593981"/>
                    <a:pt x="586854" y="1586552"/>
                  </a:cubicBezTo>
                  <a:cubicBezTo>
                    <a:pt x="583861" y="1584557"/>
                    <a:pt x="580030" y="1584277"/>
                    <a:pt x="576618" y="1583140"/>
                  </a:cubicBezTo>
                  <a:cubicBezTo>
                    <a:pt x="568657" y="1575179"/>
                    <a:pt x="556296" y="1569937"/>
                    <a:pt x="552735" y="1559256"/>
                  </a:cubicBezTo>
                  <a:cubicBezTo>
                    <a:pt x="547525" y="1543626"/>
                    <a:pt x="551481" y="1551898"/>
                    <a:pt x="539087" y="1535373"/>
                  </a:cubicBezTo>
                  <a:cubicBezTo>
                    <a:pt x="536452" y="1527467"/>
                    <a:pt x="533910" y="1518235"/>
                    <a:pt x="528851" y="1511489"/>
                  </a:cubicBezTo>
                  <a:cubicBezTo>
                    <a:pt x="524991" y="1506342"/>
                    <a:pt x="520227" y="1501861"/>
                    <a:pt x="515203" y="1497842"/>
                  </a:cubicBezTo>
                  <a:cubicBezTo>
                    <a:pt x="508799" y="1492719"/>
                    <a:pt x="501556" y="1488743"/>
                    <a:pt x="494732" y="1484194"/>
                  </a:cubicBezTo>
                  <a:cubicBezTo>
                    <a:pt x="491320" y="1481919"/>
                    <a:pt x="487396" y="1480270"/>
                    <a:pt x="484496" y="1477370"/>
                  </a:cubicBezTo>
                  <a:cubicBezTo>
                    <a:pt x="481084" y="1473958"/>
                    <a:pt x="478275" y="1469811"/>
                    <a:pt x="474260" y="1467134"/>
                  </a:cubicBezTo>
                  <a:cubicBezTo>
                    <a:pt x="448514" y="1449970"/>
                    <a:pt x="484643" y="1491162"/>
                    <a:pt x="443553" y="1450074"/>
                  </a:cubicBezTo>
                  <a:cubicBezTo>
                    <a:pt x="436729" y="1443250"/>
                    <a:pt x="431713" y="1433919"/>
                    <a:pt x="423081" y="1429603"/>
                  </a:cubicBezTo>
                  <a:cubicBezTo>
                    <a:pt x="406273" y="1421199"/>
                    <a:pt x="397822" y="1417991"/>
                    <a:pt x="382138" y="1402307"/>
                  </a:cubicBezTo>
                  <a:cubicBezTo>
                    <a:pt x="378726" y="1398895"/>
                    <a:pt x="375829" y="1394876"/>
                    <a:pt x="371902" y="1392071"/>
                  </a:cubicBezTo>
                  <a:cubicBezTo>
                    <a:pt x="367763" y="1389115"/>
                    <a:pt x="362670" y="1387771"/>
                    <a:pt x="358254" y="1385248"/>
                  </a:cubicBezTo>
                  <a:cubicBezTo>
                    <a:pt x="354694" y="1383214"/>
                    <a:pt x="351578" y="1380459"/>
                    <a:pt x="348018" y="1378424"/>
                  </a:cubicBezTo>
                  <a:cubicBezTo>
                    <a:pt x="343602" y="1375901"/>
                    <a:pt x="338684" y="1374296"/>
                    <a:pt x="334371" y="1371600"/>
                  </a:cubicBezTo>
                  <a:cubicBezTo>
                    <a:pt x="298943" y="1349457"/>
                    <a:pt x="341650" y="1371828"/>
                    <a:pt x="307075" y="1354540"/>
                  </a:cubicBezTo>
                  <a:cubicBezTo>
                    <a:pt x="303663" y="1349991"/>
                    <a:pt x="301157" y="1344593"/>
                    <a:pt x="296839" y="1340892"/>
                  </a:cubicBezTo>
                  <a:cubicBezTo>
                    <a:pt x="291474" y="1336293"/>
                    <a:pt x="279886" y="1332966"/>
                    <a:pt x="272956" y="1330656"/>
                  </a:cubicBezTo>
                  <a:cubicBezTo>
                    <a:pt x="269544" y="1327244"/>
                    <a:pt x="266735" y="1323097"/>
                    <a:pt x="262720" y="1320421"/>
                  </a:cubicBezTo>
                  <a:cubicBezTo>
                    <a:pt x="259727" y="1318426"/>
                    <a:pt x="255790" y="1318426"/>
                    <a:pt x="252484" y="1317009"/>
                  </a:cubicBezTo>
                  <a:cubicBezTo>
                    <a:pt x="236805" y="1310289"/>
                    <a:pt x="239409" y="1308651"/>
                    <a:pt x="221777" y="1303361"/>
                  </a:cubicBezTo>
                  <a:cubicBezTo>
                    <a:pt x="216222" y="1301695"/>
                    <a:pt x="210368" y="1301253"/>
                    <a:pt x="204717" y="1299949"/>
                  </a:cubicBezTo>
                  <a:cubicBezTo>
                    <a:pt x="195578" y="1297840"/>
                    <a:pt x="186520" y="1295400"/>
                    <a:pt x="177421" y="1293125"/>
                  </a:cubicBezTo>
                  <a:lnTo>
                    <a:pt x="150126" y="1286301"/>
                  </a:lnTo>
                  <a:cubicBezTo>
                    <a:pt x="106908" y="1287438"/>
                    <a:pt x="63654" y="1287607"/>
                    <a:pt x="20472" y="1289713"/>
                  </a:cubicBezTo>
                  <a:cubicBezTo>
                    <a:pt x="16880" y="1289888"/>
                    <a:pt x="13229" y="1295120"/>
                    <a:pt x="10236" y="1293125"/>
                  </a:cubicBezTo>
                  <a:cubicBezTo>
                    <a:pt x="4718" y="1289446"/>
                    <a:pt x="3412" y="1281752"/>
                    <a:pt x="0" y="1276065"/>
                  </a:cubicBezTo>
                  <a:cubicBezTo>
                    <a:pt x="3412" y="1273791"/>
                    <a:pt x="6568" y="1271076"/>
                    <a:pt x="10236" y="1269242"/>
                  </a:cubicBezTo>
                  <a:cubicBezTo>
                    <a:pt x="19455" y="1264633"/>
                    <a:pt x="31506" y="1264515"/>
                    <a:pt x="40944" y="1262418"/>
                  </a:cubicBezTo>
                  <a:cubicBezTo>
                    <a:pt x="44455" y="1261638"/>
                    <a:pt x="47669" y="1259786"/>
                    <a:pt x="51180" y="1259006"/>
                  </a:cubicBezTo>
                  <a:cubicBezTo>
                    <a:pt x="57933" y="1257505"/>
                    <a:pt x="64845" y="1256832"/>
                    <a:pt x="71651" y="1255594"/>
                  </a:cubicBezTo>
                  <a:cubicBezTo>
                    <a:pt x="77357" y="1254557"/>
                    <a:pt x="83116" y="1253708"/>
                    <a:pt x="88711" y="1252182"/>
                  </a:cubicBezTo>
                  <a:cubicBezTo>
                    <a:pt x="95651" y="1250289"/>
                    <a:pt x="102130" y="1246769"/>
                    <a:pt x="109183" y="1245358"/>
                  </a:cubicBezTo>
                  <a:cubicBezTo>
                    <a:pt x="163888" y="1234417"/>
                    <a:pt x="143857" y="1240624"/>
                    <a:pt x="170597" y="1231710"/>
                  </a:cubicBezTo>
                  <a:cubicBezTo>
                    <a:pt x="178558" y="1223749"/>
                    <a:pt x="190921" y="1218508"/>
                    <a:pt x="194481" y="1207827"/>
                  </a:cubicBezTo>
                  <a:lnTo>
                    <a:pt x="201305" y="1187355"/>
                  </a:lnTo>
                  <a:cubicBezTo>
                    <a:pt x="199226" y="1164492"/>
                    <a:pt x="192784" y="1149240"/>
                    <a:pt x="204717" y="1129352"/>
                  </a:cubicBezTo>
                  <a:cubicBezTo>
                    <a:pt x="208027" y="1123835"/>
                    <a:pt x="213130" y="1119444"/>
                    <a:pt x="218365" y="1115704"/>
                  </a:cubicBezTo>
                  <a:cubicBezTo>
                    <a:pt x="221291" y="1113614"/>
                    <a:pt x="225188" y="1113429"/>
                    <a:pt x="228600" y="1112292"/>
                  </a:cubicBezTo>
                  <a:cubicBezTo>
                    <a:pt x="235264" y="1098966"/>
                    <a:pt x="234211" y="1099661"/>
                    <a:pt x="242248" y="1088409"/>
                  </a:cubicBezTo>
                  <a:cubicBezTo>
                    <a:pt x="245553" y="1083782"/>
                    <a:pt x="248115" y="1078402"/>
                    <a:pt x="252484" y="1074761"/>
                  </a:cubicBezTo>
                  <a:cubicBezTo>
                    <a:pt x="255247" y="1072459"/>
                    <a:pt x="259308" y="1072486"/>
                    <a:pt x="262720" y="1071349"/>
                  </a:cubicBezTo>
                  <a:cubicBezTo>
                    <a:pt x="268407" y="1065662"/>
                    <a:pt x="273728" y="1059585"/>
                    <a:pt x="279780" y="1054289"/>
                  </a:cubicBezTo>
                  <a:cubicBezTo>
                    <a:pt x="282866" y="1051589"/>
                    <a:pt x="286967" y="1050208"/>
                    <a:pt x="290015" y="1047465"/>
                  </a:cubicBezTo>
                  <a:cubicBezTo>
                    <a:pt x="298384" y="1039933"/>
                    <a:pt x="313899" y="1023582"/>
                    <a:pt x="313899" y="1023582"/>
                  </a:cubicBezTo>
                  <a:cubicBezTo>
                    <a:pt x="328456" y="979910"/>
                    <a:pt x="307739" y="1044882"/>
                    <a:pt x="324135" y="917812"/>
                  </a:cubicBezTo>
                  <a:cubicBezTo>
                    <a:pt x="324660" y="913745"/>
                    <a:pt x="328499" y="910857"/>
                    <a:pt x="330959" y="907576"/>
                  </a:cubicBezTo>
                  <a:cubicBezTo>
                    <a:pt x="335328" y="901750"/>
                    <a:pt x="340789" y="896718"/>
                    <a:pt x="344606" y="890516"/>
                  </a:cubicBezTo>
                  <a:cubicBezTo>
                    <a:pt x="369893" y="849424"/>
                    <a:pt x="346564" y="874911"/>
                    <a:pt x="368490" y="852985"/>
                  </a:cubicBezTo>
                  <a:cubicBezTo>
                    <a:pt x="371274" y="844632"/>
                    <a:pt x="373456" y="836479"/>
                    <a:pt x="378726" y="829101"/>
                  </a:cubicBezTo>
                  <a:cubicBezTo>
                    <a:pt x="381531" y="825174"/>
                    <a:pt x="384508" y="820721"/>
                    <a:pt x="388962" y="818865"/>
                  </a:cubicBezTo>
                  <a:cubicBezTo>
                    <a:pt x="398641" y="814832"/>
                    <a:pt x="409433" y="814316"/>
                    <a:pt x="419669" y="812042"/>
                  </a:cubicBezTo>
                  <a:cubicBezTo>
                    <a:pt x="449239" y="814316"/>
                    <a:pt x="479126" y="813989"/>
                    <a:pt x="508380" y="818865"/>
                  </a:cubicBezTo>
                  <a:cubicBezTo>
                    <a:pt x="513989" y="819800"/>
                    <a:pt x="517296" y="825947"/>
                    <a:pt x="522027" y="829101"/>
                  </a:cubicBezTo>
                  <a:cubicBezTo>
                    <a:pt x="527545" y="832780"/>
                    <a:pt x="532710" y="837515"/>
                    <a:pt x="539087" y="839337"/>
                  </a:cubicBezTo>
                  <a:cubicBezTo>
                    <a:pt x="548989" y="842166"/>
                    <a:pt x="559558" y="841612"/>
                    <a:pt x="569794" y="842749"/>
                  </a:cubicBezTo>
                  <a:cubicBezTo>
                    <a:pt x="574343" y="841612"/>
                    <a:pt x="579626" y="842063"/>
                    <a:pt x="583442" y="839337"/>
                  </a:cubicBezTo>
                  <a:cubicBezTo>
                    <a:pt x="596286" y="830163"/>
                    <a:pt x="593451" y="821973"/>
                    <a:pt x="597090" y="808630"/>
                  </a:cubicBezTo>
                  <a:cubicBezTo>
                    <a:pt x="598983" y="801690"/>
                    <a:pt x="601243" y="794837"/>
                    <a:pt x="603914" y="788158"/>
                  </a:cubicBezTo>
                  <a:cubicBezTo>
                    <a:pt x="609392" y="774463"/>
                    <a:pt x="625831" y="749077"/>
                    <a:pt x="634621" y="743803"/>
                  </a:cubicBezTo>
                  <a:lnTo>
                    <a:pt x="651681" y="733567"/>
                  </a:lnTo>
                  <a:cubicBezTo>
                    <a:pt x="652818" y="729018"/>
                    <a:pt x="652766" y="723990"/>
                    <a:pt x="655093" y="719919"/>
                  </a:cubicBezTo>
                  <a:cubicBezTo>
                    <a:pt x="659491" y="712222"/>
                    <a:pt x="673087" y="704847"/>
                    <a:pt x="678977" y="699448"/>
                  </a:cubicBezTo>
                  <a:cubicBezTo>
                    <a:pt x="688462" y="690753"/>
                    <a:pt x="706272" y="672152"/>
                    <a:pt x="706272" y="672152"/>
                  </a:cubicBezTo>
                  <a:cubicBezTo>
                    <a:pt x="707409" y="665328"/>
                    <a:pt x="707496" y="658243"/>
                    <a:pt x="709684" y="651680"/>
                  </a:cubicBezTo>
                  <a:cubicBezTo>
                    <a:pt x="712413" y="643492"/>
                    <a:pt x="719466" y="638260"/>
                    <a:pt x="726744" y="634621"/>
                  </a:cubicBezTo>
                  <a:cubicBezTo>
                    <a:pt x="729961" y="633013"/>
                    <a:pt x="733568" y="632346"/>
                    <a:pt x="736980" y="631209"/>
                  </a:cubicBezTo>
                  <a:cubicBezTo>
                    <a:pt x="746078" y="632346"/>
                    <a:pt x="759352" y="626885"/>
                    <a:pt x="764275" y="634621"/>
                  </a:cubicBezTo>
                  <a:cubicBezTo>
                    <a:pt x="770411" y="644264"/>
                    <a:pt x="763258" y="657564"/>
                    <a:pt x="760863" y="668740"/>
                  </a:cubicBezTo>
                  <a:cubicBezTo>
                    <a:pt x="759797" y="673713"/>
                    <a:pt x="756043" y="677713"/>
                    <a:pt x="754039" y="682388"/>
                  </a:cubicBezTo>
                  <a:cubicBezTo>
                    <a:pt x="738982" y="717520"/>
                    <a:pt x="766428" y="661024"/>
                    <a:pt x="743803" y="706271"/>
                  </a:cubicBezTo>
                  <a:cubicBezTo>
                    <a:pt x="744940" y="716507"/>
                    <a:pt x="740781" y="728937"/>
                    <a:pt x="747215" y="736979"/>
                  </a:cubicBezTo>
                  <a:cubicBezTo>
                    <a:pt x="752239" y="743259"/>
                    <a:pt x="763297" y="738440"/>
                    <a:pt x="771099" y="740391"/>
                  </a:cubicBezTo>
                  <a:cubicBezTo>
                    <a:pt x="777041" y="741876"/>
                    <a:pt x="782472" y="744940"/>
                    <a:pt x="788159" y="747215"/>
                  </a:cubicBezTo>
                  <a:cubicBezTo>
                    <a:pt x="790028" y="754692"/>
                    <a:pt x="794299" y="770853"/>
                    <a:pt x="794983" y="777922"/>
                  </a:cubicBezTo>
                  <a:cubicBezTo>
                    <a:pt x="797840" y="807442"/>
                    <a:pt x="799038" y="837105"/>
                    <a:pt x="801806" y="866633"/>
                  </a:cubicBezTo>
                  <a:cubicBezTo>
                    <a:pt x="802741" y="876608"/>
                    <a:pt x="805742" y="890643"/>
                    <a:pt x="808630" y="900752"/>
                  </a:cubicBezTo>
                  <a:cubicBezTo>
                    <a:pt x="812284" y="913542"/>
                    <a:pt x="812787" y="909969"/>
                    <a:pt x="815454" y="924636"/>
                  </a:cubicBezTo>
                  <a:cubicBezTo>
                    <a:pt x="816110" y="928246"/>
                    <a:pt x="820756" y="963918"/>
                    <a:pt x="822278" y="968991"/>
                  </a:cubicBezTo>
                  <a:cubicBezTo>
                    <a:pt x="823740" y="973863"/>
                    <a:pt x="826827" y="978090"/>
                    <a:pt x="829102" y="982639"/>
                  </a:cubicBezTo>
                  <a:cubicBezTo>
                    <a:pt x="827965" y="995149"/>
                    <a:pt x="827350" y="1007718"/>
                    <a:pt x="825690" y="1020170"/>
                  </a:cubicBezTo>
                  <a:cubicBezTo>
                    <a:pt x="825070" y="1024818"/>
                    <a:pt x="824375" y="1029624"/>
                    <a:pt x="822278" y="1033818"/>
                  </a:cubicBezTo>
                  <a:cubicBezTo>
                    <a:pt x="819051" y="1040272"/>
                    <a:pt x="807658" y="1052824"/>
                    <a:pt x="801806" y="1057701"/>
                  </a:cubicBezTo>
                  <a:cubicBezTo>
                    <a:pt x="798656" y="1060326"/>
                    <a:pt x="794983" y="1062250"/>
                    <a:pt x="791571" y="1064525"/>
                  </a:cubicBezTo>
                  <a:cubicBezTo>
                    <a:pt x="779060" y="1083291"/>
                    <a:pt x="791571" y="1067368"/>
                    <a:pt x="774511" y="1081585"/>
                  </a:cubicBezTo>
                  <a:cubicBezTo>
                    <a:pt x="770804" y="1084674"/>
                    <a:pt x="767982" y="1088732"/>
                    <a:pt x="764275" y="1091821"/>
                  </a:cubicBezTo>
                  <a:cubicBezTo>
                    <a:pt x="754313" y="1100122"/>
                    <a:pt x="743846" y="1107798"/>
                    <a:pt x="733568" y="1115704"/>
                  </a:cubicBezTo>
                  <a:cubicBezTo>
                    <a:pt x="729061" y="1119171"/>
                    <a:pt x="725529" y="1125005"/>
                    <a:pt x="719920" y="1125940"/>
                  </a:cubicBezTo>
                  <a:cubicBezTo>
                    <a:pt x="690404" y="1130859"/>
                    <a:pt x="706313" y="1128494"/>
                    <a:pt x="672153" y="1132764"/>
                  </a:cubicBezTo>
                  <a:cubicBezTo>
                    <a:pt x="660262" y="1136728"/>
                    <a:pt x="653290" y="1138516"/>
                    <a:pt x="641445" y="1146412"/>
                  </a:cubicBezTo>
                  <a:cubicBezTo>
                    <a:pt x="630656" y="1153605"/>
                    <a:pt x="617931" y="1159506"/>
                    <a:pt x="610738" y="1170295"/>
                  </a:cubicBezTo>
                  <a:cubicBezTo>
                    <a:pt x="608463" y="1173707"/>
                    <a:pt x="605878" y="1176931"/>
                    <a:pt x="603914" y="1180531"/>
                  </a:cubicBezTo>
                  <a:cubicBezTo>
                    <a:pt x="599043" y="1189461"/>
                    <a:pt x="590266" y="1207827"/>
                    <a:pt x="590266" y="1207827"/>
                  </a:cubicBezTo>
                  <a:cubicBezTo>
                    <a:pt x="591403" y="1212376"/>
                    <a:pt x="591193" y="1217498"/>
                    <a:pt x="593678" y="1221474"/>
                  </a:cubicBezTo>
                  <a:cubicBezTo>
                    <a:pt x="597088" y="1226930"/>
                    <a:pt x="603139" y="1230237"/>
                    <a:pt x="607326" y="1235122"/>
                  </a:cubicBezTo>
                  <a:cubicBezTo>
                    <a:pt x="609995" y="1238235"/>
                    <a:pt x="612115" y="1241798"/>
                    <a:pt x="614150" y="1245358"/>
                  </a:cubicBezTo>
                  <a:cubicBezTo>
                    <a:pt x="638006" y="1287105"/>
                    <a:pt x="599829" y="1223542"/>
                    <a:pt x="627797" y="1279477"/>
                  </a:cubicBezTo>
                  <a:cubicBezTo>
                    <a:pt x="630072" y="1284026"/>
                    <a:pt x="632617" y="1288450"/>
                    <a:pt x="634621" y="1293125"/>
                  </a:cubicBezTo>
                  <a:cubicBezTo>
                    <a:pt x="636038" y="1296431"/>
                    <a:pt x="636770" y="1299993"/>
                    <a:pt x="638033" y="1303361"/>
                  </a:cubicBezTo>
                  <a:cubicBezTo>
                    <a:pt x="640184" y="1309096"/>
                    <a:pt x="642764" y="1314665"/>
                    <a:pt x="644857" y="1320421"/>
                  </a:cubicBezTo>
                  <a:cubicBezTo>
                    <a:pt x="647315" y="1327181"/>
                    <a:pt x="649936" y="1333914"/>
                    <a:pt x="651681" y="1340892"/>
                  </a:cubicBezTo>
                  <a:cubicBezTo>
                    <a:pt x="653956" y="1349991"/>
                    <a:pt x="651181" y="1362329"/>
                    <a:pt x="658505" y="1368188"/>
                  </a:cubicBezTo>
                  <a:cubicBezTo>
                    <a:pt x="664192" y="1372737"/>
                    <a:pt x="669051" y="1378579"/>
                    <a:pt x="675565" y="1381836"/>
                  </a:cubicBezTo>
                  <a:cubicBezTo>
                    <a:pt x="698125" y="1393116"/>
                    <a:pt x="713326" y="1391938"/>
                    <a:pt x="736980" y="1398895"/>
                  </a:cubicBezTo>
                  <a:cubicBezTo>
                    <a:pt x="746302" y="1401637"/>
                    <a:pt x="755177" y="1405719"/>
                    <a:pt x="764275" y="1409131"/>
                  </a:cubicBezTo>
                  <a:lnTo>
                    <a:pt x="859809" y="1405719"/>
                  </a:lnTo>
                  <a:cubicBezTo>
                    <a:pt x="865423" y="1404813"/>
                    <a:pt x="866024" y="1396092"/>
                    <a:pt x="870045" y="1392071"/>
                  </a:cubicBezTo>
                  <a:cubicBezTo>
                    <a:pt x="878240" y="1383877"/>
                    <a:pt x="880806" y="1385998"/>
                    <a:pt x="890517" y="1381836"/>
                  </a:cubicBezTo>
                  <a:cubicBezTo>
                    <a:pt x="915497" y="1371130"/>
                    <a:pt x="892651" y="1377891"/>
                    <a:pt x="917812" y="1371600"/>
                  </a:cubicBezTo>
                  <a:cubicBezTo>
                    <a:pt x="930323" y="1372737"/>
                    <a:pt x="943556" y="1370669"/>
                    <a:pt x="955344" y="1375012"/>
                  </a:cubicBezTo>
                  <a:cubicBezTo>
                    <a:pt x="966016" y="1378944"/>
                    <a:pt x="971606" y="1392725"/>
                    <a:pt x="982639" y="1395483"/>
                  </a:cubicBezTo>
                  <a:cubicBezTo>
                    <a:pt x="1002229" y="1400380"/>
                    <a:pt x="991933" y="1397153"/>
                    <a:pt x="1013347" y="1405719"/>
                  </a:cubicBezTo>
                  <a:cubicBezTo>
                    <a:pt x="1030239" y="1403306"/>
                    <a:pt x="1041513" y="1404847"/>
                    <a:pt x="1054290" y="1392071"/>
                  </a:cubicBezTo>
                  <a:cubicBezTo>
                    <a:pt x="1057886" y="1388475"/>
                    <a:pt x="1057937" y="1382395"/>
                    <a:pt x="1061114" y="1378424"/>
                  </a:cubicBezTo>
                  <a:cubicBezTo>
                    <a:pt x="1067143" y="1370888"/>
                    <a:pt x="1074762" y="1364776"/>
                    <a:pt x="1081586" y="1357952"/>
                  </a:cubicBezTo>
                  <a:lnTo>
                    <a:pt x="1112293" y="1327245"/>
                  </a:lnTo>
                  <a:lnTo>
                    <a:pt x="1122529" y="1323833"/>
                  </a:lnTo>
                  <a:cubicBezTo>
                    <a:pt x="1125941" y="1320421"/>
                    <a:pt x="1128261" y="1315329"/>
                    <a:pt x="1132765" y="1313597"/>
                  </a:cubicBezTo>
                  <a:cubicBezTo>
                    <a:pt x="1143590" y="1309433"/>
                    <a:pt x="1155543" y="1309203"/>
                    <a:pt x="1166884" y="1306773"/>
                  </a:cubicBezTo>
                  <a:cubicBezTo>
                    <a:pt x="1199057" y="1299879"/>
                    <a:pt x="1157499" y="1306651"/>
                    <a:pt x="1204415" y="1299949"/>
                  </a:cubicBezTo>
                  <a:cubicBezTo>
                    <a:pt x="1207827" y="1298812"/>
                    <a:pt x="1211054" y="1296537"/>
                    <a:pt x="1214651" y="1296537"/>
                  </a:cubicBezTo>
                  <a:cubicBezTo>
                    <a:pt x="1303627" y="1296537"/>
                    <a:pt x="1284686" y="1294282"/>
                    <a:pt x="1340893" y="1306773"/>
                  </a:cubicBezTo>
                  <a:cubicBezTo>
                    <a:pt x="1355678" y="1305636"/>
                    <a:pt x="1370814" y="1306757"/>
                    <a:pt x="1385248" y="1303361"/>
                  </a:cubicBezTo>
                  <a:cubicBezTo>
                    <a:pt x="1395884" y="1300858"/>
                    <a:pt x="1400279" y="1290506"/>
                    <a:pt x="1405720" y="1282889"/>
                  </a:cubicBezTo>
                  <a:cubicBezTo>
                    <a:pt x="1416216" y="1268195"/>
                    <a:pt x="1415910" y="1271625"/>
                    <a:pt x="1422780" y="1255594"/>
                  </a:cubicBezTo>
                  <a:cubicBezTo>
                    <a:pt x="1424197" y="1252288"/>
                    <a:pt x="1425203" y="1248816"/>
                    <a:pt x="1426191" y="1245358"/>
                  </a:cubicBezTo>
                  <a:cubicBezTo>
                    <a:pt x="1427479" y="1240849"/>
                    <a:pt x="1427698" y="1235995"/>
                    <a:pt x="1429603" y="1231710"/>
                  </a:cubicBezTo>
                  <a:cubicBezTo>
                    <a:pt x="1451090" y="1183367"/>
                    <a:pt x="1432644" y="1236237"/>
                    <a:pt x="1443251" y="1204415"/>
                  </a:cubicBezTo>
                  <a:cubicBezTo>
                    <a:pt x="1445807" y="1186526"/>
                    <a:pt x="1446919" y="1177415"/>
                    <a:pt x="1450075" y="1160059"/>
                  </a:cubicBezTo>
                  <a:cubicBezTo>
                    <a:pt x="1451187" y="1153942"/>
                    <a:pt x="1453517" y="1139528"/>
                    <a:pt x="1456899" y="1132764"/>
                  </a:cubicBezTo>
                  <a:cubicBezTo>
                    <a:pt x="1459865" y="1126832"/>
                    <a:pt x="1464169" y="1121636"/>
                    <a:pt x="1467135" y="1115704"/>
                  </a:cubicBezTo>
                  <a:cubicBezTo>
                    <a:pt x="1468743" y="1112487"/>
                    <a:pt x="1468939" y="1108685"/>
                    <a:pt x="1470547" y="1105468"/>
                  </a:cubicBezTo>
                  <a:cubicBezTo>
                    <a:pt x="1473513" y="1099537"/>
                    <a:pt x="1477371" y="1094095"/>
                    <a:pt x="1480783" y="1088409"/>
                  </a:cubicBezTo>
                  <a:cubicBezTo>
                    <a:pt x="1490272" y="1050440"/>
                    <a:pt x="1475811" y="1110892"/>
                    <a:pt x="1487606" y="1044054"/>
                  </a:cubicBezTo>
                  <a:cubicBezTo>
                    <a:pt x="1489236" y="1034818"/>
                    <a:pt x="1494430" y="1016758"/>
                    <a:pt x="1494430" y="1016758"/>
                  </a:cubicBezTo>
                  <a:cubicBezTo>
                    <a:pt x="1491126" y="990327"/>
                    <a:pt x="1497849" y="990928"/>
                    <a:pt x="1477371" y="979227"/>
                  </a:cubicBezTo>
                  <a:cubicBezTo>
                    <a:pt x="1474248" y="977443"/>
                    <a:pt x="1470547" y="976952"/>
                    <a:pt x="1467135" y="975815"/>
                  </a:cubicBezTo>
                  <a:cubicBezTo>
                    <a:pt x="1462586" y="971266"/>
                    <a:pt x="1458722" y="965907"/>
                    <a:pt x="1453487" y="962167"/>
                  </a:cubicBezTo>
                  <a:cubicBezTo>
                    <a:pt x="1437564" y="950794"/>
                    <a:pt x="1446663" y="968991"/>
                    <a:pt x="1439839" y="948519"/>
                  </a:cubicBezTo>
                  <a:cubicBezTo>
                    <a:pt x="1449539" y="919418"/>
                    <a:pt x="1437012" y="946457"/>
                    <a:pt x="1497842" y="934871"/>
                  </a:cubicBezTo>
                  <a:cubicBezTo>
                    <a:pt x="1504356" y="933630"/>
                    <a:pt x="1509278" y="928151"/>
                    <a:pt x="1514902" y="924636"/>
                  </a:cubicBezTo>
                  <a:cubicBezTo>
                    <a:pt x="1518379" y="922463"/>
                    <a:pt x="1521801" y="920195"/>
                    <a:pt x="1525138" y="917812"/>
                  </a:cubicBezTo>
                  <a:cubicBezTo>
                    <a:pt x="1529765" y="914507"/>
                    <a:pt x="1533849" y="910397"/>
                    <a:pt x="1538786" y="907576"/>
                  </a:cubicBezTo>
                  <a:cubicBezTo>
                    <a:pt x="1541908" y="905792"/>
                    <a:pt x="1545609" y="905301"/>
                    <a:pt x="1549021" y="904164"/>
                  </a:cubicBezTo>
                  <a:cubicBezTo>
                    <a:pt x="1562669" y="905301"/>
                    <a:pt x="1576634" y="904439"/>
                    <a:pt x="1589965" y="907576"/>
                  </a:cubicBezTo>
                  <a:cubicBezTo>
                    <a:pt x="1596420" y="909095"/>
                    <a:pt x="1601093" y="914846"/>
                    <a:pt x="1607024" y="917812"/>
                  </a:cubicBezTo>
                  <a:cubicBezTo>
                    <a:pt x="1653479" y="941040"/>
                    <a:pt x="1593671" y="906390"/>
                    <a:pt x="1641144" y="934871"/>
                  </a:cubicBezTo>
                  <a:cubicBezTo>
                    <a:pt x="1652517" y="933734"/>
                    <a:pt x="1665620" y="937595"/>
                    <a:pt x="1675263" y="931459"/>
                  </a:cubicBezTo>
                  <a:cubicBezTo>
                    <a:pt x="1681099" y="927745"/>
                    <a:pt x="1680353" y="917699"/>
                    <a:pt x="1678675" y="910988"/>
                  </a:cubicBezTo>
                  <a:cubicBezTo>
                    <a:pt x="1673510" y="890327"/>
                    <a:pt x="1665352" y="891677"/>
                    <a:pt x="1651380" y="883692"/>
                  </a:cubicBezTo>
                  <a:cubicBezTo>
                    <a:pt x="1628674" y="870717"/>
                    <a:pt x="1656409" y="881956"/>
                    <a:pt x="1620672" y="870045"/>
                  </a:cubicBezTo>
                  <a:cubicBezTo>
                    <a:pt x="1617260" y="865496"/>
                    <a:pt x="1612379" y="861741"/>
                    <a:pt x="1610436" y="856397"/>
                  </a:cubicBezTo>
                  <a:cubicBezTo>
                    <a:pt x="1607688" y="848839"/>
                    <a:pt x="1606356" y="840527"/>
                    <a:pt x="1607024" y="832513"/>
                  </a:cubicBezTo>
                  <a:cubicBezTo>
                    <a:pt x="1608554" y="814158"/>
                    <a:pt x="1615826" y="815430"/>
                    <a:pt x="1627496" y="805218"/>
                  </a:cubicBezTo>
                  <a:cubicBezTo>
                    <a:pt x="1632338" y="800981"/>
                    <a:pt x="1637284" y="796717"/>
                    <a:pt x="1641144" y="791570"/>
                  </a:cubicBezTo>
                  <a:cubicBezTo>
                    <a:pt x="1646203" y="784824"/>
                    <a:pt x="1648745" y="775592"/>
                    <a:pt x="1651380" y="767686"/>
                  </a:cubicBezTo>
                  <a:cubicBezTo>
                    <a:pt x="1652517" y="758588"/>
                    <a:pt x="1653494" y="749468"/>
                    <a:pt x="1654791" y="740391"/>
                  </a:cubicBezTo>
                  <a:cubicBezTo>
                    <a:pt x="1655769" y="733542"/>
                    <a:pt x="1658203" y="726837"/>
                    <a:pt x="1658203" y="719919"/>
                  </a:cubicBezTo>
                  <a:cubicBezTo>
                    <a:pt x="1658203" y="708489"/>
                    <a:pt x="1657032" y="697008"/>
                    <a:pt x="1654791" y="685800"/>
                  </a:cubicBezTo>
                  <a:cubicBezTo>
                    <a:pt x="1651690" y="670295"/>
                    <a:pt x="1647854" y="670246"/>
                    <a:pt x="1641144" y="658504"/>
                  </a:cubicBezTo>
                  <a:cubicBezTo>
                    <a:pt x="1638620" y="654088"/>
                    <a:pt x="1636790" y="649302"/>
                    <a:pt x="1634320" y="644856"/>
                  </a:cubicBezTo>
                  <a:cubicBezTo>
                    <a:pt x="1631099" y="639059"/>
                    <a:pt x="1627496" y="633483"/>
                    <a:pt x="1624084" y="627797"/>
                  </a:cubicBezTo>
                  <a:cubicBezTo>
                    <a:pt x="1621857" y="618891"/>
                    <a:pt x="1620145" y="607848"/>
                    <a:pt x="1613848" y="600501"/>
                  </a:cubicBezTo>
                  <a:cubicBezTo>
                    <a:pt x="1610147" y="596183"/>
                    <a:pt x="1604749" y="593677"/>
                    <a:pt x="1600200" y="590265"/>
                  </a:cubicBezTo>
                  <a:cubicBezTo>
                    <a:pt x="1599063" y="586853"/>
                    <a:pt x="1599331" y="582573"/>
                    <a:pt x="1596788" y="580030"/>
                  </a:cubicBezTo>
                  <a:cubicBezTo>
                    <a:pt x="1593192" y="576434"/>
                    <a:pt x="1587557" y="575729"/>
                    <a:pt x="1583141" y="573206"/>
                  </a:cubicBezTo>
                  <a:cubicBezTo>
                    <a:pt x="1579581" y="571171"/>
                    <a:pt x="1576317" y="568657"/>
                    <a:pt x="1572905" y="566382"/>
                  </a:cubicBezTo>
                  <a:cubicBezTo>
                    <a:pt x="1570630" y="561833"/>
                    <a:pt x="1565362" y="557769"/>
                    <a:pt x="1566081" y="552734"/>
                  </a:cubicBezTo>
                  <a:cubicBezTo>
                    <a:pt x="1567359" y="543789"/>
                    <a:pt x="1580312" y="541166"/>
                    <a:pt x="1586553" y="539086"/>
                  </a:cubicBezTo>
                  <a:cubicBezTo>
                    <a:pt x="1616123" y="540223"/>
                    <a:pt x="1645733" y="540593"/>
                    <a:pt x="1675263" y="542498"/>
                  </a:cubicBezTo>
                  <a:cubicBezTo>
                    <a:pt x="1681050" y="542871"/>
                    <a:pt x="1686697" y="544503"/>
                    <a:pt x="1692323" y="545910"/>
                  </a:cubicBezTo>
                  <a:cubicBezTo>
                    <a:pt x="1695812" y="546782"/>
                    <a:pt x="1698975" y="549023"/>
                    <a:pt x="1702559" y="549322"/>
                  </a:cubicBezTo>
                  <a:cubicBezTo>
                    <a:pt x="1726387" y="551308"/>
                    <a:pt x="1750326" y="551597"/>
                    <a:pt x="1774209" y="552734"/>
                  </a:cubicBezTo>
                  <a:cubicBezTo>
                    <a:pt x="1777621" y="553871"/>
                    <a:pt x="1783573" y="552657"/>
                    <a:pt x="1784445" y="556146"/>
                  </a:cubicBezTo>
                  <a:cubicBezTo>
                    <a:pt x="1787740" y="569326"/>
                    <a:pt x="1780548" y="585145"/>
                    <a:pt x="1770797" y="593677"/>
                  </a:cubicBezTo>
                  <a:cubicBezTo>
                    <a:pt x="1757328" y="605462"/>
                    <a:pt x="1754789" y="602915"/>
                    <a:pt x="1740090" y="607325"/>
                  </a:cubicBezTo>
                  <a:cubicBezTo>
                    <a:pt x="1733896" y="609183"/>
                    <a:pt x="1709193" y="617354"/>
                    <a:pt x="1702559" y="620973"/>
                  </a:cubicBezTo>
                  <a:cubicBezTo>
                    <a:pt x="1695359" y="624900"/>
                    <a:pt x="1682087" y="634621"/>
                    <a:pt x="1682087" y="634621"/>
                  </a:cubicBezTo>
                  <a:cubicBezTo>
                    <a:pt x="1680950" y="640307"/>
                    <a:pt x="1679933" y="646019"/>
                    <a:pt x="1678675" y="651680"/>
                  </a:cubicBezTo>
                  <a:cubicBezTo>
                    <a:pt x="1677658" y="656258"/>
                    <a:pt x="1675263" y="660639"/>
                    <a:pt x="1675263" y="665328"/>
                  </a:cubicBezTo>
                  <a:cubicBezTo>
                    <a:pt x="1675263" y="677885"/>
                    <a:pt x="1684036" y="678266"/>
                    <a:pt x="1692323" y="685800"/>
                  </a:cubicBezTo>
                  <a:cubicBezTo>
                    <a:pt x="1700654" y="693373"/>
                    <a:pt x="1709173" y="700892"/>
                    <a:pt x="1716206" y="709683"/>
                  </a:cubicBezTo>
                  <a:cubicBezTo>
                    <a:pt x="1720755" y="715370"/>
                    <a:pt x="1725485" y="720917"/>
                    <a:pt x="1729854" y="726743"/>
                  </a:cubicBezTo>
                  <a:cubicBezTo>
                    <a:pt x="1732314" y="730024"/>
                    <a:pt x="1733778" y="734079"/>
                    <a:pt x="1736678" y="736979"/>
                  </a:cubicBezTo>
                  <a:cubicBezTo>
                    <a:pt x="1739578" y="739879"/>
                    <a:pt x="1743577" y="741420"/>
                    <a:pt x="1746914" y="743803"/>
                  </a:cubicBezTo>
                  <a:cubicBezTo>
                    <a:pt x="1751541" y="747108"/>
                    <a:pt x="1756282" y="750294"/>
                    <a:pt x="1760562" y="754039"/>
                  </a:cubicBezTo>
                  <a:cubicBezTo>
                    <a:pt x="1787037" y="777205"/>
                    <a:pt x="1762527" y="759898"/>
                    <a:pt x="1784445" y="774510"/>
                  </a:cubicBezTo>
                  <a:cubicBezTo>
                    <a:pt x="1793901" y="802879"/>
                    <a:pt x="1778266" y="762448"/>
                    <a:pt x="1801505" y="794982"/>
                  </a:cubicBezTo>
                  <a:cubicBezTo>
                    <a:pt x="1804231" y="798798"/>
                    <a:pt x="1802228" y="804788"/>
                    <a:pt x="1804917" y="808630"/>
                  </a:cubicBezTo>
                  <a:cubicBezTo>
                    <a:pt x="1810451" y="816536"/>
                    <a:pt x="1818564" y="822277"/>
                    <a:pt x="1825388" y="829101"/>
                  </a:cubicBezTo>
                  <a:cubicBezTo>
                    <a:pt x="1828800" y="832513"/>
                    <a:pt x="1830864" y="838544"/>
                    <a:pt x="1835624" y="839337"/>
                  </a:cubicBezTo>
                  <a:cubicBezTo>
                    <a:pt x="1842448" y="840474"/>
                    <a:pt x="1849343" y="841248"/>
                    <a:pt x="1856096" y="842749"/>
                  </a:cubicBezTo>
                  <a:cubicBezTo>
                    <a:pt x="1859607" y="843529"/>
                    <a:pt x="1862843" y="845289"/>
                    <a:pt x="1866332" y="846161"/>
                  </a:cubicBezTo>
                  <a:cubicBezTo>
                    <a:pt x="1871958" y="847568"/>
                    <a:pt x="1877736" y="848288"/>
                    <a:pt x="1883391" y="849573"/>
                  </a:cubicBezTo>
                  <a:cubicBezTo>
                    <a:pt x="1902759" y="853975"/>
                    <a:pt x="1922551" y="856940"/>
                    <a:pt x="1941394" y="863221"/>
                  </a:cubicBezTo>
                  <a:lnTo>
                    <a:pt x="1961866" y="870045"/>
                  </a:lnTo>
                  <a:cubicBezTo>
                    <a:pt x="1968985" y="872418"/>
                    <a:pt x="1986965" y="878991"/>
                    <a:pt x="1995986" y="880280"/>
                  </a:cubicBezTo>
                  <a:cubicBezTo>
                    <a:pt x="2023217" y="884170"/>
                    <a:pt x="2050606" y="886880"/>
                    <a:pt x="2077872" y="890516"/>
                  </a:cubicBezTo>
                  <a:cubicBezTo>
                    <a:pt x="2084729" y="891430"/>
                    <a:pt x="2091520" y="892791"/>
                    <a:pt x="2098344" y="893928"/>
                  </a:cubicBezTo>
                  <a:cubicBezTo>
                    <a:pt x="2123365" y="892791"/>
                    <a:pt x="2148525" y="893387"/>
                    <a:pt x="2173406" y="890516"/>
                  </a:cubicBezTo>
                  <a:cubicBezTo>
                    <a:pt x="2178459" y="889933"/>
                    <a:pt x="2182608" y="886162"/>
                    <a:pt x="2187054" y="883692"/>
                  </a:cubicBezTo>
                  <a:cubicBezTo>
                    <a:pt x="2239233" y="854704"/>
                    <a:pt x="2176883" y="889983"/>
                    <a:pt x="2214350" y="863221"/>
                  </a:cubicBezTo>
                  <a:cubicBezTo>
                    <a:pt x="2218489" y="860265"/>
                    <a:pt x="2224061" y="859618"/>
                    <a:pt x="2227997" y="856397"/>
                  </a:cubicBezTo>
                  <a:cubicBezTo>
                    <a:pt x="2228001" y="856394"/>
                    <a:pt x="2255616" y="828777"/>
                    <a:pt x="2262117" y="822277"/>
                  </a:cubicBezTo>
                  <a:cubicBezTo>
                    <a:pt x="2265529" y="818865"/>
                    <a:pt x="2269677" y="816057"/>
                    <a:pt x="2272353" y="812042"/>
                  </a:cubicBezTo>
                  <a:lnTo>
                    <a:pt x="2292824" y="781334"/>
                  </a:lnTo>
                  <a:cubicBezTo>
                    <a:pt x="2295099" y="777922"/>
                    <a:pt x="2296236" y="773373"/>
                    <a:pt x="2299648" y="771098"/>
                  </a:cubicBezTo>
                  <a:cubicBezTo>
                    <a:pt x="2309884" y="764274"/>
                    <a:pt x="2321658" y="759326"/>
                    <a:pt x="2330356" y="750627"/>
                  </a:cubicBezTo>
                  <a:cubicBezTo>
                    <a:pt x="2356770" y="724210"/>
                    <a:pt x="2320176" y="760054"/>
                    <a:pt x="2357651" y="726743"/>
                  </a:cubicBezTo>
                  <a:cubicBezTo>
                    <a:pt x="2362460" y="722469"/>
                    <a:pt x="2367062" y="717937"/>
                    <a:pt x="2371299" y="713095"/>
                  </a:cubicBezTo>
                  <a:cubicBezTo>
                    <a:pt x="2384784" y="697685"/>
                    <a:pt x="2377214" y="701690"/>
                    <a:pt x="2391771" y="689212"/>
                  </a:cubicBezTo>
                  <a:cubicBezTo>
                    <a:pt x="2396088" y="685511"/>
                    <a:pt x="2400542" y="681902"/>
                    <a:pt x="2405418" y="678976"/>
                  </a:cubicBezTo>
                  <a:cubicBezTo>
                    <a:pt x="2417989" y="671433"/>
                    <a:pt x="2429467" y="669415"/>
                    <a:pt x="2439538" y="658504"/>
                  </a:cubicBezTo>
                  <a:cubicBezTo>
                    <a:pt x="2449417" y="647802"/>
                    <a:pt x="2456534" y="634684"/>
                    <a:pt x="2466833" y="624385"/>
                  </a:cubicBezTo>
                  <a:cubicBezTo>
                    <a:pt x="2470245" y="620973"/>
                    <a:pt x="2473892" y="617780"/>
                    <a:pt x="2477069" y="614149"/>
                  </a:cubicBezTo>
                  <a:cubicBezTo>
                    <a:pt x="2488414" y="601184"/>
                    <a:pt x="2489416" y="599040"/>
                    <a:pt x="2497541" y="586854"/>
                  </a:cubicBezTo>
                  <a:cubicBezTo>
                    <a:pt x="2498678" y="583442"/>
                    <a:pt x="2499536" y="579924"/>
                    <a:pt x="2500953" y="576618"/>
                  </a:cubicBezTo>
                  <a:cubicBezTo>
                    <a:pt x="2502957" y="571943"/>
                    <a:pt x="2505991" y="567733"/>
                    <a:pt x="2507777" y="562970"/>
                  </a:cubicBezTo>
                  <a:cubicBezTo>
                    <a:pt x="2509423" y="558579"/>
                    <a:pt x="2509900" y="553831"/>
                    <a:pt x="2511188" y="549322"/>
                  </a:cubicBezTo>
                  <a:cubicBezTo>
                    <a:pt x="2512176" y="545864"/>
                    <a:pt x="2513463" y="542498"/>
                    <a:pt x="2514600" y="539086"/>
                  </a:cubicBezTo>
                  <a:cubicBezTo>
                    <a:pt x="2507298" y="444154"/>
                    <a:pt x="2523411" y="434771"/>
                    <a:pt x="2490717" y="378725"/>
                  </a:cubicBezTo>
                  <a:cubicBezTo>
                    <a:pt x="2487852" y="373813"/>
                    <a:pt x="2484502" y="369098"/>
                    <a:pt x="2480481" y="365077"/>
                  </a:cubicBezTo>
                  <a:cubicBezTo>
                    <a:pt x="2477581" y="362178"/>
                    <a:pt x="2473395" y="360879"/>
                    <a:pt x="2470245" y="358254"/>
                  </a:cubicBezTo>
                  <a:cubicBezTo>
                    <a:pt x="2466538" y="355165"/>
                    <a:pt x="2463421" y="351430"/>
                    <a:pt x="2460009" y="348018"/>
                  </a:cubicBezTo>
                  <a:cubicBezTo>
                    <a:pt x="2456258" y="336764"/>
                    <a:pt x="2457216" y="330958"/>
                    <a:pt x="2439538" y="330958"/>
                  </a:cubicBezTo>
                  <a:cubicBezTo>
                    <a:pt x="2435437" y="330958"/>
                    <a:pt x="2432714" y="335507"/>
                    <a:pt x="2429302" y="337782"/>
                  </a:cubicBezTo>
                  <a:cubicBezTo>
                    <a:pt x="2400439" y="330566"/>
                    <a:pt x="2429809" y="340396"/>
                    <a:pt x="2405418" y="324134"/>
                  </a:cubicBezTo>
                  <a:cubicBezTo>
                    <a:pt x="2402426" y="322139"/>
                    <a:pt x="2398550" y="321985"/>
                    <a:pt x="2395183" y="320722"/>
                  </a:cubicBezTo>
                  <a:cubicBezTo>
                    <a:pt x="2369489" y="311086"/>
                    <a:pt x="2387342" y="316203"/>
                    <a:pt x="2364475" y="310486"/>
                  </a:cubicBezTo>
                  <a:cubicBezTo>
                    <a:pt x="2355377" y="315035"/>
                    <a:pt x="2344995" y="317622"/>
                    <a:pt x="2337180" y="324134"/>
                  </a:cubicBezTo>
                  <a:cubicBezTo>
                    <a:pt x="2330880" y="329385"/>
                    <a:pt x="2323532" y="344606"/>
                    <a:pt x="2323532" y="344606"/>
                  </a:cubicBezTo>
                  <a:cubicBezTo>
                    <a:pt x="2322395" y="349155"/>
                    <a:pt x="2322447" y="354183"/>
                    <a:pt x="2320120" y="358254"/>
                  </a:cubicBezTo>
                  <a:cubicBezTo>
                    <a:pt x="2314181" y="368647"/>
                    <a:pt x="2305879" y="369956"/>
                    <a:pt x="2296236" y="375313"/>
                  </a:cubicBezTo>
                  <a:cubicBezTo>
                    <a:pt x="2290439" y="378534"/>
                    <a:pt x="2284863" y="382137"/>
                    <a:pt x="2279177" y="385549"/>
                  </a:cubicBezTo>
                  <a:cubicBezTo>
                    <a:pt x="2275765" y="390098"/>
                    <a:pt x="2273310" y="395556"/>
                    <a:pt x="2268941" y="399197"/>
                  </a:cubicBezTo>
                  <a:cubicBezTo>
                    <a:pt x="2266178" y="401499"/>
                    <a:pt x="2261248" y="400066"/>
                    <a:pt x="2258705" y="402609"/>
                  </a:cubicBezTo>
                  <a:cubicBezTo>
                    <a:pt x="2255109" y="406205"/>
                    <a:pt x="2254351" y="411810"/>
                    <a:pt x="2251881" y="416256"/>
                  </a:cubicBezTo>
                  <a:cubicBezTo>
                    <a:pt x="2248660" y="422053"/>
                    <a:pt x="2246012" y="428325"/>
                    <a:pt x="2241645" y="433316"/>
                  </a:cubicBezTo>
                  <a:cubicBezTo>
                    <a:pt x="2238684" y="436699"/>
                    <a:pt x="2222657" y="447112"/>
                    <a:pt x="2217762" y="450376"/>
                  </a:cubicBezTo>
                  <a:cubicBezTo>
                    <a:pt x="2181185" y="425991"/>
                    <a:pt x="2236697" y="463966"/>
                    <a:pt x="2197290" y="433316"/>
                  </a:cubicBezTo>
                  <a:cubicBezTo>
                    <a:pt x="2190816" y="428281"/>
                    <a:pt x="2176818" y="419668"/>
                    <a:pt x="2176818" y="419668"/>
                  </a:cubicBezTo>
                  <a:cubicBezTo>
                    <a:pt x="2171132" y="420805"/>
                    <a:pt x="2165189" y="421044"/>
                    <a:pt x="2159759" y="423080"/>
                  </a:cubicBezTo>
                  <a:cubicBezTo>
                    <a:pt x="2146673" y="427987"/>
                    <a:pt x="2150695" y="429444"/>
                    <a:pt x="2146111" y="440140"/>
                  </a:cubicBezTo>
                  <a:cubicBezTo>
                    <a:pt x="2144107" y="444815"/>
                    <a:pt x="2141562" y="449239"/>
                    <a:pt x="2139287" y="453788"/>
                  </a:cubicBezTo>
                  <a:cubicBezTo>
                    <a:pt x="2138150" y="465161"/>
                    <a:pt x="2136611" y="476501"/>
                    <a:pt x="2135875" y="487907"/>
                  </a:cubicBezTo>
                  <a:cubicBezTo>
                    <a:pt x="2134336" y="511768"/>
                    <a:pt x="2134449" y="535730"/>
                    <a:pt x="2132463" y="559558"/>
                  </a:cubicBezTo>
                  <a:cubicBezTo>
                    <a:pt x="2132164" y="563142"/>
                    <a:pt x="2130314" y="566426"/>
                    <a:pt x="2129051" y="569794"/>
                  </a:cubicBezTo>
                  <a:cubicBezTo>
                    <a:pt x="2123296" y="585140"/>
                    <a:pt x="2122948" y="588448"/>
                    <a:pt x="2111991" y="600501"/>
                  </a:cubicBezTo>
                  <a:cubicBezTo>
                    <a:pt x="2104418" y="608832"/>
                    <a:pt x="2097762" y="618592"/>
                    <a:pt x="2088108" y="624385"/>
                  </a:cubicBezTo>
                  <a:cubicBezTo>
                    <a:pt x="2064880" y="638322"/>
                    <a:pt x="2077339" y="632524"/>
                    <a:pt x="2050577" y="641445"/>
                  </a:cubicBezTo>
                  <a:cubicBezTo>
                    <a:pt x="2040341" y="640308"/>
                    <a:pt x="2029548" y="641553"/>
                    <a:pt x="2019869" y="638033"/>
                  </a:cubicBezTo>
                  <a:cubicBezTo>
                    <a:pt x="2016015" y="636632"/>
                    <a:pt x="2011748" y="631687"/>
                    <a:pt x="2013045" y="627797"/>
                  </a:cubicBezTo>
                  <a:cubicBezTo>
                    <a:pt x="2016637" y="617020"/>
                    <a:pt x="2036103" y="615679"/>
                    <a:pt x="2043753" y="614149"/>
                  </a:cubicBezTo>
                  <a:cubicBezTo>
                    <a:pt x="2050201" y="607701"/>
                    <a:pt x="2060812" y="601157"/>
                    <a:pt x="2060812" y="590265"/>
                  </a:cubicBezTo>
                  <a:cubicBezTo>
                    <a:pt x="2060812" y="584466"/>
                    <a:pt x="2062517" y="575935"/>
                    <a:pt x="2057400" y="573206"/>
                  </a:cubicBezTo>
                  <a:cubicBezTo>
                    <a:pt x="2043032" y="565543"/>
                    <a:pt x="2025555" y="566382"/>
                    <a:pt x="2009633" y="562970"/>
                  </a:cubicBezTo>
                  <a:cubicBezTo>
                    <a:pt x="2010770" y="558421"/>
                    <a:pt x="2009485" y="552374"/>
                    <a:pt x="2013045" y="549322"/>
                  </a:cubicBezTo>
                  <a:cubicBezTo>
                    <a:pt x="2018506" y="544641"/>
                    <a:pt x="2033517" y="542498"/>
                    <a:pt x="2033517" y="542498"/>
                  </a:cubicBezTo>
                  <a:cubicBezTo>
                    <a:pt x="2034654" y="537949"/>
                    <a:pt x="2036929" y="533540"/>
                    <a:pt x="2036929" y="528851"/>
                  </a:cubicBezTo>
                  <a:cubicBezTo>
                    <a:pt x="2036929" y="518785"/>
                    <a:pt x="2032118" y="510017"/>
                    <a:pt x="2023281" y="504967"/>
                  </a:cubicBezTo>
                  <a:cubicBezTo>
                    <a:pt x="2019210" y="502640"/>
                    <a:pt x="2014182" y="502692"/>
                    <a:pt x="2009633" y="501555"/>
                  </a:cubicBezTo>
                  <a:cubicBezTo>
                    <a:pt x="2005084" y="498143"/>
                    <a:pt x="2000717" y="494473"/>
                    <a:pt x="1995986" y="491319"/>
                  </a:cubicBezTo>
                  <a:cubicBezTo>
                    <a:pt x="1990468" y="487640"/>
                    <a:pt x="1983615" y="485772"/>
                    <a:pt x="1978926" y="481083"/>
                  </a:cubicBezTo>
                  <a:cubicBezTo>
                    <a:pt x="1976383" y="478540"/>
                    <a:pt x="1977122" y="474065"/>
                    <a:pt x="1975514" y="470848"/>
                  </a:cubicBezTo>
                  <a:cubicBezTo>
                    <a:pt x="1972548" y="464916"/>
                    <a:pt x="1970269" y="458155"/>
                    <a:pt x="1965278" y="453788"/>
                  </a:cubicBezTo>
                  <a:cubicBezTo>
                    <a:pt x="1960829" y="449895"/>
                    <a:pt x="1941172" y="444872"/>
                    <a:pt x="1934571" y="443552"/>
                  </a:cubicBezTo>
                  <a:cubicBezTo>
                    <a:pt x="1927787" y="442195"/>
                    <a:pt x="1920906" y="441378"/>
                    <a:pt x="1914099" y="440140"/>
                  </a:cubicBezTo>
                  <a:cubicBezTo>
                    <a:pt x="1861628" y="430600"/>
                    <a:pt x="1936908" y="443373"/>
                    <a:pt x="1876568" y="433316"/>
                  </a:cubicBezTo>
                  <a:cubicBezTo>
                    <a:pt x="1870881" y="435591"/>
                    <a:pt x="1865243" y="437989"/>
                    <a:pt x="1859508" y="440140"/>
                  </a:cubicBezTo>
                  <a:cubicBezTo>
                    <a:pt x="1856140" y="441403"/>
                    <a:pt x="1852265" y="441557"/>
                    <a:pt x="1849272" y="443552"/>
                  </a:cubicBezTo>
                  <a:cubicBezTo>
                    <a:pt x="1845257" y="446229"/>
                    <a:pt x="1842448" y="450376"/>
                    <a:pt x="1839036" y="453788"/>
                  </a:cubicBezTo>
                  <a:cubicBezTo>
                    <a:pt x="1829938" y="452651"/>
                    <a:pt x="1820636" y="452600"/>
                    <a:pt x="1811741" y="450376"/>
                  </a:cubicBezTo>
                  <a:cubicBezTo>
                    <a:pt x="1794488" y="446063"/>
                    <a:pt x="1800864" y="444281"/>
                    <a:pt x="1791269" y="433316"/>
                  </a:cubicBezTo>
                  <a:cubicBezTo>
                    <a:pt x="1785973" y="427264"/>
                    <a:pt x="1779896" y="421943"/>
                    <a:pt x="1774209" y="416256"/>
                  </a:cubicBezTo>
                  <a:cubicBezTo>
                    <a:pt x="1773072" y="411707"/>
                    <a:pt x="1773398" y="406511"/>
                    <a:pt x="1770797" y="402609"/>
                  </a:cubicBezTo>
                  <a:cubicBezTo>
                    <a:pt x="1767750" y="398039"/>
                    <a:pt x="1750064" y="391323"/>
                    <a:pt x="1746914" y="388961"/>
                  </a:cubicBezTo>
                  <a:cubicBezTo>
                    <a:pt x="1741767" y="385101"/>
                    <a:pt x="1738108" y="379550"/>
                    <a:pt x="1733266" y="375313"/>
                  </a:cubicBezTo>
                  <a:cubicBezTo>
                    <a:pt x="1720555" y="364191"/>
                    <a:pt x="1722601" y="366071"/>
                    <a:pt x="1709383" y="361665"/>
                  </a:cubicBezTo>
                  <a:cubicBezTo>
                    <a:pt x="1704834" y="358253"/>
                    <a:pt x="1699147" y="355979"/>
                    <a:pt x="1695735" y="351430"/>
                  </a:cubicBezTo>
                  <a:cubicBezTo>
                    <a:pt x="1687296" y="340178"/>
                    <a:pt x="1686991" y="319006"/>
                    <a:pt x="1685499" y="307074"/>
                  </a:cubicBezTo>
                  <a:cubicBezTo>
                    <a:pt x="1686636" y="300250"/>
                    <a:pt x="1686250" y="292989"/>
                    <a:pt x="1688911" y="286603"/>
                  </a:cubicBezTo>
                  <a:cubicBezTo>
                    <a:pt x="1692065" y="279032"/>
                    <a:pt x="1702559" y="266131"/>
                    <a:pt x="1702559" y="266131"/>
                  </a:cubicBezTo>
                  <a:cubicBezTo>
                    <a:pt x="1703696" y="257033"/>
                    <a:pt x="1704331" y="247857"/>
                    <a:pt x="1705971" y="238836"/>
                  </a:cubicBezTo>
                  <a:cubicBezTo>
                    <a:pt x="1706614" y="235297"/>
                    <a:pt x="1709383" y="232197"/>
                    <a:pt x="1709383" y="228600"/>
                  </a:cubicBezTo>
                  <a:cubicBezTo>
                    <a:pt x="1709383" y="203553"/>
                    <a:pt x="1707637" y="178528"/>
                    <a:pt x="1705971" y="153537"/>
                  </a:cubicBezTo>
                  <a:cubicBezTo>
                    <a:pt x="1704433" y="130474"/>
                    <a:pt x="1699627" y="107209"/>
                    <a:pt x="1692323" y="85298"/>
                  </a:cubicBezTo>
                  <a:cubicBezTo>
                    <a:pt x="1667709" y="11456"/>
                    <a:pt x="1677090" y="30949"/>
                    <a:pt x="1661615" y="0"/>
                  </a:cubicBezTo>
                </a:path>
              </a:pathLst>
            </a:custGeom>
            <a:no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E06C941A-831E-91E4-E319-15C8ADF8DD52}"/>
                </a:ext>
              </a:extLst>
            </p:cNvPr>
            <p:cNvSpPr/>
            <p:nvPr/>
          </p:nvSpPr>
          <p:spPr>
            <a:xfrm>
              <a:off x="2620745" y="3528792"/>
              <a:ext cx="1883508" cy="1740090"/>
            </a:xfrm>
            <a:custGeom>
              <a:avLst/>
              <a:gdLst>
                <a:gd name="csX0" fmla="*/ 962171 w 1883508"/>
                <a:gd name="csY0" fmla="*/ 1740090 h 1740090"/>
                <a:gd name="csX1" fmla="*/ 958759 w 1883508"/>
                <a:gd name="csY1" fmla="*/ 1723030 h 1740090"/>
                <a:gd name="csX2" fmla="*/ 968995 w 1883508"/>
                <a:gd name="csY2" fmla="*/ 1716206 h 1740090"/>
                <a:gd name="csX3" fmla="*/ 992879 w 1883508"/>
                <a:gd name="csY3" fmla="*/ 1709382 h 1740090"/>
                <a:gd name="csX4" fmla="*/ 996291 w 1883508"/>
                <a:gd name="csY4" fmla="*/ 1699146 h 1740090"/>
                <a:gd name="csX5" fmla="*/ 992879 w 1883508"/>
                <a:gd name="csY5" fmla="*/ 1671851 h 1740090"/>
                <a:gd name="csX6" fmla="*/ 972407 w 1883508"/>
                <a:gd name="csY6" fmla="*/ 1658203 h 1740090"/>
                <a:gd name="csX7" fmla="*/ 955348 w 1883508"/>
                <a:gd name="csY7" fmla="*/ 1654791 h 1740090"/>
                <a:gd name="csX8" fmla="*/ 924640 w 1883508"/>
                <a:gd name="csY8" fmla="*/ 1634320 h 1740090"/>
                <a:gd name="csX9" fmla="*/ 914404 w 1883508"/>
                <a:gd name="csY9" fmla="*/ 1620672 h 1740090"/>
                <a:gd name="csX10" fmla="*/ 907580 w 1883508"/>
                <a:gd name="csY10" fmla="*/ 1593376 h 1740090"/>
                <a:gd name="csX11" fmla="*/ 904168 w 1883508"/>
                <a:gd name="csY11" fmla="*/ 1583140 h 1740090"/>
                <a:gd name="csX12" fmla="*/ 900756 w 1883508"/>
                <a:gd name="csY12" fmla="*/ 1569493 h 1740090"/>
                <a:gd name="csX13" fmla="*/ 893933 w 1883508"/>
                <a:gd name="csY13" fmla="*/ 1549021 h 1740090"/>
                <a:gd name="csX14" fmla="*/ 873461 w 1883508"/>
                <a:gd name="csY14" fmla="*/ 1521725 h 1740090"/>
                <a:gd name="csX15" fmla="*/ 866637 w 1883508"/>
                <a:gd name="csY15" fmla="*/ 1508078 h 1740090"/>
                <a:gd name="csX16" fmla="*/ 859813 w 1883508"/>
                <a:gd name="csY16" fmla="*/ 1480782 h 1740090"/>
                <a:gd name="csX17" fmla="*/ 835930 w 1883508"/>
                <a:gd name="csY17" fmla="*/ 1450075 h 1740090"/>
                <a:gd name="csX18" fmla="*/ 822282 w 1883508"/>
                <a:gd name="csY18" fmla="*/ 1439839 h 1740090"/>
                <a:gd name="csX19" fmla="*/ 815458 w 1883508"/>
                <a:gd name="csY19" fmla="*/ 1429603 h 1740090"/>
                <a:gd name="csX20" fmla="*/ 801810 w 1883508"/>
                <a:gd name="csY20" fmla="*/ 1419367 h 1740090"/>
                <a:gd name="csX21" fmla="*/ 794986 w 1883508"/>
                <a:gd name="csY21" fmla="*/ 1409131 h 1740090"/>
                <a:gd name="csX22" fmla="*/ 771103 w 1883508"/>
                <a:gd name="csY22" fmla="*/ 1385248 h 1740090"/>
                <a:gd name="csX23" fmla="*/ 754043 w 1883508"/>
                <a:gd name="csY23" fmla="*/ 1361364 h 1740090"/>
                <a:gd name="csX24" fmla="*/ 743807 w 1883508"/>
                <a:gd name="csY24" fmla="*/ 1351128 h 1740090"/>
                <a:gd name="csX25" fmla="*/ 740395 w 1883508"/>
                <a:gd name="csY25" fmla="*/ 1340893 h 1740090"/>
                <a:gd name="csX26" fmla="*/ 733571 w 1883508"/>
                <a:gd name="csY26" fmla="*/ 1330657 h 1740090"/>
                <a:gd name="csX27" fmla="*/ 736983 w 1883508"/>
                <a:gd name="csY27" fmla="*/ 1276066 h 1740090"/>
                <a:gd name="csX28" fmla="*/ 733571 w 1883508"/>
                <a:gd name="csY28" fmla="*/ 1245358 h 1740090"/>
                <a:gd name="csX29" fmla="*/ 730159 w 1883508"/>
                <a:gd name="csY29" fmla="*/ 1231711 h 1740090"/>
                <a:gd name="csX30" fmla="*/ 743807 w 1883508"/>
                <a:gd name="csY30" fmla="*/ 1173708 h 1740090"/>
                <a:gd name="csX31" fmla="*/ 764279 w 1883508"/>
                <a:gd name="csY31" fmla="*/ 1153236 h 1740090"/>
                <a:gd name="csX32" fmla="*/ 791574 w 1883508"/>
                <a:gd name="csY32" fmla="*/ 1129352 h 1740090"/>
                <a:gd name="csX33" fmla="*/ 822282 w 1883508"/>
                <a:gd name="csY33" fmla="*/ 1143000 h 1740090"/>
                <a:gd name="csX34" fmla="*/ 825694 w 1883508"/>
                <a:gd name="csY34" fmla="*/ 1160060 h 1740090"/>
                <a:gd name="csX35" fmla="*/ 818870 w 1883508"/>
                <a:gd name="csY35" fmla="*/ 1190767 h 1740090"/>
                <a:gd name="csX36" fmla="*/ 805222 w 1883508"/>
                <a:gd name="csY36" fmla="*/ 1207827 h 1740090"/>
                <a:gd name="csX37" fmla="*/ 794986 w 1883508"/>
                <a:gd name="csY37" fmla="*/ 1245358 h 1740090"/>
                <a:gd name="csX38" fmla="*/ 798398 w 1883508"/>
                <a:gd name="csY38" fmla="*/ 1259006 h 1740090"/>
                <a:gd name="csX39" fmla="*/ 808634 w 1883508"/>
                <a:gd name="csY39" fmla="*/ 1265830 h 1740090"/>
                <a:gd name="csX40" fmla="*/ 876873 w 1883508"/>
                <a:gd name="csY40" fmla="*/ 1276066 h 1740090"/>
                <a:gd name="csX41" fmla="*/ 938288 w 1883508"/>
                <a:gd name="csY41" fmla="*/ 1272654 h 1740090"/>
                <a:gd name="csX42" fmla="*/ 948524 w 1883508"/>
                <a:gd name="csY42" fmla="*/ 1269242 h 1740090"/>
                <a:gd name="csX43" fmla="*/ 972407 w 1883508"/>
                <a:gd name="csY43" fmla="*/ 1262418 h 1740090"/>
                <a:gd name="csX44" fmla="*/ 982643 w 1883508"/>
                <a:gd name="csY44" fmla="*/ 1252182 h 1740090"/>
                <a:gd name="csX45" fmla="*/ 1006527 w 1883508"/>
                <a:gd name="csY45" fmla="*/ 1248770 h 1740090"/>
                <a:gd name="csX46" fmla="*/ 1009939 w 1883508"/>
                <a:gd name="csY46" fmla="*/ 1235122 h 1740090"/>
                <a:gd name="csX47" fmla="*/ 1023586 w 1883508"/>
                <a:gd name="csY47" fmla="*/ 1221475 h 1740090"/>
                <a:gd name="csX48" fmla="*/ 1030410 w 1883508"/>
                <a:gd name="csY48" fmla="*/ 1204415 h 1740090"/>
                <a:gd name="csX49" fmla="*/ 1044058 w 1883508"/>
                <a:gd name="csY49" fmla="*/ 1183943 h 1740090"/>
                <a:gd name="csX50" fmla="*/ 1037234 w 1883508"/>
                <a:gd name="csY50" fmla="*/ 1160060 h 1740090"/>
                <a:gd name="csX51" fmla="*/ 1030410 w 1883508"/>
                <a:gd name="csY51" fmla="*/ 1149824 h 1740090"/>
                <a:gd name="csX52" fmla="*/ 1020174 w 1883508"/>
                <a:gd name="csY52" fmla="*/ 1139588 h 1740090"/>
                <a:gd name="csX53" fmla="*/ 1006527 w 1883508"/>
                <a:gd name="csY53" fmla="*/ 1136176 h 1740090"/>
                <a:gd name="csX54" fmla="*/ 992879 w 1883508"/>
                <a:gd name="csY54" fmla="*/ 1129352 h 1740090"/>
                <a:gd name="csX55" fmla="*/ 921228 w 1883508"/>
                <a:gd name="csY55" fmla="*/ 1122528 h 1740090"/>
                <a:gd name="csX56" fmla="*/ 893933 w 1883508"/>
                <a:gd name="csY56" fmla="*/ 1112293 h 1740090"/>
                <a:gd name="csX57" fmla="*/ 883697 w 1883508"/>
                <a:gd name="csY57" fmla="*/ 1108881 h 1740090"/>
                <a:gd name="csX58" fmla="*/ 849577 w 1883508"/>
                <a:gd name="csY58" fmla="*/ 1095233 h 1740090"/>
                <a:gd name="csX59" fmla="*/ 842754 w 1883508"/>
                <a:gd name="csY59" fmla="*/ 1081585 h 1740090"/>
                <a:gd name="csX60" fmla="*/ 835930 w 1883508"/>
                <a:gd name="csY60" fmla="*/ 1071349 h 1740090"/>
                <a:gd name="csX61" fmla="*/ 856401 w 1883508"/>
                <a:gd name="csY61" fmla="*/ 1040642 h 1740090"/>
                <a:gd name="csX62" fmla="*/ 852989 w 1883508"/>
                <a:gd name="csY62" fmla="*/ 1016758 h 1740090"/>
                <a:gd name="csX63" fmla="*/ 835930 w 1883508"/>
                <a:gd name="csY63" fmla="*/ 999699 h 1740090"/>
                <a:gd name="csX64" fmla="*/ 825694 w 1883508"/>
                <a:gd name="csY64" fmla="*/ 996287 h 1740090"/>
                <a:gd name="csX65" fmla="*/ 805222 w 1883508"/>
                <a:gd name="csY65" fmla="*/ 999699 h 1740090"/>
                <a:gd name="csX66" fmla="*/ 777927 w 1883508"/>
                <a:gd name="csY66" fmla="*/ 1023582 h 1740090"/>
                <a:gd name="csX67" fmla="*/ 764279 w 1883508"/>
                <a:gd name="csY67" fmla="*/ 1071349 h 1740090"/>
                <a:gd name="csX68" fmla="*/ 692628 w 1883508"/>
                <a:gd name="csY68" fmla="*/ 1098645 h 1740090"/>
                <a:gd name="csX69" fmla="*/ 675568 w 1883508"/>
                <a:gd name="csY69" fmla="*/ 1119117 h 1740090"/>
                <a:gd name="csX70" fmla="*/ 665333 w 1883508"/>
                <a:gd name="csY70" fmla="*/ 1125940 h 1740090"/>
                <a:gd name="csX71" fmla="*/ 651685 w 1883508"/>
                <a:gd name="csY71" fmla="*/ 1139588 h 1740090"/>
                <a:gd name="csX72" fmla="*/ 638037 w 1883508"/>
                <a:gd name="csY72" fmla="*/ 1146412 h 1740090"/>
                <a:gd name="csX73" fmla="*/ 617565 w 1883508"/>
                <a:gd name="csY73" fmla="*/ 1160060 h 1740090"/>
                <a:gd name="csX74" fmla="*/ 603918 w 1883508"/>
                <a:gd name="csY74" fmla="*/ 1183943 h 1740090"/>
                <a:gd name="csX75" fmla="*/ 600506 w 1883508"/>
                <a:gd name="csY75" fmla="*/ 1204415 h 1740090"/>
                <a:gd name="csX76" fmla="*/ 597094 w 1883508"/>
                <a:gd name="csY76" fmla="*/ 1214651 h 1740090"/>
                <a:gd name="csX77" fmla="*/ 600506 w 1883508"/>
                <a:gd name="csY77" fmla="*/ 1269242 h 1740090"/>
                <a:gd name="csX78" fmla="*/ 607330 w 1883508"/>
                <a:gd name="csY78" fmla="*/ 1289714 h 1740090"/>
                <a:gd name="csX79" fmla="*/ 610742 w 1883508"/>
                <a:gd name="csY79" fmla="*/ 1334069 h 1740090"/>
                <a:gd name="csX80" fmla="*/ 620977 w 1883508"/>
                <a:gd name="csY80" fmla="*/ 1344305 h 1740090"/>
                <a:gd name="csX81" fmla="*/ 627801 w 1883508"/>
                <a:gd name="csY81" fmla="*/ 1361364 h 1740090"/>
                <a:gd name="csX82" fmla="*/ 631213 w 1883508"/>
                <a:gd name="csY82" fmla="*/ 1388660 h 1740090"/>
                <a:gd name="csX83" fmla="*/ 638037 w 1883508"/>
                <a:gd name="csY83" fmla="*/ 1398896 h 1740090"/>
                <a:gd name="csX84" fmla="*/ 655097 w 1883508"/>
                <a:gd name="csY84" fmla="*/ 1433015 h 1740090"/>
                <a:gd name="csX85" fmla="*/ 665333 w 1883508"/>
                <a:gd name="csY85" fmla="*/ 1443251 h 1740090"/>
                <a:gd name="csX86" fmla="*/ 672156 w 1883508"/>
                <a:gd name="csY86" fmla="*/ 1453487 h 1740090"/>
                <a:gd name="csX87" fmla="*/ 675568 w 1883508"/>
                <a:gd name="csY87" fmla="*/ 1525137 h 1740090"/>
                <a:gd name="csX88" fmla="*/ 661921 w 1883508"/>
                <a:gd name="csY88" fmla="*/ 1535373 h 1740090"/>
                <a:gd name="csX89" fmla="*/ 641449 w 1883508"/>
                <a:gd name="csY89" fmla="*/ 1549021 h 1740090"/>
                <a:gd name="csX90" fmla="*/ 600506 w 1883508"/>
                <a:gd name="csY90" fmla="*/ 1542197 h 1740090"/>
                <a:gd name="csX91" fmla="*/ 586858 w 1883508"/>
                <a:gd name="csY91" fmla="*/ 1538785 h 1740090"/>
                <a:gd name="csX92" fmla="*/ 559562 w 1883508"/>
                <a:gd name="csY92" fmla="*/ 1535373 h 1740090"/>
                <a:gd name="csX93" fmla="*/ 528855 w 1883508"/>
                <a:gd name="csY93" fmla="*/ 1542197 h 1740090"/>
                <a:gd name="csX94" fmla="*/ 518619 w 1883508"/>
                <a:gd name="csY94" fmla="*/ 1545609 h 1740090"/>
                <a:gd name="csX95" fmla="*/ 491324 w 1883508"/>
                <a:gd name="csY95" fmla="*/ 1552433 h 1740090"/>
                <a:gd name="csX96" fmla="*/ 467440 w 1883508"/>
                <a:gd name="csY96" fmla="*/ 1549021 h 1740090"/>
                <a:gd name="csX97" fmla="*/ 457204 w 1883508"/>
                <a:gd name="csY97" fmla="*/ 1538785 h 1740090"/>
                <a:gd name="csX98" fmla="*/ 440145 w 1883508"/>
                <a:gd name="csY98" fmla="*/ 1535373 h 1740090"/>
                <a:gd name="csX99" fmla="*/ 409437 w 1883508"/>
                <a:gd name="csY99" fmla="*/ 1525137 h 1740090"/>
                <a:gd name="csX100" fmla="*/ 399201 w 1883508"/>
                <a:gd name="csY100" fmla="*/ 1521725 h 1740090"/>
                <a:gd name="csX101" fmla="*/ 385554 w 1883508"/>
                <a:gd name="csY101" fmla="*/ 1511490 h 1740090"/>
                <a:gd name="csX102" fmla="*/ 375318 w 1883508"/>
                <a:gd name="csY102" fmla="*/ 1508078 h 1740090"/>
                <a:gd name="csX103" fmla="*/ 368494 w 1883508"/>
                <a:gd name="csY103" fmla="*/ 1494430 h 1740090"/>
                <a:gd name="csX104" fmla="*/ 365082 w 1883508"/>
                <a:gd name="csY104" fmla="*/ 1473958 h 1740090"/>
                <a:gd name="csX105" fmla="*/ 354846 w 1883508"/>
                <a:gd name="csY105" fmla="*/ 1433015 h 1740090"/>
                <a:gd name="csX106" fmla="*/ 330962 w 1883508"/>
                <a:gd name="csY106" fmla="*/ 1415955 h 1740090"/>
                <a:gd name="csX107" fmla="*/ 320727 w 1883508"/>
                <a:gd name="csY107" fmla="*/ 1412543 h 1740090"/>
                <a:gd name="csX108" fmla="*/ 272959 w 1883508"/>
                <a:gd name="csY108" fmla="*/ 1409131 h 1740090"/>
                <a:gd name="csX109" fmla="*/ 249076 w 1883508"/>
                <a:gd name="csY109" fmla="*/ 1405720 h 1740090"/>
                <a:gd name="csX110" fmla="*/ 197897 w 1883508"/>
                <a:gd name="csY110" fmla="*/ 1398896 h 1740090"/>
                <a:gd name="csX111" fmla="*/ 184249 w 1883508"/>
                <a:gd name="csY111" fmla="*/ 1395484 h 1740090"/>
                <a:gd name="csX112" fmla="*/ 153542 w 1883508"/>
                <a:gd name="csY112" fmla="*/ 1392072 h 1740090"/>
                <a:gd name="csX113" fmla="*/ 143306 w 1883508"/>
                <a:gd name="csY113" fmla="*/ 1385248 h 1740090"/>
                <a:gd name="csX114" fmla="*/ 133070 w 1883508"/>
                <a:gd name="csY114" fmla="*/ 1381836 h 1740090"/>
                <a:gd name="csX115" fmla="*/ 102362 w 1883508"/>
                <a:gd name="csY115" fmla="*/ 1375012 h 1740090"/>
                <a:gd name="csX116" fmla="*/ 51183 w 1883508"/>
                <a:gd name="csY116" fmla="*/ 1344305 h 1740090"/>
                <a:gd name="csX117" fmla="*/ 23888 w 1883508"/>
                <a:gd name="csY117" fmla="*/ 1317009 h 1740090"/>
                <a:gd name="csX118" fmla="*/ 10240 w 1883508"/>
                <a:gd name="csY118" fmla="*/ 1303361 h 1740090"/>
                <a:gd name="csX119" fmla="*/ 6828 w 1883508"/>
                <a:gd name="csY119" fmla="*/ 1286302 h 1740090"/>
                <a:gd name="csX120" fmla="*/ 4 w 1883508"/>
                <a:gd name="csY120" fmla="*/ 1272654 h 1740090"/>
                <a:gd name="csX121" fmla="*/ 6828 w 1883508"/>
                <a:gd name="csY121" fmla="*/ 1238534 h 1740090"/>
                <a:gd name="csX122" fmla="*/ 30712 w 1883508"/>
                <a:gd name="csY122" fmla="*/ 1207827 h 1740090"/>
                <a:gd name="csX123" fmla="*/ 54595 w 1883508"/>
                <a:gd name="csY123" fmla="*/ 1170296 h 1740090"/>
                <a:gd name="csX124" fmla="*/ 71655 w 1883508"/>
                <a:gd name="csY124" fmla="*/ 1139588 h 1740090"/>
                <a:gd name="csX125" fmla="*/ 85303 w 1883508"/>
                <a:gd name="csY125" fmla="*/ 1119117 h 1740090"/>
                <a:gd name="csX126" fmla="*/ 98951 w 1883508"/>
                <a:gd name="csY126" fmla="*/ 1088409 h 1740090"/>
                <a:gd name="csX127" fmla="*/ 102362 w 1883508"/>
                <a:gd name="csY127" fmla="*/ 1071349 h 1740090"/>
                <a:gd name="csX128" fmla="*/ 105774 w 1883508"/>
                <a:gd name="csY128" fmla="*/ 1061114 h 1740090"/>
                <a:gd name="csX129" fmla="*/ 109186 w 1883508"/>
                <a:gd name="csY129" fmla="*/ 1044054 h 1740090"/>
                <a:gd name="csX130" fmla="*/ 122834 w 1883508"/>
                <a:gd name="csY130" fmla="*/ 1030406 h 1740090"/>
                <a:gd name="csX131" fmla="*/ 126246 w 1883508"/>
                <a:gd name="csY131" fmla="*/ 1020170 h 1740090"/>
                <a:gd name="csX132" fmla="*/ 156954 w 1883508"/>
                <a:gd name="csY132" fmla="*/ 992875 h 1740090"/>
                <a:gd name="csX133" fmla="*/ 160365 w 1883508"/>
                <a:gd name="csY133" fmla="*/ 982639 h 1740090"/>
                <a:gd name="csX134" fmla="*/ 174013 w 1883508"/>
                <a:gd name="csY134" fmla="*/ 972403 h 1740090"/>
                <a:gd name="csX135" fmla="*/ 184249 w 1883508"/>
                <a:gd name="csY135" fmla="*/ 962167 h 1740090"/>
                <a:gd name="csX136" fmla="*/ 194485 w 1883508"/>
                <a:gd name="csY136" fmla="*/ 948520 h 1740090"/>
                <a:gd name="csX137" fmla="*/ 201309 w 1883508"/>
                <a:gd name="csY137" fmla="*/ 938284 h 1740090"/>
                <a:gd name="csX138" fmla="*/ 218368 w 1883508"/>
                <a:gd name="csY138" fmla="*/ 924636 h 1740090"/>
                <a:gd name="csX139" fmla="*/ 238840 w 1883508"/>
                <a:gd name="csY139" fmla="*/ 900752 h 1740090"/>
                <a:gd name="csX140" fmla="*/ 272959 w 1883508"/>
                <a:gd name="csY140" fmla="*/ 890517 h 1740090"/>
                <a:gd name="csX141" fmla="*/ 310491 w 1883508"/>
                <a:gd name="csY141" fmla="*/ 897340 h 1740090"/>
                <a:gd name="csX142" fmla="*/ 320727 w 1883508"/>
                <a:gd name="csY142" fmla="*/ 904164 h 1740090"/>
                <a:gd name="csX143" fmla="*/ 330962 w 1883508"/>
                <a:gd name="csY143" fmla="*/ 914400 h 1740090"/>
                <a:gd name="csX144" fmla="*/ 337786 w 1883508"/>
                <a:gd name="csY144" fmla="*/ 931460 h 1740090"/>
                <a:gd name="csX145" fmla="*/ 344610 w 1883508"/>
                <a:gd name="csY145" fmla="*/ 951931 h 1740090"/>
                <a:gd name="csX146" fmla="*/ 371906 w 1883508"/>
                <a:gd name="csY146" fmla="*/ 965579 h 1740090"/>
                <a:gd name="csX147" fmla="*/ 402613 w 1883508"/>
                <a:gd name="csY147" fmla="*/ 962167 h 1740090"/>
                <a:gd name="csX148" fmla="*/ 429909 w 1883508"/>
                <a:gd name="csY148" fmla="*/ 948520 h 1740090"/>
                <a:gd name="csX149" fmla="*/ 440145 w 1883508"/>
                <a:gd name="csY149" fmla="*/ 938284 h 1740090"/>
                <a:gd name="csX150" fmla="*/ 450380 w 1883508"/>
                <a:gd name="csY150" fmla="*/ 914400 h 1740090"/>
                <a:gd name="csX151" fmla="*/ 457204 w 1883508"/>
                <a:gd name="csY151" fmla="*/ 873457 h 1740090"/>
                <a:gd name="csX152" fmla="*/ 453792 w 1883508"/>
                <a:gd name="csY152" fmla="*/ 829102 h 1740090"/>
                <a:gd name="csX153" fmla="*/ 443556 w 1883508"/>
                <a:gd name="csY153" fmla="*/ 818866 h 1740090"/>
                <a:gd name="csX154" fmla="*/ 399201 w 1883508"/>
                <a:gd name="csY154" fmla="*/ 822278 h 1740090"/>
                <a:gd name="csX155" fmla="*/ 388965 w 1883508"/>
                <a:gd name="csY155" fmla="*/ 829102 h 1740090"/>
                <a:gd name="csX156" fmla="*/ 368494 w 1883508"/>
                <a:gd name="csY156" fmla="*/ 852985 h 1740090"/>
                <a:gd name="csX157" fmla="*/ 327551 w 1883508"/>
                <a:gd name="csY157" fmla="*/ 832514 h 1740090"/>
                <a:gd name="csX158" fmla="*/ 334374 w 1883508"/>
                <a:gd name="csY158" fmla="*/ 750627 h 1740090"/>
                <a:gd name="csX159" fmla="*/ 354846 w 1883508"/>
                <a:gd name="csY159" fmla="*/ 740391 h 1740090"/>
                <a:gd name="csX160" fmla="*/ 368494 w 1883508"/>
                <a:gd name="csY160" fmla="*/ 736979 h 1740090"/>
                <a:gd name="csX161" fmla="*/ 402613 w 1883508"/>
                <a:gd name="csY161" fmla="*/ 723331 h 1740090"/>
                <a:gd name="csX162" fmla="*/ 416261 w 1883508"/>
                <a:gd name="csY162" fmla="*/ 709684 h 1740090"/>
                <a:gd name="csX163" fmla="*/ 450380 w 1883508"/>
                <a:gd name="csY163" fmla="*/ 682388 h 1740090"/>
                <a:gd name="csX164" fmla="*/ 460616 w 1883508"/>
                <a:gd name="csY164" fmla="*/ 665328 h 1740090"/>
                <a:gd name="csX165" fmla="*/ 467440 w 1883508"/>
                <a:gd name="csY165" fmla="*/ 655093 h 1740090"/>
                <a:gd name="csX166" fmla="*/ 481088 w 1883508"/>
                <a:gd name="csY166" fmla="*/ 651681 h 1740090"/>
                <a:gd name="csX167" fmla="*/ 522031 w 1883508"/>
                <a:gd name="csY167" fmla="*/ 644857 h 1740090"/>
                <a:gd name="csX168" fmla="*/ 532267 w 1883508"/>
                <a:gd name="csY168" fmla="*/ 638033 h 1740090"/>
                <a:gd name="csX169" fmla="*/ 545915 w 1883508"/>
                <a:gd name="csY169" fmla="*/ 627797 h 1740090"/>
                <a:gd name="csX170" fmla="*/ 559562 w 1883508"/>
                <a:gd name="csY170" fmla="*/ 620973 h 1740090"/>
                <a:gd name="csX171" fmla="*/ 569798 w 1883508"/>
                <a:gd name="csY171" fmla="*/ 614149 h 1740090"/>
                <a:gd name="csX172" fmla="*/ 583446 w 1883508"/>
                <a:gd name="csY172" fmla="*/ 580030 h 1740090"/>
                <a:gd name="csX173" fmla="*/ 597094 w 1883508"/>
                <a:gd name="csY173" fmla="*/ 542499 h 1740090"/>
                <a:gd name="csX174" fmla="*/ 603918 w 1883508"/>
                <a:gd name="csY174" fmla="*/ 522027 h 1740090"/>
                <a:gd name="csX175" fmla="*/ 607330 w 1883508"/>
                <a:gd name="csY175" fmla="*/ 504967 h 1740090"/>
                <a:gd name="csX176" fmla="*/ 627801 w 1883508"/>
                <a:gd name="csY176" fmla="*/ 501555 h 1740090"/>
                <a:gd name="csX177" fmla="*/ 638037 w 1883508"/>
                <a:gd name="csY177" fmla="*/ 498143 h 1740090"/>
                <a:gd name="csX178" fmla="*/ 631213 w 1883508"/>
                <a:gd name="csY178" fmla="*/ 467436 h 1740090"/>
                <a:gd name="csX179" fmla="*/ 624389 w 1883508"/>
                <a:gd name="csY179" fmla="*/ 457200 h 1740090"/>
                <a:gd name="csX180" fmla="*/ 620977 w 1883508"/>
                <a:gd name="csY180" fmla="*/ 443552 h 1740090"/>
                <a:gd name="csX181" fmla="*/ 641449 w 1883508"/>
                <a:gd name="csY181" fmla="*/ 426493 h 1740090"/>
                <a:gd name="csX182" fmla="*/ 668745 w 1883508"/>
                <a:gd name="csY182" fmla="*/ 416257 h 1740090"/>
                <a:gd name="csX183" fmla="*/ 689216 w 1883508"/>
                <a:gd name="csY183" fmla="*/ 402609 h 1740090"/>
                <a:gd name="csX184" fmla="*/ 696040 w 1883508"/>
                <a:gd name="csY184" fmla="*/ 388961 h 1740090"/>
                <a:gd name="csX185" fmla="*/ 709688 w 1883508"/>
                <a:gd name="csY185" fmla="*/ 375314 h 1740090"/>
                <a:gd name="csX186" fmla="*/ 723336 w 1883508"/>
                <a:gd name="csY186" fmla="*/ 368490 h 1740090"/>
                <a:gd name="csX187" fmla="*/ 764279 w 1883508"/>
                <a:gd name="csY187" fmla="*/ 358254 h 1740090"/>
                <a:gd name="csX188" fmla="*/ 774515 w 1883508"/>
                <a:gd name="csY188" fmla="*/ 344606 h 1740090"/>
                <a:gd name="csX189" fmla="*/ 791574 w 1883508"/>
                <a:gd name="csY189" fmla="*/ 307075 h 1740090"/>
                <a:gd name="csX190" fmla="*/ 798398 w 1883508"/>
                <a:gd name="csY190" fmla="*/ 293427 h 1740090"/>
                <a:gd name="csX191" fmla="*/ 808634 w 1883508"/>
                <a:gd name="csY191" fmla="*/ 269543 h 1740090"/>
                <a:gd name="csX192" fmla="*/ 846165 w 1883508"/>
                <a:gd name="csY192" fmla="*/ 238836 h 1740090"/>
                <a:gd name="csX193" fmla="*/ 856401 w 1883508"/>
                <a:gd name="csY193" fmla="*/ 232012 h 1740090"/>
                <a:gd name="csX194" fmla="*/ 866637 w 1883508"/>
                <a:gd name="csY194" fmla="*/ 221776 h 1740090"/>
                <a:gd name="csX195" fmla="*/ 883697 w 1883508"/>
                <a:gd name="csY195" fmla="*/ 218364 h 1740090"/>
                <a:gd name="csX196" fmla="*/ 893933 w 1883508"/>
                <a:gd name="csY196" fmla="*/ 214952 h 1740090"/>
                <a:gd name="csX197" fmla="*/ 931464 w 1883508"/>
                <a:gd name="csY197" fmla="*/ 208128 h 1740090"/>
                <a:gd name="csX198" fmla="*/ 955348 w 1883508"/>
                <a:gd name="csY198" fmla="*/ 228600 h 1740090"/>
                <a:gd name="csX199" fmla="*/ 968995 w 1883508"/>
                <a:gd name="csY199" fmla="*/ 255896 h 1740090"/>
                <a:gd name="csX200" fmla="*/ 996291 w 1883508"/>
                <a:gd name="csY200" fmla="*/ 262720 h 1740090"/>
                <a:gd name="csX201" fmla="*/ 1009939 w 1883508"/>
                <a:gd name="csY201" fmla="*/ 252484 h 1740090"/>
                <a:gd name="csX202" fmla="*/ 1026998 w 1883508"/>
                <a:gd name="csY202" fmla="*/ 262720 h 1740090"/>
                <a:gd name="csX203" fmla="*/ 1047470 w 1883508"/>
                <a:gd name="csY203" fmla="*/ 279779 h 1740090"/>
                <a:gd name="csX204" fmla="*/ 1095237 w 1883508"/>
                <a:gd name="csY204" fmla="*/ 293427 h 1740090"/>
                <a:gd name="csX205" fmla="*/ 1119121 w 1883508"/>
                <a:gd name="csY205" fmla="*/ 290015 h 1740090"/>
                <a:gd name="csX206" fmla="*/ 1132768 w 1883508"/>
                <a:gd name="csY206" fmla="*/ 262720 h 1740090"/>
                <a:gd name="csX207" fmla="*/ 1139592 w 1883508"/>
                <a:gd name="csY207" fmla="*/ 249072 h 1740090"/>
                <a:gd name="csX208" fmla="*/ 1146416 w 1883508"/>
                <a:gd name="csY208" fmla="*/ 221776 h 1740090"/>
                <a:gd name="csX209" fmla="*/ 1156652 w 1883508"/>
                <a:gd name="csY209" fmla="*/ 211540 h 1740090"/>
                <a:gd name="csX210" fmla="*/ 1166888 w 1883508"/>
                <a:gd name="csY210" fmla="*/ 197893 h 1740090"/>
                <a:gd name="csX211" fmla="*/ 1187359 w 1883508"/>
                <a:gd name="csY211" fmla="*/ 191069 h 1740090"/>
                <a:gd name="csX212" fmla="*/ 1262422 w 1883508"/>
                <a:gd name="csY212" fmla="*/ 194481 h 1740090"/>
                <a:gd name="csX213" fmla="*/ 1269246 w 1883508"/>
                <a:gd name="csY213" fmla="*/ 208128 h 1740090"/>
                <a:gd name="csX214" fmla="*/ 1272658 w 1883508"/>
                <a:gd name="csY214" fmla="*/ 221776 h 1740090"/>
                <a:gd name="csX215" fmla="*/ 1276070 w 1883508"/>
                <a:gd name="csY215" fmla="*/ 232012 h 1740090"/>
                <a:gd name="csX216" fmla="*/ 1279482 w 1883508"/>
                <a:gd name="csY216" fmla="*/ 249072 h 1740090"/>
                <a:gd name="csX217" fmla="*/ 1286306 w 1883508"/>
                <a:gd name="csY217" fmla="*/ 259308 h 1740090"/>
                <a:gd name="csX218" fmla="*/ 1272658 w 1883508"/>
                <a:gd name="csY218" fmla="*/ 296839 h 1740090"/>
                <a:gd name="csX219" fmla="*/ 1255598 w 1883508"/>
                <a:gd name="csY219" fmla="*/ 303663 h 1740090"/>
                <a:gd name="csX220" fmla="*/ 1245362 w 1883508"/>
                <a:gd name="csY220" fmla="*/ 313899 h 1740090"/>
                <a:gd name="csX221" fmla="*/ 1235127 w 1883508"/>
                <a:gd name="csY221" fmla="*/ 337782 h 1740090"/>
                <a:gd name="csX222" fmla="*/ 1238539 w 1883508"/>
                <a:gd name="csY222" fmla="*/ 368490 h 1740090"/>
                <a:gd name="csX223" fmla="*/ 1241951 w 1883508"/>
                <a:gd name="csY223" fmla="*/ 412845 h 1740090"/>
                <a:gd name="csX224" fmla="*/ 1245362 w 1883508"/>
                <a:gd name="csY224" fmla="*/ 423081 h 1740090"/>
                <a:gd name="csX225" fmla="*/ 1255598 w 1883508"/>
                <a:gd name="csY225" fmla="*/ 429905 h 1740090"/>
                <a:gd name="csX226" fmla="*/ 1265834 w 1883508"/>
                <a:gd name="csY226" fmla="*/ 426493 h 1740090"/>
                <a:gd name="csX227" fmla="*/ 1282894 w 1883508"/>
                <a:gd name="csY227" fmla="*/ 412845 h 1740090"/>
                <a:gd name="csX228" fmla="*/ 1293130 w 1883508"/>
                <a:gd name="csY228" fmla="*/ 406021 h 1740090"/>
                <a:gd name="csX229" fmla="*/ 1306777 w 1883508"/>
                <a:gd name="csY229" fmla="*/ 382137 h 1740090"/>
                <a:gd name="csX230" fmla="*/ 1327249 w 1883508"/>
                <a:gd name="csY230" fmla="*/ 361666 h 1740090"/>
                <a:gd name="csX231" fmla="*/ 1320425 w 1883508"/>
                <a:gd name="csY231" fmla="*/ 296839 h 1740090"/>
                <a:gd name="csX232" fmla="*/ 1313601 w 1883508"/>
                <a:gd name="csY232" fmla="*/ 279779 h 1740090"/>
                <a:gd name="csX233" fmla="*/ 1354545 w 1883508"/>
                <a:gd name="csY233" fmla="*/ 259308 h 1740090"/>
                <a:gd name="csX234" fmla="*/ 1371604 w 1883508"/>
                <a:gd name="csY234" fmla="*/ 262720 h 1740090"/>
                <a:gd name="csX235" fmla="*/ 1378428 w 1883508"/>
                <a:gd name="csY235" fmla="*/ 272955 h 1740090"/>
                <a:gd name="csX236" fmla="*/ 1388664 w 1883508"/>
                <a:gd name="csY236" fmla="*/ 286603 h 1740090"/>
                <a:gd name="csX237" fmla="*/ 1402312 w 1883508"/>
                <a:gd name="csY237" fmla="*/ 307075 h 1740090"/>
                <a:gd name="csX238" fmla="*/ 1450079 w 1883508"/>
                <a:gd name="csY238" fmla="*/ 320722 h 1740090"/>
                <a:gd name="csX239" fmla="*/ 1460315 w 1883508"/>
                <a:gd name="csY239" fmla="*/ 344606 h 1740090"/>
                <a:gd name="csX240" fmla="*/ 1463727 w 1883508"/>
                <a:gd name="csY240" fmla="*/ 371902 h 1740090"/>
                <a:gd name="csX241" fmla="*/ 1491022 w 1883508"/>
                <a:gd name="csY241" fmla="*/ 385549 h 1740090"/>
                <a:gd name="csX242" fmla="*/ 1501258 w 1883508"/>
                <a:gd name="csY242" fmla="*/ 392373 h 1740090"/>
                <a:gd name="csX243" fmla="*/ 1518318 w 1883508"/>
                <a:gd name="csY243" fmla="*/ 412845 h 1740090"/>
                <a:gd name="csX244" fmla="*/ 1538789 w 1883508"/>
                <a:gd name="csY244" fmla="*/ 443552 h 1740090"/>
                <a:gd name="csX245" fmla="*/ 1549025 w 1883508"/>
                <a:gd name="csY245" fmla="*/ 453788 h 1740090"/>
                <a:gd name="csX246" fmla="*/ 1559261 w 1883508"/>
                <a:gd name="csY246" fmla="*/ 460612 h 1740090"/>
                <a:gd name="csX247" fmla="*/ 1569497 w 1883508"/>
                <a:gd name="csY247" fmla="*/ 474260 h 1740090"/>
                <a:gd name="csX248" fmla="*/ 1579733 w 1883508"/>
                <a:gd name="csY248" fmla="*/ 501555 h 1740090"/>
                <a:gd name="csX249" fmla="*/ 1583145 w 1883508"/>
                <a:gd name="csY249" fmla="*/ 511791 h 1740090"/>
                <a:gd name="csX250" fmla="*/ 1586556 w 1883508"/>
                <a:gd name="csY250" fmla="*/ 542499 h 1740090"/>
                <a:gd name="csX251" fmla="*/ 1593380 w 1883508"/>
                <a:gd name="csY251" fmla="*/ 641445 h 1740090"/>
                <a:gd name="csX252" fmla="*/ 1600204 w 1883508"/>
                <a:gd name="csY252" fmla="*/ 661917 h 1740090"/>
                <a:gd name="csX253" fmla="*/ 1603616 w 1883508"/>
                <a:gd name="csY253" fmla="*/ 675564 h 1740090"/>
                <a:gd name="csX254" fmla="*/ 1610440 w 1883508"/>
                <a:gd name="csY254" fmla="*/ 709684 h 1740090"/>
                <a:gd name="csX255" fmla="*/ 1620676 w 1883508"/>
                <a:gd name="csY255" fmla="*/ 716508 h 1740090"/>
                <a:gd name="csX256" fmla="*/ 1654795 w 1883508"/>
                <a:gd name="csY256" fmla="*/ 692624 h 1740090"/>
                <a:gd name="csX257" fmla="*/ 1665031 w 1883508"/>
                <a:gd name="csY257" fmla="*/ 689212 h 1740090"/>
                <a:gd name="csX258" fmla="*/ 1668443 w 1883508"/>
                <a:gd name="csY258" fmla="*/ 675564 h 1740090"/>
                <a:gd name="csX259" fmla="*/ 1688915 w 1883508"/>
                <a:gd name="csY259" fmla="*/ 648269 h 1740090"/>
                <a:gd name="csX260" fmla="*/ 1705974 w 1883508"/>
                <a:gd name="csY260" fmla="*/ 614149 h 1740090"/>
                <a:gd name="csX261" fmla="*/ 1709386 w 1883508"/>
                <a:gd name="csY261" fmla="*/ 603914 h 1740090"/>
                <a:gd name="csX262" fmla="*/ 1716210 w 1883508"/>
                <a:gd name="csY262" fmla="*/ 593678 h 1740090"/>
                <a:gd name="csX263" fmla="*/ 1719622 w 1883508"/>
                <a:gd name="csY263" fmla="*/ 573206 h 1740090"/>
                <a:gd name="csX264" fmla="*/ 1784449 w 1883508"/>
                <a:gd name="csY264" fmla="*/ 545911 h 1740090"/>
                <a:gd name="csX265" fmla="*/ 1815156 w 1883508"/>
                <a:gd name="csY265" fmla="*/ 535675 h 1740090"/>
                <a:gd name="csX266" fmla="*/ 1832216 w 1883508"/>
                <a:gd name="csY266" fmla="*/ 515203 h 1740090"/>
                <a:gd name="csX267" fmla="*/ 1845864 w 1883508"/>
                <a:gd name="csY267" fmla="*/ 474260 h 1740090"/>
                <a:gd name="csX268" fmla="*/ 1849276 w 1883508"/>
                <a:gd name="csY268" fmla="*/ 464024 h 1740090"/>
                <a:gd name="csX269" fmla="*/ 1862924 w 1883508"/>
                <a:gd name="csY269" fmla="*/ 460612 h 1740090"/>
                <a:gd name="csX270" fmla="*/ 1879983 w 1883508"/>
                <a:gd name="csY270" fmla="*/ 446964 h 1740090"/>
                <a:gd name="csX271" fmla="*/ 1883395 w 1883508"/>
                <a:gd name="csY271" fmla="*/ 433317 h 1740090"/>
                <a:gd name="csX272" fmla="*/ 1866336 w 1883508"/>
                <a:gd name="csY272" fmla="*/ 392373 h 1740090"/>
                <a:gd name="csX273" fmla="*/ 1842452 w 1883508"/>
                <a:gd name="csY273" fmla="*/ 388961 h 1740090"/>
                <a:gd name="csX274" fmla="*/ 1825392 w 1883508"/>
                <a:gd name="csY274" fmla="*/ 382137 h 1740090"/>
                <a:gd name="csX275" fmla="*/ 1815156 w 1883508"/>
                <a:gd name="csY275" fmla="*/ 378725 h 1740090"/>
                <a:gd name="csX276" fmla="*/ 1804921 w 1883508"/>
                <a:gd name="csY276" fmla="*/ 358254 h 1740090"/>
                <a:gd name="csX277" fmla="*/ 1794685 w 1883508"/>
                <a:gd name="csY277" fmla="*/ 324134 h 1740090"/>
                <a:gd name="csX278" fmla="*/ 1791273 w 1883508"/>
                <a:gd name="csY278" fmla="*/ 313899 h 1740090"/>
                <a:gd name="csX279" fmla="*/ 1784449 w 1883508"/>
                <a:gd name="csY279" fmla="*/ 296839 h 1740090"/>
                <a:gd name="csX280" fmla="*/ 1781037 w 1883508"/>
                <a:gd name="csY280" fmla="*/ 286603 h 1740090"/>
                <a:gd name="csX281" fmla="*/ 1767389 w 1883508"/>
                <a:gd name="csY281" fmla="*/ 266131 h 1740090"/>
                <a:gd name="csX282" fmla="*/ 1757154 w 1883508"/>
                <a:gd name="csY282" fmla="*/ 242248 h 1740090"/>
                <a:gd name="csX283" fmla="*/ 1753742 w 1883508"/>
                <a:gd name="csY283" fmla="*/ 232012 h 1740090"/>
                <a:gd name="csX284" fmla="*/ 1750330 w 1883508"/>
                <a:gd name="csY284" fmla="*/ 204717 h 1740090"/>
                <a:gd name="csX285" fmla="*/ 1746918 w 1883508"/>
                <a:gd name="csY285" fmla="*/ 191069 h 1740090"/>
                <a:gd name="csX286" fmla="*/ 1757154 w 1883508"/>
                <a:gd name="csY286" fmla="*/ 167185 h 1740090"/>
                <a:gd name="csX287" fmla="*/ 1763977 w 1883508"/>
                <a:gd name="csY287" fmla="*/ 143302 h 1740090"/>
                <a:gd name="csX288" fmla="*/ 1760565 w 1883508"/>
                <a:gd name="csY288" fmla="*/ 98946 h 1740090"/>
                <a:gd name="csX289" fmla="*/ 1743506 w 1883508"/>
                <a:gd name="csY289" fmla="*/ 75063 h 1740090"/>
                <a:gd name="csX290" fmla="*/ 1733270 w 1883508"/>
                <a:gd name="csY290" fmla="*/ 68239 h 1740090"/>
                <a:gd name="csX291" fmla="*/ 1719622 w 1883508"/>
                <a:gd name="csY291" fmla="*/ 54591 h 1740090"/>
                <a:gd name="csX292" fmla="*/ 1716210 w 1883508"/>
                <a:gd name="csY292" fmla="*/ 0 h 17400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Lst>
              <a:rect l="l" t="t" r="r" b="b"/>
              <a:pathLst>
                <a:path w="1883508" h="1740090">
                  <a:moveTo>
                    <a:pt x="962171" y="1740090"/>
                  </a:moveTo>
                  <a:cubicBezTo>
                    <a:pt x="961034" y="1734403"/>
                    <a:pt x="957166" y="1728606"/>
                    <a:pt x="958759" y="1723030"/>
                  </a:cubicBezTo>
                  <a:cubicBezTo>
                    <a:pt x="959886" y="1719087"/>
                    <a:pt x="965188" y="1717729"/>
                    <a:pt x="968995" y="1716206"/>
                  </a:cubicBezTo>
                  <a:cubicBezTo>
                    <a:pt x="976683" y="1713131"/>
                    <a:pt x="984918" y="1711657"/>
                    <a:pt x="992879" y="1709382"/>
                  </a:cubicBezTo>
                  <a:cubicBezTo>
                    <a:pt x="994016" y="1705970"/>
                    <a:pt x="996291" y="1702743"/>
                    <a:pt x="996291" y="1699146"/>
                  </a:cubicBezTo>
                  <a:cubicBezTo>
                    <a:pt x="996291" y="1689977"/>
                    <a:pt x="995292" y="1680697"/>
                    <a:pt x="992879" y="1671851"/>
                  </a:cubicBezTo>
                  <a:cubicBezTo>
                    <a:pt x="989507" y="1659486"/>
                    <a:pt x="983111" y="1660582"/>
                    <a:pt x="972407" y="1658203"/>
                  </a:cubicBezTo>
                  <a:cubicBezTo>
                    <a:pt x="966746" y="1656945"/>
                    <a:pt x="961034" y="1655928"/>
                    <a:pt x="955348" y="1654791"/>
                  </a:cubicBezTo>
                  <a:cubicBezTo>
                    <a:pt x="941063" y="1647649"/>
                    <a:pt x="937258" y="1646937"/>
                    <a:pt x="924640" y="1634320"/>
                  </a:cubicBezTo>
                  <a:cubicBezTo>
                    <a:pt x="920619" y="1630299"/>
                    <a:pt x="917816" y="1625221"/>
                    <a:pt x="914404" y="1620672"/>
                  </a:cubicBezTo>
                  <a:cubicBezTo>
                    <a:pt x="912129" y="1611573"/>
                    <a:pt x="910546" y="1602273"/>
                    <a:pt x="907580" y="1593376"/>
                  </a:cubicBezTo>
                  <a:cubicBezTo>
                    <a:pt x="906443" y="1589964"/>
                    <a:pt x="905156" y="1586598"/>
                    <a:pt x="904168" y="1583140"/>
                  </a:cubicBezTo>
                  <a:cubicBezTo>
                    <a:pt x="902880" y="1578631"/>
                    <a:pt x="902103" y="1573984"/>
                    <a:pt x="900756" y="1569493"/>
                  </a:cubicBezTo>
                  <a:cubicBezTo>
                    <a:pt x="898689" y="1562603"/>
                    <a:pt x="898426" y="1554638"/>
                    <a:pt x="893933" y="1549021"/>
                  </a:cubicBezTo>
                  <a:cubicBezTo>
                    <a:pt x="887368" y="1540815"/>
                    <a:pt x="878894" y="1531232"/>
                    <a:pt x="873461" y="1521725"/>
                  </a:cubicBezTo>
                  <a:cubicBezTo>
                    <a:pt x="870938" y="1517309"/>
                    <a:pt x="868912" y="1512627"/>
                    <a:pt x="866637" y="1508078"/>
                  </a:cubicBezTo>
                  <a:cubicBezTo>
                    <a:pt x="864362" y="1498979"/>
                    <a:pt x="865571" y="1488185"/>
                    <a:pt x="859813" y="1480782"/>
                  </a:cubicBezTo>
                  <a:lnTo>
                    <a:pt x="835930" y="1450075"/>
                  </a:lnTo>
                  <a:cubicBezTo>
                    <a:pt x="832439" y="1445586"/>
                    <a:pt x="826303" y="1443860"/>
                    <a:pt x="822282" y="1439839"/>
                  </a:cubicBezTo>
                  <a:cubicBezTo>
                    <a:pt x="819382" y="1436939"/>
                    <a:pt x="818358" y="1432503"/>
                    <a:pt x="815458" y="1429603"/>
                  </a:cubicBezTo>
                  <a:cubicBezTo>
                    <a:pt x="811437" y="1425582"/>
                    <a:pt x="805831" y="1423388"/>
                    <a:pt x="801810" y="1419367"/>
                  </a:cubicBezTo>
                  <a:cubicBezTo>
                    <a:pt x="798910" y="1416467"/>
                    <a:pt x="797729" y="1412179"/>
                    <a:pt x="794986" y="1409131"/>
                  </a:cubicBezTo>
                  <a:cubicBezTo>
                    <a:pt x="787454" y="1400763"/>
                    <a:pt x="777348" y="1394616"/>
                    <a:pt x="771103" y="1385248"/>
                  </a:cubicBezTo>
                  <a:cubicBezTo>
                    <a:pt x="765702" y="1377147"/>
                    <a:pt x="760391" y="1368770"/>
                    <a:pt x="754043" y="1361364"/>
                  </a:cubicBezTo>
                  <a:cubicBezTo>
                    <a:pt x="750903" y="1357700"/>
                    <a:pt x="747219" y="1354540"/>
                    <a:pt x="743807" y="1351128"/>
                  </a:cubicBezTo>
                  <a:cubicBezTo>
                    <a:pt x="742670" y="1347716"/>
                    <a:pt x="742003" y="1344110"/>
                    <a:pt x="740395" y="1340893"/>
                  </a:cubicBezTo>
                  <a:cubicBezTo>
                    <a:pt x="738561" y="1337225"/>
                    <a:pt x="733787" y="1334752"/>
                    <a:pt x="733571" y="1330657"/>
                  </a:cubicBezTo>
                  <a:cubicBezTo>
                    <a:pt x="732613" y="1312450"/>
                    <a:pt x="735846" y="1294263"/>
                    <a:pt x="736983" y="1276066"/>
                  </a:cubicBezTo>
                  <a:cubicBezTo>
                    <a:pt x="735846" y="1265830"/>
                    <a:pt x="735137" y="1255537"/>
                    <a:pt x="733571" y="1245358"/>
                  </a:cubicBezTo>
                  <a:cubicBezTo>
                    <a:pt x="732858" y="1240724"/>
                    <a:pt x="729496" y="1236353"/>
                    <a:pt x="730159" y="1231711"/>
                  </a:cubicBezTo>
                  <a:cubicBezTo>
                    <a:pt x="732968" y="1212048"/>
                    <a:pt x="737526" y="1192551"/>
                    <a:pt x="743807" y="1173708"/>
                  </a:cubicBezTo>
                  <a:cubicBezTo>
                    <a:pt x="748474" y="1159709"/>
                    <a:pt x="755102" y="1161102"/>
                    <a:pt x="764279" y="1153236"/>
                  </a:cubicBezTo>
                  <a:cubicBezTo>
                    <a:pt x="805519" y="1117888"/>
                    <a:pt x="751947" y="1159074"/>
                    <a:pt x="791574" y="1129352"/>
                  </a:cubicBezTo>
                  <a:cubicBezTo>
                    <a:pt x="804975" y="1131586"/>
                    <a:pt x="815406" y="1129247"/>
                    <a:pt x="822282" y="1143000"/>
                  </a:cubicBezTo>
                  <a:cubicBezTo>
                    <a:pt x="824876" y="1148187"/>
                    <a:pt x="824557" y="1154373"/>
                    <a:pt x="825694" y="1160060"/>
                  </a:cubicBezTo>
                  <a:cubicBezTo>
                    <a:pt x="823419" y="1170296"/>
                    <a:pt x="823000" y="1181129"/>
                    <a:pt x="818870" y="1190767"/>
                  </a:cubicBezTo>
                  <a:cubicBezTo>
                    <a:pt x="816001" y="1197461"/>
                    <a:pt x="808709" y="1201434"/>
                    <a:pt x="805222" y="1207827"/>
                  </a:cubicBezTo>
                  <a:cubicBezTo>
                    <a:pt x="799754" y="1217851"/>
                    <a:pt x="797237" y="1234103"/>
                    <a:pt x="794986" y="1245358"/>
                  </a:cubicBezTo>
                  <a:cubicBezTo>
                    <a:pt x="796123" y="1249907"/>
                    <a:pt x="795797" y="1255104"/>
                    <a:pt x="798398" y="1259006"/>
                  </a:cubicBezTo>
                  <a:cubicBezTo>
                    <a:pt x="800673" y="1262418"/>
                    <a:pt x="804887" y="1264165"/>
                    <a:pt x="808634" y="1265830"/>
                  </a:cubicBezTo>
                  <a:cubicBezTo>
                    <a:pt x="833641" y="1276944"/>
                    <a:pt x="845474" y="1273823"/>
                    <a:pt x="876873" y="1276066"/>
                  </a:cubicBezTo>
                  <a:cubicBezTo>
                    <a:pt x="897345" y="1274929"/>
                    <a:pt x="917877" y="1274598"/>
                    <a:pt x="938288" y="1272654"/>
                  </a:cubicBezTo>
                  <a:cubicBezTo>
                    <a:pt x="941868" y="1272313"/>
                    <a:pt x="945079" y="1270275"/>
                    <a:pt x="948524" y="1269242"/>
                  </a:cubicBezTo>
                  <a:cubicBezTo>
                    <a:pt x="956454" y="1266863"/>
                    <a:pt x="964446" y="1264693"/>
                    <a:pt x="972407" y="1262418"/>
                  </a:cubicBezTo>
                  <a:cubicBezTo>
                    <a:pt x="975819" y="1259006"/>
                    <a:pt x="978163" y="1253974"/>
                    <a:pt x="982643" y="1252182"/>
                  </a:cubicBezTo>
                  <a:cubicBezTo>
                    <a:pt x="990110" y="1249195"/>
                    <a:pt x="999707" y="1253032"/>
                    <a:pt x="1006527" y="1248770"/>
                  </a:cubicBezTo>
                  <a:cubicBezTo>
                    <a:pt x="1010504" y="1246285"/>
                    <a:pt x="1007454" y="1239099"/>
                    <a:pt x="1009939" y="1235122"/>
                  </a:cubicBezTo>
                  <a:cubicBezTo>
                    <a:pt x="1013349" y="1229667"/>
                    <a:pt x="1019037" y="1226024"/>
                    <a:pt x="1023586" y="1221475"/>
                  </a:cubicBezTo>
                  <a:cubicBezTo>
                    <a:pt x="1025861" y="1215788"/>
                    <a:pt x="1027164" y="1209609"/>
                    <a:pt x="1030410" y="1204415"/>
                  </a:cubicBezTo>
                  <a:cubicBezTo>
                    <a:pt x="1048666" y="1175206"/>
                    <a:pt x="1035038" y="1211003"/>
                    <a:pt x="1044058" y="1183943"/>
                  </a:cubicBezTo>
                  <a:cubicBezTo>
                    <a:pt x="1042965" y="1179571"/>
                    <a:pt x="1039681" y="1164954"/>
                    <a:pt x="1037234" y="1160060"/>
                  </a:cubicBezTo>
                  <a:cubicBezTo>
                    <a:pt x="1035400" y="1156392"/>
                    <a:pt x="1033035" y="1152974"/>
                    <a:pt x="1030410" y="1149824"/>
                  </a:cubicBezTo>
                  <a:cubicBezTo>
                    <a:pt x="1027321" y="1146117"/>
                    <a:pt x="1024363" y="1141982"/>
                    <a:pt x="1020174" y="1139588"/>
                  </a:cubicBezTo>
                  <a:cubicBezTo>
                    <a:pt x="1016103" y="1137262"/>
                    <a:pt x="1010917" y="1137822"/>
                    <a:pt x="1006527" y="1136176"/>
                  </a:cubicBezTo>
                  <a:cubicBezTo>
                    <a:pt x="1001765" y="1134390"/>
                    <a:pt x="997751" y="1130814"/>
                    <a:pt x="992879" y="1129352"/>
                  </a:cubicBezTo>
                  <a:cubicBezTo>
                    <a:pt x="976878" y="1124552"/>
                    <a:pt x="926581" y="1122885"/>
                    <a:pt x="921228" y="1122528"/>
                  </a:cubicBezTo>
                  <a:lnTo>
                    <a:pt x="893933" y="1112293"/>
                  </a:lnTo>
                  <a:cubicBezTo>
                    <a:pt x="890553" y="1111064"/>
                    <a:pt x="887054" y="1110172"/>
                    <a:pt x="883697" y="1108881"/>
                  </a:cubicBezTo>
                  <a:cubicBezTo>
                    <a:pt x="872264" y="1104484"/>
                    <a:pt x="849577" y="1095233"/>
                    <a:pt x="849577" y="1095233"/>
                  </a:cubicBezTo>
                  <a:cubicBezTo>
                    <a:pt x="847303" y="1090684"/>
                    <a:pt x="845277" y="1086001"/>
                    <a:pt x="842754" y="1081585"/>
                  </a:cubicBezTo>
                  <a:cubicBezTo>
                    <a:pt x="840720" y="1078025"/>
                    <a:pt x="835421" y="1075418"/>
                    <a:pt x="835930" y="1071349"/>
                  </a:cubicBezTo>
                  <a:cubicBezTo>
                    <a:pt x="836588" y="1066084"/>
                    <a:pt x="852908" y="1045299"/>
                    <a:pt x="856401" y="1040642"/>
                  </a:cubicBezTo>
                  <a:cubicBezTo>
                    <a:pt x="855264" y="1032681"/>
                    <a:pt x="855300" y="1024461"/>
                    <a:pt x="852989" y="1016758"/>
                  </a:cubicBezTo>
                  <a:cubicBezTo>
                    <a:pt x="850581" y="1008730"/>
                    <a:pt x="842888" y="1003178"/>
                    <a:pt x="835930" y="999699"/>
                  </a:cubicBezTo>
                  <a:cubicBezTo>
                    <a:pt x="832713" y="998091"/>
                    <a:pt x="829106" y="997424"/>
                    <a:pt x="825694" y="996287"/>
                  </a:cubicBezTo>
                  <a:cubicBezTo>
                    <a:pt x="818870" y="997424"/>
                    <a:pt x="811645" y="997130"/>
                    <a:pt x="805222" y="999699"/>
                  </a:cubicBezTo>
                  <a:cubicBezTo>
                    <a:pt x="797388" y="1002833"/>
                    <a:pt x="783194" y="1018314"/>
                    <a:pt x="777927" y="1023582"/>
                  </a:cubicBezTo>
                  <a:cubicBezTo>
                    <a:pt x="775318" y="1036626"/>
                    <a:pt x="770918" y="1062296"/>
                    <a:pt x="764279" y="1071349"/>
                  </a:cubicBezTo>
                  <a:cubicBezTo>
                    <a:pt x="744931" y="1097732"/>
                    <a:pt x="722031" y="1094121"/>
                    <a:pt x="692628" y="1098645"/>
                  </a:cubicBezTo>
                  <a:cubicBezTo>
                    <a:pt x="685918" y="1108710"/>
                    <a:pt x="685420" y="1110907"/>
                    <a:pt x="675568" y="1119117"/>
                  </a:cubicBezTo>
                  <a:cubicBezTo>
                    <a:pt x="672418" y="1121742"/>
                    <a:pt x="668446" y="1123272"/>
                    <a:pt x="665333" y="1125940"/>
                  </a:cubicBezTo>
                  <a:cubicBezTo>
                    <a:pt x="660448" y="1130127"/>
                    <a:pt x="656832" y="1135728"/>
                    <a:pt x="651685" y="1139588"/>
                  </a:cubicBezTo>
                  <a:cubicBezTo>
                    <a:pt x="647616" y="1142640"/>
                    <a:pt x="642398" y="1143795"/>
                    <a:pt x="638037" y="1146412"/>
                  </a:cubicBezTo>
                  <a:cubicBezTo>
                    <a:pt x="631004" y="1150632"/>
                    <a:pt x="617565" y="1160060"/>
                    <a:pt x="617565" y="1160060"/>
                  </a:cubicBezTo>
                  <a:cubicBezTo>
                    <a:pt x="612999" y="1166910"/>
                    <a:pt x="606278" y="1176077"/>
                    <a:pt x="603918" y="1183943"/>
                  </a:cubicBezTo>
                  <a:cubicBezTo>
                    <a:pt x="601930" y="1190569"/>
                    <a:pt x="602007" y="1197662"/>
                    <a:pt x="600506" y="1204415"/>
                  </a:cubicBezTo>
                  <a:cubicBezTo>
                    <a:pt x="599726" y="1207926"/>
                    <a:pt x="598231" y="1211239"/>
                    <a:pt x="597094" y="1214651"/>
                  </a:cubicBezTo>
                  <a:cubicBezTo>
                    <a:pt x="598231" y="1232848"/>
                    <a:pt x="598043" y="1251177"/>
                    <a:pt x="600506" y="1269242"/>
                  </a:cubicBezTo>
                  <a:cubicBezTo>
                    <a:pt x="601478" y="1276369"/>
                    <a:pt x="607330" y="1289714"/>
                    <a:pt x="607330" y="1289714"/>
                  </a:cubicBezTo>
                  <a:cubicBezTo>
                    <a:pt x="608467" y="1304499"/>
                    <a:pt x="607146" y="1319683"/>
                    <a:pt x="610742" y="1334069"/>
                  </a:cubicBezTo>
                  <a:cubicBezTo>
                    <a:pt x="611912" y="1338750"/>
                    <a:pt x="618420" y="1340213"/>
                    <a:pt x="620977" y="1344305"/>
                  </a:cubicBezTo>
                  <a:cubicBezTo>
                    <a:pt x="624223" y="1349499"/>
                    <a:pt x="625526" y="1355678"/>
                    <a:pt x="627801" y="1361364"/>
                  </a:cubicBezTo>
                  <a:cubicBezTo>
                    <a:pt x="628938" y="1370463"/>
                    <a:pt x="628800" y="1379814"/>
                    <a:pt x="631213" y="1388660"/>
                  </a:cubicBezTo>
                  <a:cubicBezTo>
                    <a:pt x="632292" y="1392616"/>
                    <a:pt x="636203" y="1395228"/>
                    <a:pt x="638037" y="1398896"/>
                  </a:cubicBezTo>
                  <a:cubicBezTo>
                    <a:pt x="651989" y="1426799"/>
                    <a:pt x="620184" y="1383139"/>
                    <a:pt x="655097" y="1433015"/>
                  </a:cubicBezTo>
                  <a:cubicBezTo>
                    <a:pt x="657864" y="1436968"/>
                    <a:pt x="662244" y="1439544"/>
                    <a:pt x="665333" y="1443251"/>
                  </a:cubicBezTo>
                  <a:cubicBezTo>
                    <a:pt x="667958" y="1446401"/>
                    <a:pt x="669882" y="1450075"/>
                    <a:pt x="672156" y="1453487"/>
                  </a:cubicBezTo>
                  <a:cubicBezTo>
                    <a:pt x="679020" y="1480944"/>
                    <a:pt x="685322" y="1493922"/>
                    <a:pt x="675568" y="1525137"/>
                  </a:cubicBezTo>
                  <a:cubicBezTo>
                    <a:pt x="673872" y="1530565"/>
                    <a:pt x="666238" y="1531672"/>
                    <a:pt x="661921" y="1535373"/>
                  </a:cubicBezTo>
                  <a:cubicBezTo>
                    <a:pt x="645658" y="1549314"/>
                    <a:pt x="658860" y="1543217"/>
                    <a:pt x="641449" y="1549021"/>
                  </a:cubicBezTo>
                  <a:cubicBezTo>
                    <a:pt x="627801" y="1546746"/>
                    <a:pt x="614105" y="1544747"/>
                    <a:pt x="600506" y="1542197"/>
                  </a:cubicBezTo>
                  <a:cubicBezTo>
                    <a:pt x="595897" y="1541333"/>
                    <a:pt x="591484" y="1539556"/>
                    <a:pt x="586858" y="1538785"/>
                  </a:cubicBezTo>
                  <a:cubicBezTo>
                    <a:pt x="577813" y="1537278"/>
                    <a:pt x="568661" y="1536510"/>
                    <a:pt x="559562" y="1535373"/>
                  </a:cubicBezTo>
                  <a:cubicBezTo>
                    <a:pt x="549326" y="1537648"/>
                    <a:pt x="539027" y="1539654"/>
                    <a:pt x="528855" y="1542197"/>
                  </a:cubicBezTo>
                  <a:cubicBezTo>
                    <a:pt x="525366" y="1543069"/>
                    <a:pt x="522089" y="1544663"/>
                    <a:pt x="518619" y="1545609"/>
                  </a:cubicBezTo>
                  <a:cubicBezTo>
                    <a:pt x="509571" y="1548077"/>
                    <a:pt x="500422" y="1550158"/>
                    <a:pt x="491324" y="1552433"/>
                  </a:cubicBezTo>
                  <a:cubicBezTo>
                    <a:pt x="483363" y="1551296"/>
                    <a:pt x="474907" y="1552008"/>
                    <a:pt x="467440" y="1549021"/>
                  </a:cubicBezTo>
                  <a:cubicBezTo>
                    <a:pt x="462960" y="1547229"/>
                    <a:pt x="461520" y="1540943"/>
                    <a:pt x="457204" y="1538785"/>
                  </a:cubicBezTo>
                  <a:cubicBezTo>
                    <a:pt x="452017" y="1536192"/>
                    <a:pt x="445721" y="1536966"/>
                    <a:pt x="440145" y="1535373"/>
                  </a:cubicBezTo>
                  <a:cubicBezTo>
                    <a:pt x="429770" y="1532409"/>
                    <a:pt x="419673" y="1528549"/>
                    <a:pt x="409437" y="1525137"/>
                  </a:cubicBezTo>
                  <a:lnTo>
                    <a:pt x="399201" y="1521725"/>
                  </a:lnTo>
                  <a:cubicBezTo>
                    <a:pt x="394652" y="1518313"/>
                    <a:pt x="390491" y="1514311"/>
                    <a:pt x="385554" y="1511490"/>
                  </a:cubicBezTo>
                  <a:cubicBezTo>
                    <a:pt x="382431" y="1509706"/>
                    <a:pt x="377861" y="1510621"/>
                    <a:pt x="375318" y="1508078"/>
                  </a:cubicBezTo>
                  <a:cubicBezTo>
                    <a:pt x="371721" y="1504481"/>
                    <a:pt x="370769" y="1498979"/>
                    <a:pt x="368494" y="1494430"/>
                  </a:cubicBezTo>
                  <a:cubicBezTo>
                    <a:pt x="367357" y="1487606"/>
                    <a:pt x="366060" y="1480807"/>
                    <a:pt x="365082" y="1473958"/>
                  </a:cubicBezTo>
                  <a:cubicBezTo>
                    <a:pt x="362427" y="1455376"/>
                    <a:pt x="365000" y="1447231"/>
                    <a:pt x="354846" y="1433015"/>
                  </a:cubicBezTo>
                  <a:cubicBezTo>
                    <a:pt x="347962" y="1423378"/>
                    <a:pt x="341601" y="1420515"/>
                    <a:pt x="330962" y="1415955"/>
                  </a:cubicBezTo>
                  <a:cubicBezTo>
                    <a:pt x="327657" y="1414538"/>
                    <a:pt x="324299" y="1412963"/>
                    <a:pt x="320727" y="1412543"/>
                  </a:cubicBezTo>
                  <a:cubicBezTo>
                    <a:pt x="304873" y="1410678"/>
                    <a:pt x="288850" y="1410644"/>
                    <a:pt x="272959" y="1409131"/>
                  </a:cubicBezTo>
                  <a:cubicBezTo>
                    <a:pt x="264953" y="1408369"/>
                    <a:pt x="257047" y="1406783"/>
                    <a:pt x="249076" y="1405720"/>
                  </a:cubicBezTo>
                  <a:cubicBezTo>
                    <a:pt x="237938" y="1404235"/>
                    <a:pt x="209688" y="1401040"/>
                    <a:pt x="197897" y="1398896"/>
                  </a:cubicBezTo>
                  <a:cubicBezTo>
                    <a:pt x="193283" y="1398057"/>
                    <a:pt x="188884" y="1396197"/>
                    <a:pt x="184249" y="1395484"/>
                  </a:cubicBezTo>
                  <a:cubicBezTo>
                    <a:pt x="174070" y="1393918"/>
                    <a:pt x="163778" y="1393209"/>
                    <a:pt x="153542" y="1392072"/>
                  </a:cubicBezTo>
                  <a:cubicBezTo>
                    <a:pt x="150130" y="1389797"/>
                    <a:pt x="146974" y="1387082"/>
                    <a:pt x="143306" y="1385248"/>
                  </a:cubicBezTo>
                  <a:cubicBezTo>
                    <a:pt x="140089" y="1383640"/>
                    <a:pt x="136559" y="1382708"/>
                    <a:pt x="133070" y="1381836"/>
                  </a:cubicBezTo>
                  <a:cubicBezTo>
                    <a:pt x="122897" y="1379293"/>
                    <a:pt x="112598" y="1377287"/>
                    <a:pt x="102362" y="1375012"/>
                  </a:cubicBezTo>
                  <a:cubicBezTo>
                    <a:pt x="85886" y="1366773"/>
                    <a:pt x="62584" y="1355706"/>
                    <a:pt x="51183" y="1344305"/>
                  </a:cubicBezTo>
                  <a:lnTo>
                    <a:pt x="23888" y="1317009"/>
                  </a:lnTo>
                  <a:lnTo>
                    <a:pt x="10240" y="1303361"/>
                  </a:lnTo>
                  <a:cubicBezTo>
                    <a:pt x="9103" y="1297675"/>
                    <a:pt x="8662" y="1291803"/>
                    <a:pt x="6828" y="1286302"/>
                  </a:cubicBezTo>
                  <a:cubicBezTo>
                    <a:pt x="5220" y="1281477"/>
                    <a:pt x="464" y="1277719"/>
                    <a:pt x="4" y="1272654"/>
                  </a:cubicBezTo>
                  <a:cubicBezTo>
                    <a:pt x="-123" y="1271256"/>
                    <a:pt x="2683" y="1244751"/>
                    <a:pt x="6828" y="1238534"/>
                  </a:cubicBezTo>
                  <a:cubicBezTo>
                    <a:pt x="18605" y="1220869"/>
                    <a:pt x="21626" y="1235086"/>
                    <a:pt x="30712" y="1207827"/>
                  </a:cubicBezTo>
                  <a:cubicBezTo>
                    <a:pt x="42555" y="1172298"/>
                    <a:pt x="29681" y="1200746"/>
                    <a:pt x="54595" y="1170296"/>
                  </a:cubicBezTo>
                  <a:cubicBezTo>
                    <a:pt x="91164" y="1125600"/>
                    <a:pt x="56473" y="1166915"/>
                    <a:pt x="71655" y="1139588"/>
                  </a:cubicBezTo>
                  <a:cubicBezTo>
                    <a:pt x="75638" y="1132419"/>
                    <a:pt x="85303" y="1119117"/>
                    <a:pt x="85303" y="1119117"/>
                  </a:cubicBezTo>
                  <a:cubicBezTo>
                    <a:pt x="93424" y="1094755"/>
                    <a:pt x="88137" y="1104630"/>
                    <a:pt x="98951" y="1088409"/>
                  </a:cubicBezTo>
                  <a:cubicBezTo>
                    <a:pt x="100088" y="1082722"/>
                    <a:pt x="100956" y="1076975"/>
                    <a:pt x="102362" y="1071349"/>
                  </a:cubicBezTo>
                  <a:cubicBezTo>
                    <a:pt x="103234" y="1067860"/>
                    <a:pt x="104902" y="1064603"/>
                    <a:pt x="105774" y="1061114"/>
                  </a:cubicBezTo>
                  <a:cubicBezTo>
                    <a:pt x="107181" y="1055488"/>
                    <a:pt x="106370" y="1049123"/>
                    <a:pt x="109186" y="1044054"/>
                  </a:cubicBezTo>
                  <a:cubicBezTo>
                    <a:pt x="112310" y="1038430"/>
                    <a:pt x="118285" y="1034955"/>
                    <a:pt x="122834" y="1030406"/>
                  </a:cubicBezTo>
                  <a:cubicBezTo>
                    <a:pt x="123971" y="1026994"/>
                    <a:pt x="124038" y="1023009"/>
                    <a:pt x="126246" y="1020170"/>
                  </a:cubicBezTo>
                  <a:cubicBezTo>
                    <a:pt x="138830" y="1003991"/>
                    <a:pt x="143273" y="1001996"/>
                    <a:pt x="156954" y="992875"/>
                  </a:cubicBezTo>
                  <a:cubicBezTo>
                    <a:pt x="158091" y="989463"/>
                    <a:pt x="158063" y="985402"/>
                    <a:pt x="160365" y="982639"/>
                  </a:cubicBezTo>
                  <a:cubicBezTo>
                    <a:pt x="164005" y="978270"/>
                    <a:pt x="169695" y="976104"/>
                    <a:pt x="174013" y="972403"/>
                  </a:cubicBezTo>
                  <a:cubicBezTo>
                    <a:pt x="177677" y="969263"/>
                    <a:pt x="181109" y="965831"/>
                    <a:pt x="184249" y="962167"/>
                  </a:cubicBezTo>
                  <a:cubicBezTo>
                    <a:pt x="187950" y="957850"/>
                    <a:pt x="191180" y="953147"/>
                    <a:pt x="194485" y="948520"/>
                  </a:cubicBezTo>
                  <a:cubicBezTo>
                    <a:pt x="196869" y="945183"/>
                    <a:pt x="198409" y="941184"/>
                    <a:pt x="201309" y="938284"/>
                  </a:cubicBezTo>
                  <a:cubicBezTo>
                    <a:pt x="206458" y="933135"/>
                    <a:pt x="213219" y="929785"/>
                    <a:pt x="218368" y="924636"/>
                  </a:cubicBezTo>
                  <a:cubicBezTo>
                    <a:pt x="225782" y="917221"/>
                    <a:pt x="231046" y="907767"/>
                    <a:pt x="238840" y="900752"/>
                  </a:cubicBezTo>
                  <a:cubicBezTo>
                    <a:pt x="247857" y="892637"/>
                    <a:pt x="262185" y="892312"/>
                    <a:pt x="272959" y="890517"/>
                  </a:cubicBezTo>
                  <a:cubicBezTo>
                    <a:pt x="282371" y="891693"/>
                    <a:pt x="299971" y="892080"/>
                    <a:pt x="310491" y="897340"/>
                  </a:cubicBezTo>
                  <a:cubicBezTo>
                    <a:pt x="314159" y="899174"/>
                    <a:pt x="317577" y="901539"/>
                    <a:pt x="320727" y="904164"/>
                  </a:cubicBezTo>
                  <a:cubicBezTo>
                    <a:pt x="324434" y="907253"/>
                    <a:pt x="327550" y="910988"/>
                    <a:pt x="330962" y="914400"/>
                  </a:cubicBezTo>
                  <a:cubicBezTo>
                    <a:pt x="333237" y="920087"/>
                    <a:pt x="335693" y="925704"/>
                    <a:pt x="337786" y="931460"/>
                  </a:cubicBezTo>
                  <a:cubicBezTo>
                    <a:pt x="340244" y="938220"/>
                    <a:pt x="340620" y="945946"/>
                    <a:pt x="344610" y="951931"/>
                  </a:cubicBezTo>
                  <a:cubicBezTo>
                    <a:pt x="351570" y="962371"/>
                    <a:pt x="361350" y="962940"/>
                    <a:pt x="371906" y="965579"/>
                  </a:cubicBezTo>
                  <a:cubicBezTo>
                    <a:pt x="382142" y="964442"/>
                    <a:pt x="392543" y="964325"/>
                    <a:pt x="402613" y="962167"/>
                  </a:cubicBezTo>
                  <a:cubicBezTo>
                    <a:pt x="411052" y="960359"/>
                    <a:pt x="422898" y="954362"/>
                    <a:pt x="429909" y="948520"/>
                  </a:cubicBezTo>
                  <a:cubicBezTo>
                    <a:pt x="433616" y="945431"/>
                    <a:pt x="436733" y="941696"/>
                    <a:pt x="440145" y="938284"/>
                  </a:cubicBezTo>
                  <a:cubicBezTo>
                    <a:pt x="445026" y="928521"/>
                    <a:pt x="447870" y="924439"/>
                    <a:pt x="450380" y="914400"/>
                  </a:cubicBezTo>
                  <a:cubicBezTo>
                    <a:pt x="453706" y="901096"/>
                    <a:pt x="455278" y="886937"/>
                    <a:pt x="457204" y="873457"/>
                  </a:cubicBezTo>
                  <a:cubicBezTo>
                    <a:pt x="456067" y="858672"/>
                    <a:pt x="457389" y="843488"/>
                    <a:pt x="453792" y="829102"/>
                  </a:cubicBezTo>
                  <a:cubicBezTo>
                    <a:pt x="452622" y="824421"/>
                    <a:pt x="448344" y="819465"/>
                    <a:pt x="443556" y="818866"/>
                  </a:cubicBezTo>
                  <a:cubicBezTo>
                    <a:pt x="428842" y="817027"/>
                    <a:pt x="413986" y="821141"/>
                    <a:pt x="399201" y="822278"/>
                  </a:cubicBezTo>
                  <a:cubicBezTo>
                    <a:pt x="395789" y="824553"/>
                    <a:pt x="392115" y="826477"/>
                    <a:pt x="388965" y="829102"/>
                  </a:cubicBezTo>
                  <a:cubicBezTo>
                    <a:pt x="379461" y="837022"/>
                    <a:pt x="376024" y="842945"/>
                    <a:pt x="368494" y="852985"/>
                  </a:cubicBezTo>
                  <a:cubicBezTo>
                    <a:pt x="354846" y="846161"/>
                    <a:pt x="337544" y="844045"/>
                    <a:pt x="327551" y="832514"/>
                  </a:cubicBezTo>
                  <a:cubicBezTo>
                    <a:pt x="315851" y="819014"/>
                    <a:pt x="332874" y="753627"/>
                    <a:pt x="334374" y="750627"/>
                  </a:cubicBezTo>
                  <a:cubicBezTo>
                    <a:pt x="337786" y="743803"/>
                    <a:pt x="347762" y="743225"/>
                    <a:pt x="354846" y="740391"/>
                  </a:cubicBezTo>
                  <a:cubicBezTo>
                    <a:pt x="359200" y="738649"/>
                    <a:pt x="364078" y="738556"/>
                    <a:pt x="368494" y="736979"/>
                  </a:cubicBezTo>
                  <a:cubicBezTo>
                    <a:pt x="380030" y="732859"/>
                    <a:pt x="391240" y="727880"/>
                    <a:pt x="402613" y="723331"/>
                  </a:cubicBezTo>
                  <a:cubicBezTo>
                    <a:pt x="407162" y="718782"/>
                    <a:pt x="411026" y="713423"/>
                    <a:pt x="416261" y="709684"/>
                  </a:cubicBezTo>
                  <a:cubicBezTo>
                    <a:pt x="439635" y="692989"/>
                    <a:pt x="416263" y="739250"/>
                    <a:pt x="450380" y="682388"/>
                  </a:cubicBezTo>
                  <a:cubicBezTo>
                    <a:pt x="453792" y="676701"/>
                    <a:pt x="457101" y="670952"/>
                    <a:pt x="460616" y="665328"/>
                  </a:cubicBezTo>
                  <a:cubicBezTo>
                    <a:pt x="462789" y="661851"/>
                    <a:pt x="464028" y="657367"/>
                    <a:pt x="467440" y="655093"/>
                  </a:cubicBezTo>
                  <a:cubicBezTo>
                    <a:pt x="471342" y="652492"/>
                    <a:pt x="476462" y="652452"/>
                    <a:pt x="481088" y="651681"/>
                  </a:cubicBezTo>
                  <a:cubicBezTo>
                    <a:pt x="529011" y="643694"/>
                    <a:pt x="491318" y="652535"/>
                    <a:pt x="522031" y="644857"/>
                  </a:cubicBezTo>
                  <a:cubicBezTo>
                    <a:pt x="525443" y="642582"/>
                    <a:pt x="528930" y="640416"/>
                    <a:pt x="532267" y="638033"/>
                  </a:cubicBezTo>
                  <a:cubicBezTo>
                    <a:pt x="536894" y="634728"/>
                    <a:pt x="541093" y="630811"/>
                    <a:pt x="545915" y="627797"/>
                  </a:cubicBezTo>
                  <a:cubicBezTo>
                    <a:pt x="550228" y="625101"/>
                    <a:pt x="555146" y="623496"/>
                    <a:pt x="559562" y="620973"/>
                  </a:cubicBezTo>
                  <a:cubicBezTo>
                    <a:pt x="563122" y="618938"/>
                    <a:pt x="566386" y="616424"/>
                    <a:pt x="569798" y="614149"/>
                  </a:cubicBezTo>
                  <a:cubicBezTo>
                    <a:pt x="580115" y="572884"/>
                    <a:pt x="562889" y="637590"/>
                    <a:pt x="583446" y="580030"/>
                  </a:cubicBezTo>
                  <a:cubicBezTo>
                    <a:pt x="598481" y="537933"/>
                    <a:pt x="581912" y="565269"/>
                    <a:pt x="597094" y="542499"/>
                  </a:cubicBezTo>
                  <a:cubicBezTo>
                    <a:pt x="599369" y="535675"/>
                    <a:pt x="602507" y="529080"/>
                    <a:pt x="603918" y="522027"/>
                  </a:cubicBezTo>
                  <a:cubicBezTo>
                    <a:pt x="605055" y="516340"/>
                    <a:pt x="602927" y="508741"/>
                    <a:pt x="607330" y="504967"/>
                  </a:cubicBezTo>
                  <a:cubicBezTo>
                    <a:pt x="612582" y="500465"/>
                    <a:pt x="621048" y="503056"/>
                    <a:pt x="627801" y="501555"/>
                  </a:cubicBezTo>
                  <a:cubicBezTo>
                    <a:pt x="631312" y="500775"/>
                    <a:pt x="634625" y="499280"/>
                    <a:pt x="638037" y="498143"/>
                  </a:cubicBezTo>
                  <a:cubicBezTo>
                    <a:pt x="635762" y="487907"/>
                    <a:pt x="634529" y="477383"/>
                    <a:pt x="631213" y="467436"/>
                  </a:cubicBezTo>
                  <a:cubicBezTo>
                    <a:pt x="629916" y="463546"/>
                    <a:pt x="626004" y="460969"/>
                    <a:pt x="624389" y="457200"/>
                  </a:cubicBezTo>
                  <a:cubicBezTo>
                    <a:pt x="622542" y="452890"/>
                    <a:pt x="622114" y="448101"/>
                    <a:pt x="620977" y="443552"/>
                  </a:cubicBezTo>
                  <a:cubicBezTo>
                    <a:pt x="627591" y="436939"/>
                    <a:pt x="632741" y="430451"/>
                    <a:pt x="641449" y="426493"/>
                  </a:cubicBezTo>
                  <a:cubicBezTo>
                    <a:pt x="650295" y="422472"/>
                    <a:pt x="660054" y="420603"/>
                    <a:pt x="668745" y="416257"/>
                  </a:cubicBezTo>
                  <a:cubicBezTo>
                    <a:pt x="676080" y="412589"/>
                    <a:pt x="689216" y="402609"/>
                    <a:pt x="689216" y="402609"/>
                  </a:cubicBezTo>
                  <a:cubicBezTo>
                    <a:pt x="691491" y="398060"/>
                    <a:pt x="692988" y="393030"/>
                    <a:pt x="696040" y="388961"/>
                  </a:cubicBezTo>
                  <a:cubicBezTo>
                    <a:pt x="699900" y="383814"/>
                    <a:pt x="704541" y="379174"/>
                    <a:pt x="709688" y="375314"/>
                  </a:cubicBezTo>
                  <a:cubicBezTo>
                    <a:pt x="713757" y="372262"/>
                    <a:pt x="718661" y="370494"/>
                    <a:pt x="723336" y="368490"/>
                  </a:cubicBezTo>
                  <a:cubicBezTo>
                    <a:pt x="734206" y="363831"/>
                    <a:pt x="757214" y="359824"/>
                    <a:pt x="764279" y="358254"/>
                  </a:cubicBezTo>
                  <a:cubicBezTo>
                    <a:pt x="767691" y="353705"/>
                    <a:pt x="771650" y="349518"/>
                    <a:pt x="774515" y="344606"/>
                  </a:cubicBezTo>
                  <a:cubicBezTo>
                    <a:pt x="802919" y="295912"/>
                    <a:pt x="780296" y="333390"/>
                    <a:pt x="791574" y="307075"/>
                  </a:cubicBezTo>
                  <a:cubicBezTo>
                    <a:pt x="793578" y="302400"/>
                    <a:pt x="796612" y="298189"/>
                    <a:pt x="798398" y="293427"/>
                  </a:cubicBezTo>
                  <a:cubicBezTo>
                    <a:pt x="802608" y="282200"/>
                    <a:pt x="799381" y="278084"/>
                    <a:pt x="808634" y="269543"/>
                  </a:cubicBezTo>
                  <a:cubicBezTo>
                    <a:pt x="820511" y="258579"/>
                    <a:pt x="832716" y="247802"/>
                    <a:pt x="846165" y="238836"/>
                  </a:cubicBezTo>
                  <a:cubicBezTo>
                    <a:pt x="849577" y="236561"/>
                    <a:pt x="853251" y="234637"/>
                    <a:pt x="856401" y="232012"/>
                  </a:cubicBezTo>
                  <a:cubicBezTo>
                    <a:pt x="860108" y="228923"/>
                    <a:pt x="862321" y="223934"/>
                    <a:pt x="866637" y="221776"/>
                  </a:cubicBezTo>
                  <a:cubicBezTo>
                    <a:pt x="871824" y="219182"/>
                    <a:pt x="878071" y="219771"/>
                    <a:pt x="883697" y="218364"/>
                  </a:cubicBezTo>
                  <a:cubicBezTo>
                    <a:pt x="887186" y="217492"/>
                    <a:pt x="890406" y="215657"/>
                    <a:pt x="893933" y="214952"/>
                  </a:cubicBezTo>
                  <a:cubicBezTo>
                    <a:pt x="955062" y="202726"/>
                    <a:pt x="891002" y="218243"/>
                    <a:pt x="931464" y="208128"/>
                  </a:cubicBezTo>
                  <a:cubicBezTo>
                    <a:pt x="946330" y="213083"/>
                    <a:pt x="944068" y="210270"/>
                    <a:pt x="955348" y="228600"/>
                  </a:cubicBezTo>
                  <a:cubicBezTo>
                    <a:pt x="960679" y="237264"/>
                    <a:pt x="961180" y="249384"/>
                    <a:pt x="968995" y="255896"/>
                  </a:cubicBezTo>
                  <a:cubicBezTo>
                    <a:pt x="976200" y="261900"/>
                    <a:pt x="987192" y="260445"/>
                    <a:pt x="996291" y="262720"/>
                  </a:cubicBezTo>
                  <a:cubicBezTo>
                    <a:pt x="1000840" y="259308"/>
                    <a:pt x="1004252" y="252484"/>
                    <a:pt x="1009939" y="252484"/>
                  </a:cubicBezTo>
                  <a:cubicBezTo>
                    <a:pt x="1016570" y="252484"/>
                    <a:pt x="1021693" y="258741"/>
                    <a:pt x="1026998" y="262720"/>
                  </a:cubicBezTo>
                  <a:cubicBezTo>
                    <a:pt x="1035153" y="268836"/>
                    <a:pt x="1037452" y="276243"/>
                    <a:pt x="1047470" y="279779"/>
                  </a:cubicBezTo>
                  <a:cubicBezTo>
                    <a:pt x="1063085" y="285290"/>
                    <a:pt x="1079315" y="288878"/>
                    <a:pt x="1095237" y="293427"/>
                  </a:cubicBezTo>
                  <a:cubicBezTo>
                    <a:pt x="1103198" y="292290"/>
                    <a:pt x="1111654" y="293002"/>
                    <a:pt x="1119121" y="290015"/>
                  </a:cubicBezTo>
                  <a:cubicBezTo>
                    <a:pt x="1132937" y="284488"/>
                    <a:pt x="1129034" y="273922"/>
                    <a:pt x="1132768" y="262720"/>
                  </a:cubicBezTo>
                  <a:cubicBezTo>
                    <a:pt x="1134376" y="257895"/>
                    <a:pt x="1137317" y="253621"/>
                    <a:pt x="1139592" y="249072"/>
                  </a:cubicBezTo>
                  <a:cubicBezTo>
                    <a:pt x="1140084" y="246611"/>
                    <a:pt x="1143418" y="226272"/>
                    <a:pt x="1146416" y="221776"/>
                  </a:cubicBezTo>
                  <a:cubicBezTo>
                    <a:pt x="1149093" y="217761"/>
                    <a:pt x="1153512" y="215204"/>
                    <a:pt x="1156652" y="211540"/>
                  </a:cubicBezTo>
                  <a:cubicBezTo>
                    <a:pt x="1160353" y="207223"/>
                    <a:pt x="1162157" y="201047"/>
                    <a:pt x="1166888" y="197893"/>
                  </a:cubicBezTo>
                  <a:cubicBezTo>
                    <a:pt x="1172873" y="193903"/>
                    <a:pt x="1180535" y="193344"/>
                    <a:pt x="1187359" y="191069"/>
                  </a:cubicBezTo>
                  <a:cubicBezTo>
                    <a:pt x="1212380" y="192206"/>
                    <a:pt x="1237902" y="189373"/>
                    <a:pt x="1262422" y="194481"/>
                  </a:cubicBezTo>
                  <a:cubicBezTo>
                    <a:pt x="1267401" y="195518"/>
                    <a:pt x="1267460" y="203366"/>
                    <a:pt x="1269246" y="208128"/>
                  </a:cubicBezTo>
                  <a:cubicBezTo>
                    <a:pt x="1270893" y="212519"/>
                    <a:pt x="1271370" y="217267"/>
                    <a:pt x="1272658" y="221776"/>
                  </a:cubicBezTo>
                  <a:cubicBezTo>
                    <a:pt x="1273646" y="225234"/>
                    <a:pt x="1275198" y="228523"/>
                    <a:pt x="1276070" y="232012"/>
                  </a:cubicBezTo>
                  <a:cubicBezTo>
                    <a:pt x="1277477" y="237638"/>
                    <a:pt x="1277446" y="243642"/>
                    <a:pt x="1279482" y="249072"/>
                  </a:cubicBezTo>
                  <a:cubicBezTo>
                    <a:pt x="1280922" y="252912"/>
                    <a:pt x="1284031" y="255896"/>
                    <a:pt x="1286306" y="259308"/>
                  </a:cubicBezTo>
                  <a:cubicBezTo>
                    <a:pt x="1284078" y="274905"/>
                    <a:pt x="1286313" y="286598"/>
                    <a:pt x="1272658" y="296839"/>
                  </a:cubicBezTo>
                  <a:cubicBezTo>
                    <a:pt x="1267758" y="300514"/>
                    <a:pt x="1261285" y="301388"/>
                    <a:pt x="1255598" y="303663"/>
                  </a:cubicBezTo>
                  <a:cubicBezTo>
                    <a:pt x="1252186" y="307075"/>
                    <a:pt x="1248167" y="309972"/>
                    <a:pt x="1245362" y="313899"/>
                  </a:cubicBezTo>
                  <a:cubicBezTo>
                    <a:pt x="1240093" y="321276"/>
                    <a:pt x="1237911" y="329430"/>
                    <a:pt x="1235127" y="337782"/>
                  </a:cubicBezTo>
                  <a:cubicBezTo>
                    <a:pt x="1236264" y="348018"/>
                    <a:pt x="1237607" y="358233"/>
                    <a:pt x="1238539" y="368490"/>
                  </a:cubicBezTo>
                  <a:cubicBezTo>
                    <a:pt x="1239882" y="383258"/>
                    <a:pt x="1240112" y="398131"/>
                    <a:pt x="1241951" y="412845"/>
                  </a:cubicBezTo>
                  <a:cubicBezTo>
                    <a:pt x="1242397" y="416414"/>
                    <a:pt x="1243115" y="420273"/>
                    <a:pt x="1245362" y="423081"/>
                  </a:cubicBezTo>
                  <a:cubicBezTo>
                    <a:pt x="1247924" y="426283"/>
                    <a:pt x="1252186" y="427630"/>
                    <a:pt x="1255598" y="429905"/>
                  </a:cubicBezTo>
                  <a:cubicBezTo>
                    <a:pt x="1259010" y="428768"/>
                    <a:pt x="1262784" y="428399"/>
                    <a:pt x="1265834" y="426493"/>
                  </a:cubicBezTo>
                  <a:cubicBezTo>
                    <a:pt x="1272010" y="422633"/>
                    <a:pt x="1277068" y="417214"/>
                    <a:pt x="1282894" y="412845"/>
                  </a:cubicBezTo>
                  <a:cubicBezTo>
                    <a:pt x="1286175" y="410385"/>
                    <a:pt x="1289718" y="408296"/>
                    <a:pt x="1293130" y="406021"/>
                  </a:cubicBezTo>
                  <a:cubicBezTo>
                    <a:pt x="1297418" y="393158"/>
                    <a:pt x="1295843" y="394286"/>
                    <a:pt x="1306777" y="382137"/>
                  </a:cubicBezTo>
                  <a:cubicBezTo>
                    <a:pt x="1313233" y="374964"/>
                    <a:pt x="1327249" y="361666"/>
                    <a:pt x="1327249" y="361666"/>
                  </a:cubicBezTo>
                  <a:cubicBezTo>
                    <a:pt x="1324974" y="340057"/>
                    <a:pt x="1323997" y="318272"/>
                    <a:pt x="1320425" y="296839"/>
                  </a:cubicBezTo>
                  <a:cubicBezTo>
                    <a:pt x="1319418" y="290798"/>
                    <a:pt x="1311841" y="285645"/>
                    <a:pt x="1313601" y="279779"/>
                  </a:cubicBezTo>
                  <a:cubicBezTo>
                    <a:pt x="1319712" y="259410"/>
                    <a:pt x="1339336" y="261481"/>
                    <a:pt x="1354545" y="259308"/>
                  </a:cubicBezTo>
                  <a:cubicBezTo>
                    <a:pt x="1360231" y="260445"/>
                    <a:pt x="1366569" y="259843"/>
                    <a:pt x="1371604" y="262720"/>
                  </a:cubicBezTo>
                  <a:cubicBezTo>
                    <a:pt x="1375164" y="264754"/>
                    <a:pt x="1376045" y="269618"/>
                    <a:pt x="1378428" y="272955"/>
                  </a:cubicBezTo>
                  <a:cubicBezTo>
                    <a:pt x="1381733" y="277582"/>
                    <a:pt x="1385403" y="281944"/>
                    <a:pt x="1388664" y="286603"/>
                  </a:cubicBezTo>
                  <a:cubicBezTo>
                    <a:pt x="1393367" y="293322"/>
                    <a:pt x="1395751" y="302154"/>
                    <a:pt x="1402312" y="307075"/>
                  </a:cubicBezTo>
                  <a:cubicBezTo>
                    <a:pt x="1425103" y="324169"/>
                    <a:pt x="1410301" y="316745"/>
                    <a:pt x="1450079" y="320722"/>
                  </a:cubicBezTo>
                  <a:cubicBezTo>
                    <a:pt x="1457792" y="332291"/>
                    <a:pt x="1457867" y="329917"/>
                    <a:pt x="1460315" y="344606"/>
                  </a:cubicBezTo>
                  <a:cubicBezTo>
                    <a:pt x="1461822" y="353651"/>
                    <a:pt x="1458225" y="364566"/>
                    <a:pt x="1463727" y="371902"/>
                  </a:cubicBezTo>
                  <a:cubicBezTo>
                    <a:pt x="1469830" y="380040"/>
                    <a:pt x="1482558" y="379906"/>
                    <a:pt x="1491022" y="385549"/>
                  </a:cubicBezTo>
                  <a:cubicBezTo>
                    <a:pt x="1494434" y="387824"/>
                    <a:pt x="1498358" y="389473"/>
                    <a:pt x="1501258" y="392373"/>
                  </a:cubicBezTo>
                  <a:cubicBezTo>
                    <a:pt x="1507539" y="398654"/>
                    <a:pt x="1513065" y="405682"/>
                    <a:pt x="1518318" y="412845"/>
                  </a:cubicBezTo>
                  <a:cubicBezTo>
                    <a:pt x="1525593" y="422765"/>
                    <a:pt x="1530090" y="434853"/>
                    <a:pt x="1538789" y="443552"/>
                  </a:cubicBezTo>
                  <a:cubicBezTo>
                    <a:pt x="1542201" y="446964"/>
                    <a:pt x="1545318" y="450699"/>
                    <a:pt x="1549025" y="453788"/>
                  </a:cubicBezTo>
                  <a:cubicBezTo>
                    <a:pt x="1552175" y="456413"/>
                    <a:pt x="1556361" y="457712"/>
                    <a:pt x="1559261" y="460612"/>
                  </a:cubicBezTo>
                  <a:cubicBezTo>
                    <a:pt x="1563282" y="464633"/>
                    <a:pt x="1566085" y="469711"/>
                    <a:pt x="1569497" y="474260"/>
                  </a:cubicBezTo>
                  <a:cubicBezTo>
                    <a:pt x="1577242" y="497494"/>
                    <a:pt x="1567493" y="468917"/>
                    <a:pt x="1579733" y="501555"/>
                  </a:cubicBezTo>
                  <a:cubicBezTo>
                    <a:pt x="1580996" y="504923"/>
                    <a:pt x="1582008" y="508379"/>
                    <a:pt x="1583145" y="511791"/>
                  </a:cubicBezTo>
                  <a:cubicBezTo>
                    <a:pt x="1584282" y="522027"/>
                    <a:pt x="1585746" y="532232"/>
                    <a:pt x="1586556" y="542499"/>
                  </a:cubicBezTo>
                  <a:cubicBezTo>
                    <a:pt x="1589158" y="575457"/>
                    <a:pt x="1589626" y="608598"/>
                    <a:pt x="1593380" y="641445"/>
                  </a:cubicBezTo>
                  <a:cubicBezTo>
                    <a:pt x="1594197" y="648592"/>
                    <a:pt x="1598459" y="654939"/>
                    <a:pt x="1600204" y="661917"/>
                  </a:cubicBezTo>
                  <a:cubicBezTo>
                    <a:pt x="1601341" y="666466"/>
                    <a:pt x="1602696" y="670966"/>
                    <a:pt x="1603616" y="675564"/>
                  </a:cubicBezTo>
                  <a:cubicBezTo>
                    <a:pt x="1603630" y="675636"/>
                    <a:pt x="1608176" y="706287"/>
                    <a:pt x="1610440" y="709684"/>
                  </a:cubicBezTo>
                  <a:cubicBezTo>
                    <a:pt x="1612715" y="713096"/>
                    <a:pt x="1617264" y="714233"/>
                    <a:pt x="1620676" y="716508"/>
                  </a:cubicBezTo>
                  <a:cubicBezTo>
                    <a:pt x="1626903" y="711838"/>
                    <a:pt x="1649756" y="694304"/>
                    <a:pt x="1654795" y="692624"/>
                  </a:cubicBezTo>
                  <a:lnTo>
                    <a:pt x="1665031" y="689212"/>
                  </a:lnTo>
                  <a:cubicBezTo>
                    <a:pt x="1666168" y="684663"/>
                    <a:pt x="1666080" y="679615"/>
                    <a:pt x="1668443" y="675564"/>
                  </a:cubicBezTo>
                  <a:cubicBezTo>
                    <a:pt x="1674174" y="665740"/>
                    <a:pt x="1688915" y="648269"/>
                    <a:pt x="1688915" y="648269"/>
                  </a:cubicBezTo>
                  <a:cubicBezTo>
                    <a:pt x="1695583" y="621598"/>
                    <a:pt x="1687511" y="647384"/>
                    <a:pt x="1705974" y="614149"/>
                  </a:cubicBezTo>
                  <a:cubicBezTo>
                    <a:pt x="1707720" y="611005"/>
                    <a:pt x="1707778" y="607131"/>
                    <a:pt x="1709386" y="603914"/>
                  </a:cubicBezTo>
                  <a:cubicBezTo>
                    <a:pt x="1711220" y="600246"/>
                    <a:pt x="1713935" y="597090"/>
                    <a:pt x="1716210" y="593678"/>
                  </a:cubicBezTo>
                  <a:cubicBezTo>
                    <a:pt x="1717347" y="586854"/>
                    <a:pt x="1718384" y="580013"/>
                    <a:pt x="1719622" y="573206"/>
                  </a:cubicBezTo>
                  <a:cubicBezTo>
                    <a:pt x="1726403" y="535912"/>
                    <a:pt x="1719824" y="556681"/>
                    <a:pt x="1784449" y="545911"/>
                  </a:cubicBezTo>
                  <a:cubicBezTo>
                    <a:pt x="1794685" y="542499"/>
                    <a:pt x="1805506" y="540500"/>
                    <a:pt x="1815156" y="535675"/>
                  </a:cubicBezTo>
                  <a:cubicBezTo>
                    <a:pt x="1820187" y="533160"/>
                    <a:pt x="1829603" y="520428"/>
                    <a:pt x="1832216" y="515203"/>
                  </a:cubicBezTo>
                  <a:cubicBezTo>
                    <a:pt x="1839189" y="501257"/>
                    <a:pt x="1841313" y="489430"/>
                    <a:pt x="1845864" y="474260"/>
                  </a:cubicBezTo>
                  <a:cubicBezTo>
                    <a:pt x="1846897" y="470815"/>
                    <a:pt x="1846468" y="466271"/>
                    <a:pt x="1849276" y="464024"/>
                  </a:cubicBezTo>
                  <a:cubicBezTo>
                    <a:pt x="1852938" y="461095"/>
                    <a:pt x="1858375" y="461749"/>
                    <a:pt x="1862924" y="460612"/>
                  </a:cubicBezTo>
                  <a:cubicBezTo>
                    <a:pt x="1868610" y="456063"/>
                    <a:pt x="1875614" y="452790"/>
                    <a:pt x="1879983" y="446964"/>
                  </a:cubicBezTo>
                  <a:cubicBezTo>
                    <a:pt x="1882796" y="443213"/>
                    <a:pt x="1883395" y="438006"/>
                    <a:pt x="1883395" y="433317"/>
                  </a:cubicBezTo>
                  <a:cubicBezTo>
                    <a:pt x="1883395" y="413743"/>
                    <a:pt x="1885991" y="399521"/>
                    <a:pt x="1866336" y="392373"/>
                  </a:cubicBezTo>
                  <a:cubicBezTo>
                    <a:pt x="1858778" y="389625"/>
                    <a:pt x="1850413" y="390098"/>
                    <a:pt x="1842452" y="388961"/>
                  </a:cubicBezTo>
                  <a:cubicBezTo>
                    <a:pt x="1836765" y="386686"/>
                    <a:pt x="1831127" y="384288"/>
                    <a:pt x="1825392" y="382137"/>
                  </a:cubicBezTo>
                  <a:cubicBezTo>
                    <a:pt x="1822024" y="380874"/>
                    <a:pt x="1817497" y="381456"/>
                    <a:pt x="1815156" y="378725"/>
                  </a:cubicBezTo>
                  <a:cubicBezTo>
                    <a:pt x="1810191" y="372933"/>
                    <a:pt x="1808333" y="365078"/>
                    <a:pt x="1804921" y="358254"/>
                  </a:cubicBezTo>
                  <a:cubicBezTo>
                    <a:pt x="1798716" y="314822"/>
                    <a:pt x="1807098" y="348959"/>
                    <a:pt x="1794685" y="324134"/>
                  </a:cubicBezTo>
                  <a:cubicBezTo>
                    <a:pt x="1793077" y="320917"/>
                    <a:pt x="1792536" y="317266"/>
                    <a:pt x="1791273" y="313899"/>
                  </a:cubicBezTo>
                  <a:cubicBezTo>
                    <a:pt x="1789122" y="308164"/>
                    <a:pt x="1786600" y="302574"/>
                    <a:pt x="1784449" y="296839"/>
                  </a:cubicBezTo>
                  <a:cubicBezTo>
                    <a:pt x="1783186" y="293471"/>
                    <a:pt x="1782784" y="289747"/>
                    <a:pt x="1781037" y="286603"/>
                  </a:cubicBezTo>
                  <a:cubicBezTo>
                    <a:pt x="1777054" y="279434"/>
                    <a:pt x="1769983" y="273911"/>
                    <a:pt x="1767389" y="266131"/>
                  </a:cubicBezTo>
                  <a:cubicBezTo>
                    <a:pt x="1759386" y="242125"/>
                    <a:pt x="1769803" y="271766"/>
                    <a:pt x="1757154" y="242248"/>
                  </a:cubicBezTo>
                  <a:cubicBezTo>
                    <a:pt x="1755737" y="238942"/>
                    <a:pt x="1754879" y="235424"/>
                    <a:pt x="1753742" y="232012"/>
                  </a:cubicBezTo>
                  <a:cubicBezTo>
                    <a:pt x="1752605" y="222914"/>
                    <a:pt x="1751837" y="213761"/>
                    <a:pt x="1750330" y="204717"/>
                  </a:cubicBezTo>
                  <a:cubicBezTo>
                    <a:pt x="1749559" y="200091"/>
                    <a:pt x="1746079" y="195683"/>
                    <a:pt x="1746918" y="191069"/>
                  </a:cubicBezTo>
                  <a:cubicBezTo>
                    <a:pt x="1748467" y="182547"/>
                    <a:pt x="1753937" y="175227"/>
                    <a:pt x="1757154" y="167185"/>
                  </a:cubicBezTo>
                  <a:cubicBezTo>
                    <a:pt x="1760413" y="159036"/>
                    <a:pt x="1761823" y="151918"/>
                    <a:pt x="1763977" y="143302"/>
                  </a:cubicBezTo>
                  <a:cubicBezTo>
                    <a:pt x="1762840" y="128517"/>
                    <a:pt x="1762404" y="113661"/>
                    <a:pt x="1760565" y="98946"/>
                  </a:cubicBezTo>
                  <a:cubicBezTo>
                    <a:pt x="1759112" y="87322"/>
                    <a:pt x="1752554" y="82819"/>
                    <a:pt x="1743506" y="75063"/>
                  </a:cubicBezTo>
                  <a:cubicBezTo>
                    <a:pt x="1740393" y="72394"/>
                    <a:pt x="1736383" y="70908"/>
                    <a:pt x="1733270" y="68239"/>
                  </a:cubicBezTo>
                  <a:cubicBezTo>
                    <a:pt x="1728385" y="64052"/>
                    <a:pt x="1724171" y="59140"/>
                    <a:pt x="1719622" y="54591"/>
                  </a:cubicBezTo>
                  <a:cubicBezTo>
                    <a:pt x="1711535" y="30329"/>
                    <a:pt x="1716210" y="47952"/>
                    <a:pt x="1716210" y="0"/>
                  </a:cubicBezTo>
                </a:path>
              </a:pathLst>
            </a:custGeom>
            <a:no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36FBC695-18C2-02BB-2D16-D060C914AF05}"/>
                </a:ext>
              </a:extLst>
            </p:cNvPr>
            <p:cNvSpPr/>
            <p:nvPr/>
          </p:nvSpPr>
          <p:spPr>
            <a:xfrm>
              <a:off x="17439" y="5077813"/>
              <a:ext cx="3210664" cy="2518012"/>
            </a:xfrm>
            <a:custGeom>
              <a:avLst/>
              <a:gdLst>
                <a:gd name="csX0" fmla="*/ 0 w 3210664"/>
                <a:gd name="csY0" fmla="*/ 1405719 h 2518012"/>
                <a:gd name="csX1" fmla="*/ 27295 w 3210664"/>
                <a:gd name="csY1" fmla="*/ 1381836 h 2518012"/>
                <a:gd name="csX2" fmla="*/ 40943 w 3210664"/>
                <a:gd name="csY2" fmla="*/ 1354540 h 2518012"/>
                <a:gd name="csX3" fmla="*/ 30707 w 3210664"/>
                <a:gd name="csY3" fmla="*/ 1340893 h 2518012"/>
                <a:gd name="csX4" fmla="*/ 47767 w 3210664"/>
                <a:gd name="csY4" fmla="*/ 1317009 h 2518012"/>
                <a:gd name="csX5" fmla="*/ 54591 w 3210664"/>
                <a:gd name="csY5" fmla="*/ 1306773 h 2518012"/>
                <a:gd name="csX6" fmla="*/ 75062 w 3210664"/>
                <a:gd name="csY6" fmla="*/ 1293125 h 2518012"/>
                <a:gd name="csX7" fmla="*/ 102358 w 3210664"/>
                <a:gd name="csY7" fmla="*/ 1296537 h 2518012"/>
                <a:gd name="csX8" fmla="*/ 116006 w 3210664"/>
                <a:gd name="csY8" fmla="*/ 1299949 h 2518012"/>
                <a:gd name="csX9" fmla="*/ 167185 w 3210664"/>
                <a:gd name="csY9" fmla="*/ 1323833 h 2518012"/>
                <a:gd name="csX10" fmla="*/ 184245 w 3210664"/>
                <a:gd name="csY10" fmla="*/ 1375012 h 2518012"/>
                <a:gd name="csX11" fmla="*/ 194480 w 3210664"/>
                <a:gd name="csY11" fmla="*/ 1378424 h 2518012"/>
                <a:gd name="csX12" fmla="*/ 211540 w 3210664"/>
                <a:gd name="csY12" fmla="*/ 1392072 h 2518012"/>
                <a:gd name="csX13" fmla="*/ 221776 w 3210664"/>
                <a:gd name="csY13" fmla="*/ 1398896 h 2518012"/>
                <a:gd name="csX14" fmla="*/ 225188 w 3210664"/>
                <a:gd name="csY14" fmla="*/ 1409131 h 2518012"/>
                <a:gd name="csX15" fmla="*/ 235424 w 3210664"/>
                <a:gd name="csY15" fmla="*/ 1415955 h 2518012"/>
                <a:gd name="csX16" fmla="*/ 249071 w 3210664"/>
                <a:gd name="csY16" fmla="*/ 1426191 h 2518012"/>
                <a:gd name="csX17" fmla="*/ 262719 w 3210664"/>
                <a:gd name="csY17" fmla="*/ 1433015 h 2518012"/>
                <a:gd name="csX18" fmla="*/ 286603 w 3210664"/>
                <a:gd name="csY18" fmla="*/ 1453487 h 2518012"/>
                <a:gd name="csX19" fmla="*/ 293427 w 3210664"/>
                <a:gd name="csY19" fmla="*/ 1463722 h 2518012"/>
                <a:gd name="csX20" fmla="*/ 279779 w 3210664"/>
                <a:gd name="csY20" fmla="*/ 1494430 h 2518012"/>
                <a:gd name="csX21" fmla="*/ 252483 w 3210664"/>
                <a:gd name="csY21" fmla="*/ 1511490 h 2518012"/>
                <a:gd name="csX22" fmla="*/ 225188 w 3210664"/>
                <a:gd name="csY22" fmla="*/ 1525137 h 2518012"/>
                <a:gd name="csX23" fmla="*/ 184245 w 3210664"/>
                <a:gd name="csY23" fmla="*/ 1552433 h 2518012"/>
                <a:gd name="csX24" fmla="*/ 167185 w 3210664"/>
                <a:gd name="csY24" fmla="*/ 1559257 h 2518012"/>
                <a:gd name="csX25" fmla="*/ 160361 w 3210664"/>
                <a:gd name="csY25" fmla="*/ 1579728 h 2518012"/>
                <a:gd name="csX26" fmla="*/ 167185 w 3210664"/>
                <a:gd name="csY26" fmla="*/ 1634319 h 2518012"/>
                <a:gd name="csX27" fmla="*/ 177421 w 3210664"/>
                <a:gd name="csY27" fmla="*/ 1651379 h 2518012"/>
                <a:gd name="csX28" fmla="*/ 170597 w 3210664"/>
                <a:gd name="csY28" fmla="*/ 1665027 h 2518012"/>
                <a:gd name="csX29" fmla="*/ 150125 w 3210664"/>
                <a:gd name="csY29" fmla="*/ 1671851 h 2518012"/>
                <a:gd name="csX30" fmla="*/ 133065 w 3210664"/>
                <a:gd name="csY30" fmla="*/ 1678675 h 2518012"/>
                <a:gd name="csX31" fmla="*/ 129654 w 3210664"/>
                <a:gd name="csY31" fmla="*/ 1699146 h 2518012"/>
                <a:gd name="csX32" fmla="*/ 122830 w 3210664"/>
                <a:gd name="csY32" fmla="*/ 1750325 h 2518012"/>
                <a:gd name="csX33" fmla="*/ 102358 w 3210664"/>
                <a:gd name="csY33" fmla="*/ 1781033 h 2518012"/>
                <a:gd name="csX34" fmla="*/ 85298 w 3210664"/>
                <a:gd name="csY34" fmla="*/ 1784445 h 2518012"/>
                <a:gd name="csX35" fmla="*/ 61415 w 3210664"/>
                <a:gd name="csY35" fmla="*/ 1791269 h 2518012"/>
                <a:gd name="csX36" fmla="*/ 51179 w 3210664"/>
                <a:gd name="csY36" fmla="*/ 1798093 h 2518012"/>
                <a:gd name="csX37" fmla="*/ 47767 w 3210664"/>
                <a:gd name="csY37" fmla="*/ 1852684 h 2518012"/>
                <a:gd name="csX38" fmla="*/ 54591 w 3210664"/>
                <a:gd name="csY38" fmla="*/ 1862919 h 2518012"/>
                <a:gd name="csX39" fmla="*/ 68239 w 3210664"/>
                <a:gd name="csY39" fmla="*/ 1869743 h 2518012"/>
                <a:gd name="csX40" fmla="*/ 88710 w 3210664"/>
                <a:gd name="csY40" fmla="*/ 1862919 h 2518012"/>
                <a:gd name="csX41" fmla="*/ 116006 w 3210664"/>
                <a:gd name="csY41" fmla="*/ 1842448 h 2518012"/>
                <a:gd name="csX42" fmla="*/ 136477 w 3210664"/>
                <a:gd name="csY42" fmla="*/ 1856096 h 2518012"/>
                <a:gd name="csX43" fmla="*/ 143301 w 3210664"/>
                <a:gd name="csY43" fmla="*/ 1883391 h 2518012"/>
                <a:gd name="csX44" fmla="*/ 139889 w 3210664"/>
                <a:gd name="csY44" fmla="*/ 1900451 h 2518012"/>
                <a:gd name="csX45" fmla="*/ 133065 w 3210664"/>
                <a:gd name="csY45" fmla="*/ 1917510 h 2518012"/>
                <a:gd name="csX46" fmla="*/ 129654 w 3210664"/>
                <a:gd name="csY46" fmla="*/ 1927746 h 2518012"/>
                <a:gd name="csX47" fmla="*/ 143301 w 3210664"/>
                <a:gd name="csY47" fmla="*/ 1937982 h 2518012"/>
                <a:gd name="csX48" fmla="*/ 133065 w 3210664"/>
                <a:gd name="csY48" fmla="*/ 1958454 h 2518012"/>
                <a:gd name="csX49" fmla="*/ 126242 w 3210664"/>
                <a:gd name="csY49" fmla="*/ 1999397 h 2518012"/>
                <a:gd name="csX50" fmla="*/ 119418 w 3210664"/>
                <a:gd name="csY50" fmla="*/ 2033516 h 2518012"/>
                <a:gd name="csX51" fmla="*/ 129654 w 3210664"/>
                <a:gd name="csY51" fmla="*/ 2043752 h 2518012"/>
                <a:gd name="csX52" fmla="*/ 146713 w 3210664"/>
                <a:gd name="csY52" fmla="*/ 2057400 h 2518012"/>
                <a:gd name="csX53" fmla="*/ 156949 w 3210664"/>
                <a:gd name="csY53" fmla="*/ 2071048 h 2518012"/>
                <a:gd name="csX54" fmla="*/ 160361 w 3210664"/>
                <a:gd name="csY54" fmla="*/ 2105167 h 2518012"/>
                <a:gd name="csX55" fmla="*/ 170597 w 3210664"/>
                <a:gd name="csY55" fmla="*/ 2108579 h 2518012"/>
                <a:gd name="csX56" fmla="*/ 184245 w 3210664"/>
                <a:gd name="csY56" fmla="*/ 2111991 h 2518012"/>
                <a:gd name="csX57" fmla="*/ 191068 w 3210664"/>
                <a:gd name="csY57" fmla="*/ 2101755 h 2518012"/>
                <a:gd name="csX58" fmla="*/ 197892 w 3210664"/>
                <a:gd name="csY58" fmla="*/ 2077872 h 2518012"/>
                <a:gd name="csX59" fmla="*/ 225188 w 3210664"/>
                <a:gd name="csY59" fmla="*/ 2064224 h 2518012"/>
                <a:gd name="csX60" fmla="*/ 238836 w 3210664"/>
                <a:gd name="csY60" fmla="*/ 2057400 h 2518012"/>
                <a:gd name="csX61" fmla="*/ 269543 w 3210664"/>
                <a:gd name="csY61" fmla="*/ 2043752 h 2518012"/>
                <a:gd name="csX62" fmla="*/ 293427 w 3210664"/>
                <a:gd name="csY62" fmla="*/ 2026693 h 2518012"/>
                <a:gd name="csX63" fmla="*/ 303662 w 3210664"/>
                <a:gd name="csY63" fmla="*/ 2013045 h 2518012"/>
                <a:gd name="csX64" fmla="*/ 310486 w 3210664"/>
                <a:gd name="csY64" fmla="*/ 1999397 h 2518012"/>
                <a:gd name="csX65" fmla="*/ 334370 w 3210664"/>
                <a:gd name="csY65" fmla="*/ 1978925 h 2518012"/>
                <a:gd name="csX66" fmla="*/ 351430 w 3210664"/>
                <a:gd name="csY66" fmla="*/ 1965278 h 2518012"/>
                <a:gd name="csX67" fmla="*/ 375313 w 3210664"/>
                <a:gd name="csY67" fmla="*/ 1958454 h 2518012"/>
                <a:gd name="csX68" fmla="*/ 385549 w 3210664"/>
                <a:gd name="csY68" fmla="*/ 1937982 h 2518012"/>
                <a:gd name="csX69" fmla="*/ 395785 w 3210664"/>
                <a:gd name="csY69" fmla="*/ 1924334 h 2518012"/>
                <a:gd name="csX70" fmla="*/ 402609 w 3210664"/>
                <a:gd name="csY70" fmla="*/ 1914099 h 2518012"/>
                <a:gd name="csX71" fmla="*/ 416257 w 3210664"/>
                <a:gd name="csY71" fmla="*/ 1890215 h 2518012"/>
                <a:gd name="csX72" fmla="*/ 429904 w 3210664"/>
                <a:gd name="csY72" fmla="*/ 1897039 h 2518012"/>
                <a:gd name="csX73" fmla="*/ 453788 w 3210664"/>
                <a:gd name="csY73" fmla="*/ 1920922 h 2518012"/>
                <a:gd name="csX74" fmla="*/ 457200 w 3210664"/>
                <a:gd name="csY74" fmla="*/ 1931158 h 2518012"/>
                <a:gd name="csX75" fmla="*/ 436728 w 3210664"/>
                <a:gd name="csY75" fmla="*/ 1944806 h 2518012"/>
                <a:gd name="csX76" fmla="*/ 412845 w 3210664"/>
                <a:gd name="csY76" fmla="*/ 1972101 h 2518012"/>
                <a:gd name="csX77" fmla="*/ 402609 w 3210664"/>
                <a:gd name="csY77" fmla="*/ 2009633 h 2518012"/>
                <a:gd name="csX78" fmla="*/ 382137 w 3210664"/>
                <a:gd name="csY78" fmla="*/ 2019869 h 2518012"/>
                <a:gd name="csX79" fmla="*/ 368489 w 3210664"/>
                <a:gd name="csY79" fmla="*/ 2026693 h 2518012"/>
                <a:gd name="csX80" fmla="*/ 348018 w 3210664"/>
                <a:gd name="csY80" fmla="*/ 2043752 h 2518012"/>
                <a:gd name="csX81" fmla="*/ 337782 w 3210664"/>
                <a:gd name="csY81" fmla="*/ 2050576 h 2518012"/>
                <a:gd name="csX82" fmla="*/ 300251 w 3210664"/>
                <a:gd name="csY82" fmla="*/ 2077872 h 2518012"/>
                <a:gd name="csX83" fmla="*/ 293427 w 3210664"/>
                <a:gd name="csY83" fmla="*/ 2091519 h 2518012"/>
                <a:gd name="csX84" fmla="*/ 283191 w 3210664"/>
                <a:gd name="csY84" fmla="*/ 2101755 h 2518012"/>
                <a:gd name="csX85" fmla="*/ 279779 w 3210664"/>
                <a:gd name="csY85" fmla="*/ 2111991 h 2518012"/>
                <a:gd name="csX86" fmla="*/ 272955 w 3210664"/>
                <a:gd name="csY86" fmla="*/ 2122227 h 2518012"/>
                <a:gd name="csX87" fmla="*/ 276367 w 3210664"/>
                <a:gd name="csY87" fmla="*/ 2146110 h 2518012"/>
                <a:gd name="csX88" fmla="*/ 293427 w 3210664"/>
                <a:gd name="csY88" fmla="*/ 2152934 h 2518012"/>
                <a:gd name="csX89" fmla="*/ 337782 w 3210664"/>
                <a:gd name="csY89" fmla="*/ 2149522 h 2518012"/>
                <a:gd name="csX90" fmla="*/ 388961 w 3210664"/>
                <a:gd name="csY90" fmla="*/ 2152934 h 2518012"/>
                <a:gd name="csX91" fmla="*/ 399197 w 3210664"/>
                <a:gd name="csY91" fmla="*/ 2166582 h 2518012"/>
                <a:gd name="csX92" fmla="*/ 412845 w 3210664"/>
                <a:gd name="csY92" fmla="*/ 2176818 h 2518012"/>
                <a:gd name="csX93" fmla="*/ 419668 w 3210664"/>
                <a:gd name="csY93" fmla="*/ 2190466 h 2518012"/>
                <a:gd name="csX94" fmla="*/ 433316 w 3210664"/>
                <a:gd name="csY94" fmla="*/ 2200701 h 2518012"/>
                <a:gd name="csX95" fmla="*/ 464024 w 3210664"/>
                <a:gd name="csY95" fmla="*/ 2217761 h 2518012"/>
                <a:gd name="csX96" fmla="*/ 494731 w 3210664"/>
                <a:gd name="csY96" fmla="*/ 2238233 h 2518012"/>
                <a:gd name="csX97" fmla="*/ 511791 w 3210664"/>
                <a:gd name="csY97" fmla="*/ 2245057 h 2518012"/>
                <a:gd name="csX98" fmla="*/ 566382 w 3210664"/>
                <a:gd name="csY98" fmla="*/ 2248469 h 2518012"/>
                <a:gd name="csX99" fmla="*/ 576618 w 3210664"/>
                <a:gd name="csY99" fmla="*/ 2262116 h 2518012"/>
                <a:gd name="csX100" fmla="*/ 559558 w 3210664"/>
                <a:gd name="csY100" fmla="*/ 2303060 h 2518012"/>
                <a:gd name="csX101" fmla="*/ 545910 w 3210664"/>
                <a:gd name="csY101" fmla="*/ 2326943 h 2518012"/>
                <a:gd name="csX102" fmla="*/ 522027 w 3210664"/>
                <a:gd name="csY102" fmla="*/ 2333767 h 2518012"/>
                <a:gd name="csX103" fmla="*/ 491319 w 3210664"/>
                <a:gd name="csY103" fmla="*/ 2330355 h 2518012"/>
                <a:gd name="csX104" fmla="*/ 470848 w 3210664"/>
                <a:gd name="csY104" fmla="*/ 2326943 h 2518012"/>
                <a:gd name="csX105" fmla="*/ 464024 w 3210664"/>
                <a:gd name="csY105" fmla="*/ 2340591 h 2518012"/>
                <a:gd name="csX106" fmla="*/ 460612 w 3210664"/>
                <a:gd name="csY106" fmla="*/ 2350827 h 2518012"/>
                <a:gd name="csX107" fmla="*/ 453788 w 3210664"/>
                <a:gd name="csY107" fmla="*/ 2364475 h 2518012"/>
                <a:gd name="csX108" fmla="*/ 450376 w 3210664"/>
                <a:gd name="csY108" fmla="*/ 2405418 h 2518012"/>
                <a:gd name="csX109" fmla="*/ 446964 w 3210664"/>
                <a:gd name="csY109" fmla="*/ 2419066 h 2518012"/>
                <a:gd name="csX110" fmla="*/ 460612 w 3210664"/>
                <a:gd name="csY110" fmla="*/ 2449773 h 2518012"/>
                <a:gd name="csX111" fmla="*/ 464024 w 3210664"/>
                <a:gd name="csY111" fmla="*/ 2480481 h 2518012"/>
                <a:gd name="csX112" fmla="*/ 474260 w 3210664"/>
                <a:gd name="csY112" fmla="*/ 2483893 h 2518012"/>
                <a:gd name="csX113" fmla="*/ 481083 w 3210664"/>
                <a:gd name="csY113" fmla="*/ 2494128 h 2518012"/>
                <a:gd name="csX114" fmla="*/ 487907 w 3210664"/>
                <a:gd name="csY114" fmla="*/ 2507776 h 2518012"/>
                <a:gd name="csX115" fmla="*/ 518615 w 3210664"/>
                <a:gd name="csY115" fmla="*/ 2518012 h 2518012"/>
                <a:gd name="csX116" fmla="*/ 542498 w 3210664"/>
                <a:gd name="csY116" fmla="*/ 2500952 h 2518012"/>
                <a:gd name="csX117" fmla="*/ 559558 w 3210664"/>
                <a:gd name="csY117" fmla="*/ 2460009 h 2518012"/>
                <a:gd name="csX118" fmla="*/ 573206 w 3210664"/>
                <a:gd name="csY118" fmla="*/ 2446361 h 2518012"/>
                <a:gd name="csX119" fmla="*/ 603913 w 3210664"/>
                <a:gd name="csY119" fmla="*/ 2439537 h 2518012"/>
                <a:gd name="csX120" fmla="*/ 627797 w 3210664"/>
                <a:gd name="csY120" fmla="*/ 2422478 h 2518012"/>
                <a:gd name="csX121" fmla="*/ 644857 w 3210664"/>
                <a:gd name="csY121" fmla="*/ 2412242 h 2518012"/>
                <a:gd name="csX122" fmla="*/ 658504 w 3210664"/>
                <a:gd name="csY122" fmla="*/ 2402006 h 2518012"/>
                <a:gd name="csX123" fmla="*/ 675564 w 3210664"/>
                <a:gd name="csY123" fmla="*/ 2391770 h 2518012"/>
                <a:gd name="csX124" fmla="*/ 685800 w 3210664"/>
                <a:gd name="csY124" fmla="*/ 2384946 h 2518012"/>
                <a:gd name="csX125" fmla="*/ 696036 w 3210664"/>
                <a:gd name="csY125" fmla="*/ 2371299 h 2518012"/>
                <a:gd name="csX126" fmla="*/ 699448 w 3210664"/>
                <a:gd name="csY126" fmla="*/ 2323531 h 2518012"/>
                <a:gd name="csX127" fmla="*/ 723331 w 3210664"/>
                <a:gd name="csY127" fmla="*/ 2320119 h 2518012"/>
                <a:gd name="csX128" fmla="*/ 743803 w 3210664"/>
                <a:gd name="csY128" fmla="*/ 2299648 h 2518012"/>
                <a:gd name="csX129" fmla="*/ 747215 w 3210664"/>
                <a:gd name="csY129" fmla="*/ 2289412 h 2518012"/>
                <a:gd name="csX130" fmla="*/ 788158 w 3210664"/>
                <a:gd name="csY130" fmla="*/ 2272352 h 2518012"/>
                <a:gd name="csX131" fmla="*/ 801806 w 3210664"/>
                <a:gd name="csY131" fmla="*/ 2255293 h 2518012"/>
                <a:gd name="csX132" fmla="*/ 808630 w 3210664"/>
                <a:gd name="csY132" fmla="*/ 2245057 h 2518012"/>
                <a:gd name="csX133" fmla="*/ 812042 w 3210664"/>
                <a:gd name="csY133" fmla="*/ 2207525 h 2518012"/>
                <a:gd name="csX134" fmla="*/ 815454 w 3210664"/>
                <a:gd name="csY134" fmla="*/ 2176818 h 2518012"/>
                <a:gd name="csX135" fmla="*/ 812042 w 3210664"/>
                <a:gd name="csY135" fmla="*/ 2122227 h 2518012"/>
                <a:gd name="csX136" fmla="*/ 801806 w 3210664"/>
                <a:gd name="csY136" fmla="*/ 2108579 h 2518012"/>
                <a:gd name="csX137" fmla="*/ 818865 w 3210664"/>
                <a:gd name="csY137" fmla="*/ 2088107 h 2518012"/>
                <a:gd name="csX138" fmla="*/ 839337 w 3210664"/>
                <a:gd name="csY138" fmla="*/ 2091519 h 2518012"/>
                <a:gd name="csX139" fmla="*/ 856397 w 3210664"/>
                <a:gd name="csY139" fmla="*/ 2074460 h 2518012"/>
                <a:gd name="csX140" fmla="*/ 859809 w 3210664"/>
                <a:gd name="csY140" fmla="*/ 2047164 h 2518012"/>
                <a:gd name="csX141" fmla="*/ 863221 w 3210664"/>
                <a:gd name="csY141" fmla="*/ 1999397 h 2518012"/>
                <a:gd name="csX142" fmla="*/ 870045 w 3210664"/>
                <a:gd name="csY142" fmla="*/ 1989161 h 2518012"/>
                <a:gd name="csX143" fmla="*/ 876868 w 3210664"/>
                <a:gd name="csY143" fmla="*/ 1972101 h 2518012"/>
                <a:gd name="csX144" fmla="*/ 880280 w 3210664"/>
                <a:gd name="csY144" fmla="*/ 1920922 h 2518012"/>
                <a:gd name="csX145" fmla="*/ 883692 w 3210664"/>
                <a:gd name="csY145" fmla="*/ 1910687 h 2518012"/>
                <a:gd name="csX146" fmla="*/ 890516 w 3210664"/>
                <a:gd name="csY146" fmla="*/ 1873155 h 2518012"/>
                <a:gd name="csX147" fmla="*/ 887104 w 3210664"/>
                <a:gd name="csY147" fmla="*/ 1842448 h 2518012"/>
                <a:gd name="csX148" fmla="*/ 883692 w 3210664"/>
                <a:gd name="csY148" fmla="*/ 1828800 h 2518012"/>
                <a:gd name="csX149" fmla="*/ 880280 w 3210664"/>
                <a:gd name="csY149" fmla="*/ 1804916 h 2518012"/>
                <a:gd name="csX150" fmla="*/ 873457 w 3210664"/>
                <a:gd name="csY150" fmla="*/ 1781033 h 2518012"/>
                <a:gd name="csX151" fmla="*/ 870045 w 3210664"/>
                <a:gd name="csY151" fmla="*/ 1763973 h 2518012"/>
                <a:gd name="csX152" fmla="*/ 859809 w 3210664"/>
                <a:gd name="csY152" fmla="*/ 1712794 h 2518012"/>
                <a:gd name="csX153" fmla="*/ 852985 w 3210664"/>
                <a:gd name="csY153" fmla="*/ 1702558 h 2518012"/>
                <a:gd name="csX154" fmla="*/ 856397 w 3210664"/>
                <a:gd name="csY154" fmla="*/ 1658203 h 2518012"/>
                <a:gd name="csX155" fmla="*/ 873457 w 3210664"/>
                <a:gd name="csY155" fmla="*/ 1637731 h 2518012"/>
                <a:gd name="csX156" fmla="*/ 887104 w 3210664"/>
                <a:gd name="csY156" fmla="*/ 1620672 h 2518012"/>
                <a:gd name="csX157" fmla="*/ 914400 w 3210664"/>
                <a:gd name="csY157" fmla="*/ 1589964 h 2518012"/>
                <a:gd name="csX158" fmla="*/ 934871 w 3210664"/>
                <a:gd name="csY158" fmla="*/ 1555845 h 2518012"/>
                <a:gd name="csX159" fmla="*/ 945107 w 3210664"/>
                <a:gd name="csY159" fmla="*/ 1552433 h 2518012"/>
                <a:gd name="csX160" fmla="*/ 958755 w 3210664"/>
                <a:gd name="csY160" fmla="*/ 1545609 h 2518012"/>
                <a:gd name="csX161" fmla="*/ 972403 w 3210664"/>
                <a:gd name="csY161" fmla="*/ 1535373 h 2518012"/>
                <a:gd name="csX162" fmla="*/ 1003110 w 3210664"/>
                <a:gd name="csY162" fmla="*/ 1525137 h 2518012"/>
                <a:gd name="csX163" fmla="*/ 1040642 w 3210664"/>
                <a:gd name="csY163" fmla="*/ 1487606 h 2518012"/>
                <a:gd name="csX164" fmla="*/ 1044054 w 3210664"/>
                <a:gd name="csY164" fmla="*/ 1477370 h 2518012"/>
                <a:gd name="csX165" fmla="*/ 1050877 w 3210664"/>
                <a:gd name="csY165" fmla="*/ 1460310 h 2518012"/>
                <a:gd name="csX166" fmla="*/ 1054289 w 3210664"/>
                <a:gd name="csY166" fmla="*/ 1450075 h 2518012"/>
                <a:gd name="csX167" fmla="*/ 1071349 w 3210664"/>
                <a:gd name="csY167" fmla="*/ 1446663 h 2518012"/>
                <a:gd name="csX168" fmla="*/ 1102057 w 3210664"/>
                <a:gd name="csY168" fmla="*/ 1419367 h 2518012"/>
                <a:gd name="csX169" fmla="*/ 1105468 w 3210664"/>
                <a:gd name="csY169" fmla="*/ 1409131 h 2518012"/>
                <a:gd name="csX170" fmla="*/ 1112292 w 3210664"/>
                <a:gd name="csY170" fmla="*/ 1398896 h 2518012"/>
                <a:gd name="csX171" fmla="*/ 1119116 w 3210664"/>
                <a:gd name="csY171" fmla="*/ 1385248 h 2518012"/>
                <a:gd name="csX172" fmla="*/ 1129352 w 3210664"/>
                <a:gd name="csY172" fmla="*/ 1364776 h 2518012"/>
                <a:gd name="csX173" fmla="*/ 1122528 w 3210664"/>
                <a:gd name="csY173" fmla="*/ 1344304 h 2518012"/>
                <a:gd name="csX174" fmla="*/ 1112292 w 3210664"/>
                <a:gd name="csY174" fmla="*/ 1340893 h 2518012"/>
                <a:gd name="csX175" fmla="*/ 1095233 w 3210664"/>
                <a:gd name="csY175" fmla="*/ 1323833 h 2518012"/>
                <a:gd name="csX176" fmla="*/ 1078173 w 3210664"/>
                <a:gd name="csY176" fmla="*/ 1282890 h 2518012"/>
                <a:gd name="csX177" fmla="*/ 1081585 w 3210664"/>
                <a:gd name="csY177" fmla="*/ 1252182 h 2518012"/>
                <a:gd name="csX178" fmla="*/ 1067937 w 3210664"/>
                <a:gd name="csY178" fmla="*/ 1228299 h 2518012"/>
                <a:gd name="csX179" fmla="*/ 1061113 w 3210664"/>
                <a:gd name="csY179" fmla="*/ 1218063 h 2518012"/>
                <a:gd name="csX180" fmla="*/ 1071349 w 3210664"/>
                <a:gd name="csY180" fmla="*/ 1149824 h 2518012"/>
                <a:gd name="csX181" fmla="*/ 1081585 w 3210664"/>
                <a:gd name="csY181" fmla="*/ 1143000 h 2518012"/>
                <a:gd name="csX182" fmla="*/ 1088409 w 3210664"/>
                <a:gd name="csY182" fmla="*/ 1132764 h 2518012"/>
                <a:gd name="csX183" fmla="*/ 1115704 w 3210664"/>
                <a:gd name="csY183" fmla="*/ 1122528 h 2518012"/>
                <a:gd name="csX184" fmla="*/ 1125940 w 3210664"/>
                <a:gd name="csY184" fmla="*/ 1115704 h 2518012"/>
                <a:gd name="csX185" fmla="*/ 1143000 w 3210664"/>
                <a:gd name="csY185" fmla="*/ 1105469 h 2518012"/>
                <a:gd name="csX186" fmla="*/ 1170295 w 3210664"/>
                <a:gd name="csY186" fmla="*/ 1084997 h 2518012"/>
                <a:gd name="csX187" fmla="*/ 1180531 w 3210664"/>
                <a:gd name="csY187" fmla="*/ 1119116 h 2518012"/>
                <a:gd name="csX188" fmla="*/ 1190767 w 3210664"/>
                <a:gd name="csY188" fmla="*/ 1125940 h 2518012"/>
                <a:gd name="csX189" fmla="*/ 1204415 w 3210664"/>
                <a:gd name="csY189" fmla="*/ 1119116 h 2518012"/>
                <a:gd name="csX190" fmla="*/ 1218062 w 3210664"/>
                <a:gd name="csY190" fmla="*/ 1020170 h 2518012"/>
                <a:gd name="csX191" fmla="*/ 1221474 w 3210664"/>
                <a:gd name="csY191" fmla="*/ 999699 h 2518012"/>
                <a:gd name="csX192" fmla="*/ 1218062 w 3210664"/>
                <a:gd name="csY192" fmla="*/ 962167 h 2518012"/>
                <a:gd name="csX193" fmla="*/ 1207827 w 3210664"/>
                <a:gd name="csY193" fmla="*/ 955343 h 2518012"/>
                <a:gd name="csX194" fmla="*/ 1197591 w 3210664"/>
                <a:gd name="csY194" fmla="*/ 945107 h 2518012"/>
                <a:gd name="csX195" fmla="*/ 1187355 w 3210664"/>
                <a:gd name="csY195" fmla="*/ 938284 h 2518012"/>
                <a:gd name="csX196" fmla="*/ 1163471 w 3210664"/>
                <a:gd name="csY196" fmla="*/ 917812 h 2518012"/>
                <a:gd name="csX197" fmla="*/ 1088409 w 3210664"/>
                <a:gd name="csY197" fmla="*/ 921224 h 2518012"/>
                <a:gd name="csX198" fmla="*/ 1071349 w 3210664"/>
                <a:gd name="csY198" fmla="*/ 890516 h 2518012"/>
                <a:gd name="csX199" fmla="*/ 1067937 w 3210664"/>
                <a:gd name="csY199" fmla="*/ 873457 h 2518012"/>
                <a:gd name="csX200" fmla="*/ 1074761 w 3210664"/>
                <a:gd name="csY200" fmla="*/ 856397 h 2518012"/>
                <a:gd name="csX201" fmla="*/ 1084997 w 3210664"/>
                <a:gd name="csY201" fmla="*/ 835925 h 2518012"/>
                <a:gd name="csX202" fmla="*/ 1088409 w 3210664"/>
                <a:gd name="csY202" fmla="*/ 825690 h 2518012"/>
                <a:gd name="csX203" fmla="*/ 1095233 w 3210664"/>
                <a:gd name="csY203" fmla="*/ 812042 h 2518012"/>
                <a:gd name="csX204" fmla="*/ 1098645 w 3210664"/>
                <a:gd name="csY204" fmla="*/ 798394 h 2518012"/>
                <a:gd name="csX205" fmla="*/ 1105468 w 3210664"/>
                <a:gd name="csY205" fmla="*/ 788158 h 2518012"/>
                <a:gd name="csX206" fmla="*/ 1115704 w 3210664"/>
                <a:gd name="csY206" fmla="*/ 767687 h 2518012"/>
                <a:gd name="csX207" fmla="*/ 1125940 w 3210664"/>
                <a:gd name="csY207" fmla="*/ 764275 h 2518012"/>
                <a:gd name="csX208" fmla="*/ 1146412 w 3210664"/>
                <a:gd name="csY208" fmla="*/ 740391 h 2518012"/>
                <a:gd name="csX209" fmla="*/ 1166883 w 3210664"/>
                <a:gd name="csY209" fmla="*/ 726743 h 2518012"/>
                <a:gd name="csX210" fmla="*/ 1183943 w 3210664"/>
                <a:gd name="csY210" fmla="*/ 730155 h 2518012"/>
                <a:gd name="csX211" fmla="*/ 1194179 w 3210664"/>
                <a:gd name="csY211" fmla="*/ 733567 h 2518012"/>
                <a:gd name="csX212" fmla="*/ 1238534 w 3210664"/>
                <a:gd name="csY212" fmla="*/ 730155 h 2518012"/>
                <a:gd name="csX213" fmla="*/ 1252182 w 3210664"/>
                <a:gd name="csY213" fmla="*/ 689212 h 2518012"/>
                <a:gd name="csX214" fmla="*/ 1279477 w 3210664"/>
                <a:gd name="csY214" fmla="*/ 675564 h 2518012"/>
                <a:gd name="csX215" fmla="*/ 1299949 w 3210664"/>
                <a:gd name="csY215" fmla="*/ 655093 h 2518012"/>
                <a:gd name="csX216" fmla="*/ 1313597 w 3210664"/>
                <a:gd name="csY216" fmla="*/ 631209 h 2518012"/>
                <a:gd name="csX217" fmla="*/ 1323833 w 3210664"/>
                <a:gd name="csY217" fmla="*/ 620973 h 2518012"/>
                <a:gd name="csX218" fmla="*/ 1337480 w 3210664"/>
                <a:gd name="csY218" fmla="*/ 597090 h 2518012"/>
                <a:gd name="csX219" fmla="*/ 1334068 w 3210664"/>
                <a:gd name="csY219" fmla="*/ 566382 h 2518012"/>
                <a:gd name="csX220" fmla="*/ 1337480 w 3210664"/>
                <a:gd name="csY220" fmla="*/ 549322 h 2518012"/>
                <a:gd name="csX221" fmla="*/ 1344304 w 3210664"/>
                <a:gd name="csY221" fmla="*/ 515203 h 2518012"/>
                <a:gd name="csX222" fmla="*/ 1340892 w 3210664"/>
                <a:gd name="csY222" fmla="*/ 491319 h 2518012"/>
                <a:gd name="csX223" fmla="*/ 1334068 w 3210664"/>
                <a:gd name="csY223" fmla="*/ 477672 h 2518012"/>
                <a:gd name="csX224" fmla="*/ 1330657 w 3210664"/>
                <a:gd name="csY224" fmla="*/ 464024 h 2518012"/>
                <a:gd name="csX225" fmla="*/ 1334068 w 3210664"/>
                <a:gd name="csY225" fmla="*/ 344606 h 2518012"/>
                <a:gd name="csX226" fmla="*/ 1337480 w 3210664"/>
                <a:gd name="csY226" fmla="*/ 327546 h 2518012"/>
                <a:gd name="csX227" fmla="*/ 1344304 w 3210664"/>
                <a:gd name="csY227" fmla="*/ 279779 h 2518012"/>
                <a:gd name="csX228" fmla="*/ 1347716 w 3210664"/>
                <a:gd name="csY228" fmla="*/ 249072 h 2518012"/>
                <a:gd name="csX229" fmla="*/ 1354540 w 3210664"/>
                <a:gd name="csY229" fmla="*/ 238836 h 2518012"/>
                <a:gd name="csX230" fmla="*/ 1361364 w 3210664"/>
                <a:gd name="csY230" fmla="*/ 225188 h 2518012"/>
                <a:gd name="csX231" fmla="*/ 1378424 w 3210664"/>
                <a:gd name="csY231" fmla="*/ 208128 h 2518012"/>
                <a:gd name="csX232" fmla="*/ 1392071 w 3210664"/>
                <a:gd name="csY232" fmla="*/ 201304 h 2518012"/>
                <a:gd name="csX233" fmla="*/ 1436427 w 3210664"/>
                <a:gd name="csY233" fmla="*/ 194481 h 2518012"/>
                <a:gd name="csX234" fmla="*/ 1436427 w 3210664"/>
                <a:gd name="csY234" fmla="*/ 150125 h 2518012"/>
                <a:gd name="csX235" fmla="*/ 1443251 w 3210664"/>
                <a:gd name="csY235" fmla="*/ 136478 h 2518012"/>
                <a:gd name="csX236" fmla="*/ 1467134 w 3210664"/>
                <a:gd name="csY236" fmla="*/ 119418 h 2518012"/>
                <a:gd name="csX237" fmla="*/ 1542197 w 3210664"/>
                <a:gd name="csY237" fmla="*/ 136478 h 2518012"/>
                <a:gd name="csX238" fmla="*/ 1559257 w 3210664"/>
                <a:gd name="csY238" fmla="*/ 143301 h 2518012"/>
                <a:gd name="csX239" fmla="*/ 1572904 w 3210664"/>
                <a:gd name="csY239" fmla="*/ 153537 h 2518012"/>
                <a:gd name="csX240" fmla="*/ 1586552 w 3210664"/>
                <a:gd name="csY240" fmla="*/ 180833 h 2518012"/>
                <a:gd name="csX241" fmla="*/ 1589964 w 3210664"/>
                <a:gd name="csY241" fmla="*/ 191069 h 2518012"/>
                <a:gd name="csX242" fmla="*/ 1600200 w 3210664"/>
                <a:gd name="csY242" fmla="*/ 197893 h 2518012"/>
                <a:gd name="csX243" fmla="*/ 1607024 w 3210664"/>
                <a:gd name="csY243" fmla="*/ 211540 h 2518012"/>
                <a:gd name="csX244" fmla="*/ 1607024 w 3210664"/>
                <a:gd name="csY244" fmla="*/ 262719 h 2518012"/>
                <a:gd name="csX245" fmla="*/ 1600200 w 3210664"/>
                <a:gd name="csY245" fmla="*/ 283191 h 2518012"/>
                <a:gd name="csX246" fmla="*/ 1596788 w 3210664"/>
                <a:gd name="csY246" fmla="*/ 293427 h 2518012"/>
                <a:gd name="csX247" fmla="*/ 1607024 w 3210664"/>
                <a:gd name="csY247" fmla="*/ 310487 h 2518012"/>
                <a:gd name="csX248" fmla="*/ 1627495 w 3210664"/>
                <a:gd name="csY248" fmla="*/ 320722 h 2518012"/>
                <a:gd name="csX249" fmla="*/ 1637731 w 3210664"/>
                <a:gd name="csY249" fmla="*/ 330958 h 2518012"/>
                <a:gd name="csX250" fmla="*/ 1644555 w 3210664"/>
                <a:gd name="csY250" fmla="*/ 341194 h 2518012"/>
                <a:gd name="csX251" fmla="*/ 1658203 w 3210664"/>
                <a:gd name="csY251" fmla="*/ 348018 h 2518012"/>
                <a:gd name="csX252" fmla="*/ 1675262 w 3210664"/>
                <a:gd name="csY252" fmla="*/ 344606 h 2518012"/>
                <a:gd name="csX253" fmla="*/ 1685498 w 3210664"/>
                <a:gd name="csY253" fmla="*/ 337782 h 2518012"/>
                <a:gd name="csX254" fmla="*/ 1740089 w 3210664"/>
                <a:gd name="csY254" fmla="*/ 334370 h 2518012"/>
                <a:gd name="csX255" fmla="*/ 1743501 w 3210664"/>
                <a:gd name="csY255" fmla="*/ 290015 h 2518012"/>
                <a:gd name="csX256" fmla="*/ 1750325 w 3210664"/>
                <a:gd name="csY256" fmla="*/ 276367 h 2518012"/>
                <a:gd name="csX257" fmla="*/ 1757149 w 3210664"/>
                <a:gd name="csY257" fmla="*/ 266131 h 2518012"/>
                <a:gd name="csX258" fmla="*/ 1781033 w 3210664"/>
                <a:gd name="csY258" fmla="*/ 249072 h 2518012"/>
                <a:gd name="csX259" fmla="*/ 1787857 w 3210664"/>
                <a:gd name="csY259" fmla="*/ 238836 h 2518012"/>
                <a:gd name="csX260" fmla="*/ 1869743 w 3210664"/>
                <a:gd name="csY260" fmla="*/ 255896 h 2518012"/>
                <a:gd name="csX261" fmla="*/ 1876567 w 3210664"/>
                <a:gd name="csY261" fmla="*/ 266131 h 2518012"/>
                <a:gd name="csX262" fmla="*/ 1879979 w 3210664"/>
                <a:gd name="csY262" fmla="*/ 276367 h 2518012"/>
                <a:gd name="csX263" fmla="*/ 1893627 w 3210664"/>
                <a:gd name="csY263" fmla="*/ 286603 h 2518012"/>
                <a:gd name="csX264" fmla="*/ 1900451 w 3210664"/>
                <a:gd name="csY264" fmla="*/ 300251 h 2518012"/>
                <a:gd name="csX265" fmla="*/ 1907274 w 3210664"/>
                <a:gd name="csY265" fmla="*/ 310487 h 2518012"/>
                <a:gd name="csX266" fmla="*/ 1893627 w 3210664"/>
                <a:gd name="csY266" fmla="*/ 330958 h 2518012"/>
                <a:gd name="csX267" fmla="*/ 1883391 w 3210664"/>
                <a:gd name="csY267" fmla="*/ 341194 h 2518012"/>
                <a:gd name="csX268" fmla="*/ 1873155 w 3210664"/>
                <a:gd name="csY268" fmla="*/ 371901 h 2518012"/>
                <a:gd name="csX269" fmla="*/ 1866331 w 3210664"/>
                <a:gd name="csY269" fmla="*/ 399197 h 2518012"/>
                <a:gd name="csX270" fmla="*/ 1859507 w 3210664"/>
                <a:gd name="csY270" fmla="*/ 470848 h 2518012"/>
                <a:gd name="csX271" fmla="*/ 1842448 w 3210664"/>
                <a:gd name="csY271" fmla="*/ 494731 h 2518012"/>
                <a:gd name="csX272" fmla="*/ 1832212 w 3210664"/>
                <a:gd name="csY272" fmla="*/ 511791 h 2518012"/>
                <a:gd name="csX273" fmla="*/ 1828800 w 3210664"/>
                <a:gd name="csY273" fmla="*/ 525439 h 2518012"/>
                <a:gd name="csX274" fmla="*/ 1835624 w 3210664"/>
                <a:gd name="csY274" fmla="*/ 535675 h 2518012"/>
                <a:gd name="csX275" fmla="*/ 1849271 w 3210664"/>
                <a:gd name="csY275" fmla="*/ 549322 h 2518012"/>
                <a:gd name="csX276" fmla="*/ 1859507 w 3210664"/>
                <a:gd name="csY276" fmla="*/ 552734 h 2518012"/>
                <a:gd name="csX277" fmla="*/ 1893627 w 3210664"/>
                <a:gd name="csY277" fmla="*/ 556146 h 2518012"/>
                <a:gd name="csX278" fmla="*/ 1907274 w 3210664"/>
                <a:gd name="csY278" fmla="*/ 566382 h 2518012"/>
                <a:gd name="csX279" fmla="*/ 1934570 w 3210664"/>
                <a:gd name="csY279" fmla="*/ 586854 h 2518012"/>
                <a:gd name="csX280" fmla="*/ 1948218 w 3210664"/>
                <a:gd name="csY280" fmla="*/ 590266 h 2518012"/>
                <a:gd name="csX281" fmla="*/ 1961865 w 3210664"/>
                <a:gd name="csY281" fmla="*/ 597090 h 2518012"/>
                <a:gd name="csX282" fmla="*/ 1968689 w 3210664"/>
                <a:gd name="csY282" fmla="*/ 610737 h 2518012"/>
                <a:gd name="csX283" fmla="*/ 1982337 w 3210664"/>
                <a:gd name="csY283" fmla="*/ 620973 h 2518012"/>
                <a:gd name="csX284" fmla="*/ 2016457 w 3210664"/>
                <a:gd name="csY284" fmla="*/ 607325 h 2518012"/>
                <a:gd name="csX285" fmla="*/ 2019868 w 3210664"/>
                <a:gd name="csY285" fmla="*/ 580030 h 2518012"/>
                <a:gd name="csX286" fmla="*/ 2047164 w 3210664"/>
                <a:gd name="csY286" fmla="*/ 569794 h 2518012"/>
                <a:gd name="csX287" fmla="*/ 2132462 w 3210664"/>
                <a:gd name="csY287" fmla="*/ 576618 h 2518012"/>
                <a:gd name="csX288" fmla="*/ 2146110 w 3210664"/>
                <a:gd name="csY288" fmla="*/ 580030 h 2518012"/>
                <a:gd name="csX289" fmla="*/ 2176818 w 3210664"/>
                <a:gd name="csY289" fmla="*/ 586854 h 2518012"/>
                <a:gd name="csX290" fmla="*/ 2207525 w 3210664"/>
                <a:gd name="csY290" fmla="*/ 607325 h 2518012"/>
                <a:gd name="csX291" fmla="*/ 2221173 w 3210664"/>
                <a:gd name="csY291" fmla="*/ 634621 h 2518012"/>
                <a:gd name="csX292" fmla="*/ 2207525 w 3210664"/>
                <a:gd name="csY292" fmla="*/ 665328 h 2518012"/>
                <a:gd name="csX293" fmla="*/ 2197289 w 3210664"/>
                <a:gd name="csY293" fmla="*/ 685800 h 2518012"/>
                <a:gd name="csX294" fmla="*/ 2200701 w 3210664"/>
                <a:gd name="csY294" fmla="*/ 713096 h 2518012"/>
                <a:gd name="csX295" fmla="*/ 2210937 w 3210664"/>
                <a:gd name="csY295" fmla="*/ 719919 h 2518012"/>
                <a:gd name="csX296" fmla="*/ 2217761 w 3210664"/>
                <a:gd name="csY296" fmla="*/ 730155 h 2518012"/>
                <a:gd name="csX297" fmla="*/ 2241645 w 3210664"/>
                <a:gd name="csY297" fmla="*/ 740391 h 2518012"/>
                <a:gd name="csX298" fmla="*/ 2245057 w 3210664"/>
                <a:gd name="csY298" fmla="*/ 754039 h 2518012"/>
                <a:gd name="csX299" fmla="*/ 2248468 w 3210664"/>
                <a:gd name="csY299" fmla="*/ 788158 h 2518012"/>
                <a:gd name="csX300" fmla="*/ 2262116 w 3210664"/>
                <a:gd name="csY300" fmla="*/ 798394 h 2518012"/>
                <a:gd name="csX301" fmla="*/ 2265528 w 3210664"/>
                <a:gd name="csY301" fmla="*/ 784746 h 2518012"/>
                <a:gd name="csX302" fmla="*/ 2275764 w 3210664"/>
                <a:gd name="csY302" fmla="*/ 774510 h 2518012"/>
                <a:gd name="csX303" fmla="*/ 2286000 w 3210664"/>
                <a:gd name="csY303" fmla="*/ 757451 h 2518012"/>
                <a:gd name="csX304" fmla="*/ 2275764 w 3210664"/>
                <a:gd name="csY304" fmla="*/ 706272 h 2518012"/>
                <a:gd name="csX305" fmla="*/ 2272352 w 3210664"/>
                <a:gd name="csY305" fmla="*/ 696036 h 2518012"/>
                <a:gd name="csX306" fmla="*/ 2262116 w 3210664"/>
                <a:gd name="csY306" fmla="*/ 682388 h 2518012"/>
                <a:gd name="csX307" fmla="*/ 2251880 w 3210664"/>
                <a:gd name="csY307" fmla="*/ 655093 h 2518012"/>
                <a:gd name="csX308" fmla="*/ 2251880 w 3210664"/>
                <a:gd name="csY308" fmla="*/ 600501 h 2518012"/>
                <a:gd name="csX309" fmla="*/ 2262116 w 3210664"/>
                <a:gd name="csY309" fmla="*/ 583442 h 2518012"/>
                <a:gd name="csX310" fmla="*/ 2272352 w 3210664"/>
                <a:gd name="csY310" fmla="*/ 573206 h 2518012"/>
                <a:gd name="csX311" fmla="*/ 2367886 w 3210664"/>
                <a:gd name="csY311" fmla="*/ 573206 h 2518012"/>
                <a:gd name="csX312" fmla="*/ 2381534 w 3210664"/>
                <a:gd name="csY312" fmla="*/ 566382 h 2518012"/>
                <a:gd name="csX313" fmla="*/ 2384946 w 3210664"/>
                <a:gd name="csY313" fmla="*/ 542499 h 2518012"/>
                <a:gd name="csX314" fmla="*/ 2381534 w 3210664"/>
                <a:gd name="csY314" fmla="*/ 487907 h 2518012"/>
                <a:gd name="csX315" fmla="*/ 2371298 w 3210664"/>
                <a:gd name="csY315" fmla="*/ 460612 h 2518012"/>
                <a:gd name="csX316" fmla="*/ 2354239 w 3210664"/>
                <a:gd name="csY316" fmla="*/ 453788 h 2518012"/>
                <a:gd name="csX317" fmla="*/ 2289412 w 3210664"/>
                <a:gd name="csY317" fmla="*/ 446964 h 2518012"/>
                <a:gd name="csX318" fmla="*/ 2299648 w 3210664"/>
                <a:gd name="csY318" fmla="*/ 385549 h 2518012"/>
                <a:gd name="csX319" fmla="*/ 2306471 w 3210664"/>
                <a:gd name="csY319" fmla="*/ 375313 h 2518012"/>
                <a:gd name="csX320" fmla="*/ 2326943 w 3210664"/>
                <a:gd name="csY320" fmla="*/ 368490 h 2518012"/>
                <a:gd name="csX321" fmla="*/ 2425889 w 3210664"/>
                <a:gd name="csY321" fmla="*/ 388961 h 2518012"/>
                <a:gd name="csX322" fmla="*/ 2439537 w 3210664"/>
                <a:gd name="csY322" fmla="*/ 378725 h 2518012"/>
                <a:gd name="csX323" fmla="*/ 2449773 w 3210664"/>
                <a:gd name="csY323" fmla="*/ 375313 h 2518012"/>
                <a:gd name="csX324" fmla="*/ 2504364 w 3210664"/>
                <a:gd name="csY324" fmla="*/ 368490 h 2518012"/>
                <a:gd name="csX325" fmla="*/ 2545307 w 3210664"/>
                <a:gd name="csY325" fmla="*/ 378725 h 2518012"/>
                <a:gd name="csX326" fmla="*/ 2576015 w 3210664"/>
                <a:gd name="csY326" fmla="*/ 385549 h 2518012"/>
                <a:gd name="csX327" fmla="*/ 2589662 w 3210664"/>
                <a:gd name="csY327" fmla="*/ 392373 h 2518012"/>
                <a:gd name="csX328" fmla="*/ 2599898 w 3210664"/>
                <a:gd name="csY328" fmla="*/ 395785 h 2518012"/>
                <a:gd name="csX329" fmla="*/ 2616958 w 3210664"/>
                <a:gd name="csY329" fmla="*/ 406021 h 2518012"/>
                <a:gd name="csX330" fmla="*/ 2647665 w 3210664"/>
                <a:gd name="csY330" fmla="*/ 412845 h 2518012"/>
                <a:gd name="csX331" fmla="*/ 2712492 w 3210664"/>
                <a:gd name="csY331" fmla="*/ 426493 h 2518012"/>
                <a:gd name="csX332" fmla="*/ 2739788 w 3210664"/>
                <a:gd name="csY332" fmla="*/ 406021 h 2518012"/>
                <a:gd name="csX333" fmla="*/ 2750024 w 3210664"/>
                <a:gd name="csY333" fmla="*/ 402609 h 2518012"/>
                <a:gd name="csX334" fmla="*/ 2777319 w 3210664"/>
                <a:gd name="csY334" fmla="*/ 399197 h 2518012"/>
                <a:gd name="csX335" fmla="*/ 2835322 w 3210664"/>
                <a:gd name="csY335" fmla="*/ 406021 h 2518012"/>
                <a:gd name="csX336" fmla="*/ 2845558 w 3210664"/>
                <a:gd name="csY336" fmla="*/ 395785 h 2518012"/>
                <a:gd name="csX337" fmla="*/ 2876265 w 3210664"/>
                <a:gd name="csY337" fmla="*/ 385549 h 2518012"/>
                <a:gd name="csX338" fmla="*/ 2889913 w 3210664"/>
                <a:gd name="csY338" fmla="*/ 382137 h 2518012"/>
                <a:gd name="csX339" fmla="*/ 2975212 w 3210664"/>
                <a:gd name="csY339" fmla="*/ 388961 h 2518012"/>
                <a:gd name="csX340" fmla="*/ 3005919 w 3210664"/>
                <a:gd name="csY340" fmla="*/ 368490 h 2518012"/>
                <a:gd name="csX341" fmla="*/ 3029803 w 3210664"/>
                <a:gd name="csY341" fmla="*/ 365078 h 2518012"/>
                <a:gd name="csX342" fmla="*/ 3179928 w 3210664"/>
                <a:gd name="csY342" fmla="*/ 358254 h 2518012"/>
                <a:gd name="csX343" fmla="*/ 3196988 w 3210664"/>
                <a:gd name="csY343" fmla="*/ 334370 h 2518012"/>
                <a:gd name="csX344" fmla="*/ 3200400 w 3210664"/>
                <a:gd name="csY344" fmla="*/ 324134 h 2518012"/>
                <a:gd name="csX345" fmla="*/ 3207224 w 3210664"/>
                <a:gd name="csY345" fmla="*/ 310487 h 2518012"/>
                <a:gd name="csX346" fmla="*/ 3210636 w 3210664"/>
                <a:gd name="csY346" fmla="*/ 290015 h 2518012"/>
                <a:gd name="csX347" fmla="*/ 3203812 w 3210664"/>
                <a:gd name="csY347" fmla="*/ 238836 h 2518012"/>
                <a:gd name="csX348" fmla="*/ 3196988 w 3210664"/>
                <a:gd name="csY348" fmla="*/ 228600 h 2518012"/>
                <a:gd name="csX349" fmla="*/ 3162868 w 3210664"/>
                <a:gd name="csY349" fmla="*/ 201304 h 2518012"/>
                <a:gd name="csX350" fmla="*/ 3149221 w 3210664"/>
                <a:gd name="csY350" fmla="*/ 191069 h 2518012"/>
                <a:gd name="csX351" fmla="*/ 3132161 w 3210664"/>
                <a:gd name="csY351" fmla="*/ 177421 h 2518012"/>
                <a:gd name="csX352" fmla="*/ 3111689 w 3210664"/>
                <a:gd name="csY352" fmla="*/ 160361 h 2518012"/>
                <a:gd name="csX353" fmla="*/ 3091218 w 3210664"/>
                <a:gd name="csY353" fmla="*/ 153537 h 2518012"/>
                <a:gd name="csX354" fmla="*/ 3080982 w 3210664"/>
                <a:gd name="csY354" fmla="*/ 150125 h 2518012"/>
                <a:gd name="csX355" fmla="*/ 3036627 w 3210664"/>
                <a:gd name="csY355" fmla="*/ 156949 h 2518012"/>
                <a:gd name="csX356" fmla="*/ 3026391 w 3210664"/>
                <a:gd name="csY356" fmla="*/ 160361 h 2518012"/>
                <a:gd name="csX357" fmla="*/ 2985448 w 3210664"/>
                <a:gd name="csY357" fmla="*/ 177421 h 2518012"/>
                <a:gd name="csX358" fmla="*/ 2951328 w 3210664"/>
                <a:gd name="csY358" fmla="*/ 187657 h 2518012"/>
                <a:gd name="csX359" fmla="*/ 2924033 w 3210664"/>
                <a:gd name="csY359" fmla="*/ 204716 h 2518012"/>
                <a:gd name="csX360" fmla="*/ 2906973 w 3210664"/>
                <a:gd name="csY360" fmla="*/ 201304 h 2518012"/>
                <a:gd name="csX361" fmla="*/ 2896737 w 3210664"/>
                <a:gd name="csY361" fmla="*/ 177421 h 2518012"/>
                <a:gd name="csX362" fmla="*/ 2889913 w 3210664"/>
                <a:gd name="csY362" fmla="*/ 129654 h 2518012"/>
                <a:gd name="csX363" fmla="*/ 2866030 w 3210664"/>
                <a:gd name="csY363" fmla="*/ 109182 h 2518012"/>
                <a:gd name="csX364" fmla="*/ 2852382 w 3210664"/>
                <a:gd name="csY364" fmla="*/ 98946 h 2518012"/>
                <a:gd name="csX365" fmla="*/ 2808027 w 3210664"/>
                <a:gd name="csY365" fmla="*/ 71651 h 2518012"/>
                <a:gd name="csX366" fmla="*/ 2777319 w 3210664"/>
                <a:gd name="csY366" fmla="*/ 54591 h 2518012"/>
                <a:gd name="csX367" fmla="*/ 2756848 w 3210664"/>
                <a:gd name="csY367" fmla="*/ 44355 h 2518012"/>
                <a:gd name="csX368" fmla="*/ 2739788 w 3210664"/>
                <a:gd name="csY368" fmla="*/ 37531 h 2518012"/>
                <a:gd name="csX369" fmla="*/ 2709080 w 3210664"/>
                <a:gd name="csY369" fmla="*/ 17060 h 2518012"/>
                <a:gd name="csX370" fmla="*/ 2688609 w 3210664"/>
                <a:gd name="csY370" fmla="*/ 0 h 25180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Lst>
              <a:rect l="l" t="t" r="r" b="b"/>
              <a:pathLst>
                <a:path w="3210664" h="2518012">
                  <a:moveTo>
                    <a:pt x="0" y="1405719"/>
                  </a:moveTo>
                  <a:cubicBezTo>
                    <a:pt x="3633" y="1402813"/>
                    <a:pt x="23304" y="1388108"/>
                    <a:pt x="27295" y="1381836"/>
                  </a:cubicBezTo>
                  <a:cubicBezTo>
                    <a:pt x="32756" y="1373254"/>
                    <a:pt x="40943" y="1354540"/>
                    <a:pt x="40943" y="1354540"/>
                  </a:cubicBezTo>
                  <a:cubicBezTo>
                    <a:pt x="37531" y="1349991"/>
                    <a:pt x="32086" y="1346410"/>
                    <a:pt x="30707" y="1340893"/>
                  </a:cubicBezTo>
                  <a:cubicBezTo>
                    <a:pt x="27115" y="1326525"/>
                    <a:pt x="40534" y="1324242"/>
                    <a:pt x="47767" y="1317009"/>
                  </a:cubicBezTo>
                  <a:cubicBezTo>
                    <a:pt x="50667" y="1314109"/>
                    <a:pt x="51505" y="1309473"/>
                    <a:pt x="54591" y="1306773"/>
                  </a:cubicBezTo>
                  <a:cubicBezTo>
                    <a:pt x="60763" y="1301372"/>
                    <a:pt x="68238" y="1297674"/>
                    <a:pt x="75062" y="1293125"/>
                  </a:cubicBezTo>
                  <a:cubicBezTo>
                    <a:pt x="84161" y="1294262"/>
                    <a:pt x="93313" y="1295030"/>
                    <a:pt x="102358" y="1296537"/>
                  </a:cubicBezTo>
                  <a:cubicBezTo>
                    <a:pt x="106984" y="1297308"/>
                    <a:pt x="111615" y="1298302"/>
                    <a:pt x="116006" y="1299949"/>
                  </a:cubicBezTo>
                  <a:cubicBezTo>
                    <a:pt x="154344" y="1314326"/>
                    <a:pt x="146420" y="1309989"/>
                    <a:pt x="167185" y="1323833"/>
                  </a:cubicBezTo>
                  <a:cubicBezTo>
                    <a:pt x="170973" y="1342774"/>
                    <a:pt x="172722" y="1356905"/>
                    <a:pt x="184245" y="1375012"/>
                  </a:cubicBezTo>
                  <a:cubicBezTo>
                    <a:pt x="186176" y="1378046"/>
                    <a:pt x="191068" y="1377287"/>
                    <a:pt x="194480" y="1378424"/>
                  </a:cubicBezTo>
                  <a:cubicBezTo>
                    <a:pt x="200167" y="1382973"/>
                    <a:pt x="205714" y="1387703"/>
                    <a:pt x="211540" y="1392072"/>
                  </a:cubicBezTo>
                  <a:cubicBezTo>
                    <a:pt x="214821" y="1394532"/>
                    <a:pt x="219214" y="1395694"/>
                    <a:pt x="221776" y="1398896"/>
                  </a:cubicBezTo>
                  <a:cubicBezTo>
                    <a:pt x="224023" y="1401704"/>
                    <a:pt x="222941" y="1406323"/>
                    <a:pt x="225188" y="1409131"/>
                  </a:cubicBezTo>
                  <a:cubicBezTo>
                    <a:pt x="227750" y="1412333"/>
                    <a:pt x="232087" y="1413571"/>
                    <a:pt x="235424" y="1415955"/>
                  </a:cubicBezTo>
                  <a:cubicBezTo>
                    <a:pt x="240051" y="1419260"/>
                    <a:pt x="244249" y="1423177"/>
                    <a:pt x="249071" y="1426191"/>
                  </a:cubicBezTo>
                  <a:cubicBezTo>
                    <a:pt x="253384" y="1428887"/>
                    <a:pt x="258406" y="1430319"/>
                    <a:pt x="262719" y="1433015"/>
                  </a:cubicBezTo>
                  <a:cubicBezTo>
                    <a:pt x="270578" y="1437927"/>
                    <a:pt x="280534" y="1446204"/>
                    <a:pt x="286603" y="1453487"/>
                  </a:cubicBezTo>
                  <a:cubicBezTo>
                    <a:pt x="289228" y="1456637"/>
                    <a:pt x="291152" y="1460310"/>
                    <a:pt x="293427" y="1463722"/>
                  </a:cubicBezTo>
                  <a:cubicBezTo>
                    <a:pt x="298215" y="1482872"/>
                    <a:pt x="301141" y="1477998"/>
                    <a:pt x="279779" y="1494430"/>
                  </a:cubicBezTo>
                  <a:cubicBezTo>
                    <a:pt x="271274" y="1500972"/>
                    <a:pt x="262080" y="1506692"/>
                    <a:pt x="252483" y="1511490"/>
                  </a:cubicBezTo>
                  <a:cubicBezTo>
                    <a:pt x="243385" y="1516039"/>
                    <a:pt x="233326" y="1519034"/>
                    <a:pt x="225188" y="1525137"/>
                  </a:cubicBezTo>
                  <a:cubicBezTo>
                    <a:pt x="213901" y="1533602"/>
                    <a:pt x="195713" y="1547846"/>
                    <a:pt x="184245" y="1552433"/>
                  </a:cubicBezTo>
                  <a:lnTo>
                    <a:pt x="167185" y="1559257"/>
                  </a:lnTo>
                  <a:cubicBezTo>
                    <a:pt x="164910" y="1566081"/>
                    <a:pt x="160739" y="1572545"/>
                    <a:pt x="160361" y="1579728"/>
                  </a:cubicBezTo>
                  <a:cubicBezTo>
                    <a:pt x="160020" y="1586212"/>
                    <a:pt x="160060" y="1620070"/>
                    <a:pt x="167185" y="1634319"/>
                  </a:cubicBezTo>
                  <a:cubicBezTo>
                    <a:pt x="170151" y="1640251"/>
                    <a:pt x="174009" y="1645692"/>
                    <a:pt x="177421" y="1651379"/>
                  </a:cubicBezTo>
                  <a:cubicBezTo>
                    <a:pt x="175146" y="1655928"/>
                    <a:pt x="174666" y="1661975"/>
                    <a:pt x="170597" y="1665027"/>
                  </a:cubicBezTo>
                  <a:cubicBezTo>
                    <a:pt x="164842" y="1669343"/>
                    <a:pt x="156885" y="1669393"/>
                    <a:pt x="150125" y="1671851"/>
                  </a:cubicBezTo>
                  <a:cubicBezTo>
                    <a:pt x="144369" y="1673944"/>
                    <a:pt x="138752" y="1676400"/>
                    <a:pt x="133065" y="1678675"/>
                  </a:cubicBezTo>
                  <a:cubicBezTo>
                    <a:pt x="131928" y="1685499"/>
                    <a:pt x="130462" y="1692276"/>
                    <a:pt x="129654" y="1699146"/>
                  </a:cubicBezTo>
                  <a:cubicBezTo>
                    <a:pt x="126194" y="1728560"/>
                    <a:pt x="129148" y="1729264"/>
                    <a:pt x="122830" y="1750325"/>
                  </a:cubicBezTo>
                  <a:cubicBezTo>
                    <a:pt x="117798" y="1767097"/>
                    <a:pt x="118922" y="1773671"/>
                    <a:pt x="102358" y="1781033"/>
                  </a:cubicBezTo>
                  <a:cubicBezTo>
                    <a:pt x="97059" y="1783388"/>
                    <a:pt x="90959" y="1783187"/>
                    <a:pt x="85298" y="1784445"/>
                  </a:cubicBezTo>
                  <a:cubicBezTo>
                    <a:pt x="81363" y="1785319"/>
                    <a:pt x="65974" y="1788990"/>
                    <a:pt x="61415" y="1791269"/>
                  </a:cubicBezTo>
                  <a:cubicBezTo>
                    <a:pt x="57747" y="1793103"/>
                    <a:pt x="54591" y="1795818"/>
                    <a:pt x="51179" y="1798093"/>
                  </a:cubicBezTo>
                  <a:cubicBezTo>
                    <a:pt x="46342" y="1822276"/>
                    <a:pt x="40454" y="1830745"/>
                    <a:pt x="47767" y="1852684"/>
                  </a:cubicBezTo>
                  <a:cubicBezTo>
                    <a:pt x="49064" y="1856574"/>
                    <a:pt x="51441" y="1860294"/>
                    <a:pt x="54591" y="1862919"/>
                  </a:cubicBezTo>
                  <a:cubicBezTo>
                    <a:pt x="58499" y="1866175"/>
                    <a:pt x="63690" y="1867468"/>
                    <a:pt x="68239" y="1869743"/>
                  </a:cubicBezTo>
                  <a:cubicBezTo>
                    <a:pt x="75063" y="1867468"/>
                    <a:pt x="83624" y="1868005"/>
                    <a:pt x="88710" y="1862919"/>
                  </a:cubicBezTo>
                  <a:cubicBezTo>
                    <a:pt x="105955" y="1845676"/>
                    <a:pt x="96604" y="1852149"/>
                    <a:pt x="116006" y="1842448"/>
                  </a:cubicBezTo>
                  <a:cubicBezTo>
                    <a:pt x="124697" y="1845345"/>
                    <a:pt x="131913" y="1846055"/>
                    <a:pt x="136477" y="1856096"/>
                  </a:cubicBezTo>
                  <a:cubicBezTo>
                    <a:pt x="140358" y="1864634"/>
                    <a:pt x="143301" y="1883391"/>
                    <a:pt x="143301" y="1883391"/>
                  </a:cubicBezTo>
                  <a:cubicBezTo>
                    <a:pt x="142164" y="1889078"/>
                    <a:pt x="141555" y="1894896"/>
                    <a:pt x="139889" y="1900451"/>
                  </a:cubicBezTo>
                  <a:cubicBezTo>
                    <a:pt x="138129" y="1906317"/>
                    <a:pt x="135215" y="1911775"/>
                    <a:pt x="133065" y="1917510"/>
                  </a:cubicBezTo>
                  <a:cubicBezTo>
                    <a:pt x="131802" y="1920877"/>
                    <a:pt x="130791" y="1924334"/>
                    <a:pt x="129654" y="1927746"/>
                  </a:cubicBezTo>
                  <a:cubicBezTo>
                    <a:pt x="134203" y="1931158"/>
                    <a:pt x="142673" y="1932330"/>
                    <a:pt x="143301" y="1937982"/>
                  </a:cubicBezTo>
                  <a:cubicBezTo>
                    <a:pt x="144143" y="1945565"/>
                    <a:pt x="135107" y="1951103"/>
                    <a:pt x="133065" y="1958454"/>
                  </a:cubicBezTo>
                  <a:cubicBezTo>
                    <a:pt x="129362" y="1971785"/>
                    <a:pt x="128956" y="1985830"/>
                    <a:pt x="126242" y="1999397"/>
                  </a:cubicBezTo>
                  <a:lnTo>
                    <a:pt x="119418" y="2033516"/>
                  </a:lnTo>
                  <a:cubicBezTo>
                    <a:pt x="122830" y="2036928"/>
                    <a:pt x="126023" y="2040574"/>
                    <a:pt x="129654" y="2043752"/>
                  </a:cubicBezTo>
                  <a:cubicBezTo>
                    <a:pt x="135134" y="2048547"/>
                    <a:pt x="141564" y="2052251"/>
                    <a:pt x="146713" y="2057400"/>
                  </a:cubicBezTo>
                  <a:cubicBezTo>
                    <a:pt x="150734" y="2061421"/>
                    <a:pt x="153537" y="2066499"/>
                    <a:pt x="156949" y="2071048"/>
                  </a:cubicBezTo>
                  <a:cubicBezTo>
                    <a:pt x="158086" y="2082421"/>
                    <a:pt x="156455" y="2094425"/>
                    <a:pt x="160361" y="2105167"/>
                  </a:cubicBezTo>
                  <a:cubicBezTo>
                    <a:pt x="161590" y="2108547"/>
                    <a:pt x="167139" y="2107591"/>
                    <a:pt x="170597" y="2108579"/>
                  </a:cubicBezTo>
                  <a:cubicBezTo>
                    <a:pt x="175106" y="2109867"/>
                    <a:pt x="179696" y="2110854"/>
                    <a:pt x="184245" y="2111991"/>
                  </a:cubicBezTo>
                  <a:cubicBezTo>
                    <a:pt x="186519" y="2108579"/>
                    <a:pt x="189453" y="2105524"/>
                    <a:pt x="191068" y="2101755"/>
                  </a:cubicBezTo>
                  <a:cubicBezTo>
                    <a:pt x="191634" y="2100434"/>
                    <a:pt x="195849" y="2080426"/>
                    <a:pt x="197892" y="2077872"/>
                  </a:cubicBezTo>
                  <a:cubicBezTo>
                    <a:pt x="202893" y="2071621"/>
                    <a:pt x="219751" y="2066640"/>
                    <a:pt x="225188" y="2064224"/>
                  </a:cubicBezTo>
                  <a:cubicBezTo>
                    <a:pt x="229836" y="2062158"/>
                    <a:pt x="234188" y="2059466"/>
                    <a:pt x="238836" y="2057400"/>
                  </a:cubicBezTo>
                  <a:cubicBezTo>
                    <a:pt x="245915" y="2054253"/>
                    <a:pt x="262627" y="2048692"/>
                    <a:pt x="269543" y="2043752"/>
                  </a:cubicBezTo>
                  <a:cubicBezTo>
                    <a:pt x="301812" y="2020702"/>
                    <a:pt x="256029" y="2045389"/>
                    <a:pt x="293427" y="2026693"/>
                  </a:cubicBezTo>
                  <a:cubicBezTo>
                    <a:pt x="296839" y="2022144"/>
                    <a:pt x="300648" y="2017867"/>
                    <a:pt x="303662" y="2013045"/>
                  </a:cubicBezTo>
                  <a:cubicBezTo>
                    <a:pt x="306358" y="2008732"/>
                    <a:pt x="307434" y="2003466"/>
                    <a:pt x="310486" y="1999397"/>
                  </a:cubicBezTo>
                  <a:cubicBezTo>
                    <a:pt x="321071" y="1985284"/>
                    <a:pt x="322581" y="1987766"/>
                    <a:pt x="334370" y="1978925"/>
                  </a:cubicBezTo>
                  <a:cubicBezTo>
                    <a:pt x="340196" y="1974556"/>
                    <a:pt x="345255" y="1969138"/>
                    <a:pt x="351430" y="1965278"/>
                  </a:cubicBezTo>
                  <a:cubicBezTo>
                    <a:pt x="354694" y="1963238"/>
                    <a:pt x="373066" y="1959016"/>
                    <a:pt x="375313" y="1958454"/>
                  </a:cubicBezTo>
                  <a:cubicBezTo>
                    <a:pt x="378725" y="1951630"/>
                    <a:pt x="381624" y="1944524"/>
                    <a:pt x="385549" y="1937982"/>
                  </a:cubicBezTo>
                  <a:cubicBezTo>
                    <a:pt x="388475" y="1933106"/>
                    <a:pt x="392480" y="1928961"/>
                    <a:pt x="395785" y="1924334"/>
                  </a:cubicBezTo>
                  <a:cubicBezTo>
                    <a:pt x="398168" y="1920997"/>
                    <a:pt x="400334" y="1917511"/>
                    <a:pt x="402609" y="1914099"/>
                  </a:cubicBezTo>
                  <a:cubicBezTo>
                    <a:pt x="404265" y="1907476"/>
                    <a:pt x="405717" y="1891721"/>
                    <a:pt x="416257" y="1890215"/>
                  </a:cubicBezTo>
                  <a:cubicBezTo>
                    <a:pt x="421292" y="1889496"/>
                    <a:pt x="425968" y="1893818"/>
                    <a:pt x="429904" y="1897039"/>
                  </a:cubicBezTo>
                  <a:cubicBezTo>
                    <a:pt x="438618" y="1904168"/>
                    <a:pt x="453788" y="1920922"/>
                    <a:pt x="453788" y="1920922"/>
                  </a:cubicBezTo>
                  <a:cubicBezTo>
                    <a:pt x="454925" y="1924334"/>
                    <a:pt x="457791" y="1927610"/>
                    <a:pt x="457200" y="1931158"/>
                  </a:cubicBezTo>
                  <a:cubicBezTo>
                    <a:pt x="455151" y="1943452"/>
                    <a:pt x="445919" y="1942508"/>
                    <a:pt x="436728" y="1944806"/>
                  </a:cubicBezTo>
                  <a:cubicBezTo>
                    <a:pt x="434158" y="1947376"/>
                    <a:pt x="415263" y="1964040"/>
                    <a:pt x="412845" y="1972101"/>
                  </a:cubicBezTo>
                  <a:cubicBezTo>
                    <a:pt x="407792" y="1988945"/>
                    <a:pt x="413612" y="1996429"/>
                    <a:pt x="402609" y="2009633"/>
                  </a:cubicBezTo>
                  <a:cubicBezTo>
                    <a:pt x="396538" y="2016919"/>
                    <a:pt x="389986" y="2016505"/>
                    <a:pt x="382137" y="2019869"/>
                  </a:cubicBezTo>
                  <a:cubicBezTo>
                    <a:pt x="377462" y="2021873"/>
                    <a:pt x="372656" y="2023776"/>
                    <a:pt x="368489" y="2026693"/>
                  </a:cubicBezTo>
                  <a:cubicBezTo>
                    <a:pt x="361212" y="2031787"/>
                    <a:pt x="355029" y="2038299"/>
                    <a:pt x="348018" y="2043752"/>
                  </a:cubicBezTo>
                  <a:cubicBezTo>
                    <a:pt x="344781" y="2046270"/>
                    <a:pt x="341098" y="2048164"/>
                    <a:pt x="337782" y="2050576"/>
                  </a:cubicBezTo>
                  <a:cubicBezTo>
                    <a:pt x="295727" y="2081161"/>
                    <a:pt x="324087" y="2061980"/>
                    <a:pt x="300251" y="2077872"/>
                  </a:cubicBezTo>
                  <a:cubicBezTo>
                    <a:pt x="297976" y="2082421"/>
                    <a:pt x="296383" y="2087380"/>
                    <a:pt x="293427" y="2091519"/>
                  </a:cubicBezTo>
                  <a:cubicBezTo>
                    <a:pt x="290622" y="2095445"/>
                    <a:pt x="285868" y="2097740"/>
                    <a:pt x="283191" y="2101755"/>
                  </a:cubicBezTo>
                  <a:cubicBezTo>
                    <a:pt x="281196" y="2104748"/>
                    <a:pt x="281387" y="2108774"/>
                    <a:pt x="279779" y="2111991"/>
                  </a:cubicBezTo>
                  <a:cubicBezTo>
                    <a:pt x="277945" y="2115659"/>
                    <a:pt x="275230" y="2118815"/>
                    <a:pt x="272955" y="2122227"/>
                  </a:cubicBezTo>
                  <a:cubicBezTo>
                    <a:pt x="274092" y="2130188"/>
                    <a:pt x="271906" y="2139419"/>
                    <a:pt x="276367" y="2146110"/>
                  </a:cubicBezTo>
                  <a:cubicBezTo>
                    <a:pt x="279764" y="2151206"/>
                    <a:pt x="287312" y="2152594"/>
                    <a:pt x="293427" y="2152934"/>
                  </a:cubicBezTo>
                  <a:cubicBezTo>
                    <a:pt x="308233" y="2153757"/>
                    <a:pt x="322997" y="2150659"/>
                    <a:pt x="337782" y="2149522"/>
                  </a:cubicBezTo>
                  <a:cubicBezTo>
                    <a:pt x="354842" y="2150659"/>
                    <a:pt x="372487" y="2148358"/>
                    <a:pt x="388961" y="2152934"/>
                  </a:cubicBezTo>
                  <a:cubicBezTo>
                    <a:pt x="394440" y="2154456"/>
                    <a:pt x="395176" y="2162561"/>
                    <a:pt x="399197" y="2166582"/>
                  </a:cubicBezTo>
                  <a:cubicBezTo>
                    <a:pt x="403218" y="2170603"/>
                    <a:pt x="408296" y="2173406"/>
                    <a:pt x="412845" y="2176818"/>
                  </a:cubicBezTo>
                  <a:cubicBezTo>
                    <a:pt x="415119" y="2181367"/>
                    <a:pt x="416358" y="2186604"/>
                    <a:pt x="419668" y="2190466"/>
                  </a:cubicBezTo>
                  <a:cubicBezTo>
                    <a:pt x="423369" y="2194784"/>
                    <a:pt x="428689" y="2197396"/>
                    <a:pt x="433316" y="2200701"/>
                  </a:cubicBezTo>
                  <a:cubicBezTo>
                    <a:pt x="454353" y="2215727"/>
                    <a:pt x="431599" y="2198305"/>
                    <a:pt x="464024" y="2217761"/>
                  </a:cubicBezTo>
                  <a:cubicBezTo>
                    <a:pt x="492601" y="2234908"/>
                    <a:pt x="461570" y="2221653"/>
                    <a:pt x="494731" y="2238233"/>
                  </a:cubicBezTo>
                  <a:cubicBezTo>
                    <a:pt x="500209" y="2240972"/>
                    <a:pt x="505728" y="2244191"/>
                    <a:pt x="511791" y="2245057"/>
                  </a:cubicBezTo>
                  <a:cubicBezTo>
                    <a:pt x="529840" y="2247636"/>
                    <a:pt x="548185" y="2247332"/>
                    <a:pt x="566382" y="2248469"/>
                  </a:cubicBezTo>
                  <a:cubicBezTo>
                    <a:pt x="569794" y="2253018"/>
                    <a:pt x="576182" y="2256446"/>
                    <a:pt x="576618" y="2262116"/>
                  </a:cubicBezTo>
                  <a:cubicBezTo>
                    <a:pt x="579378" y="2297992"/>
                    <a:pt x="572317" y="2285199"/>
                    <a:pt x="559558" y="2303060"/>
                  </a:cubicBezTo>
                  <a:cubicBezTo>
                    <a:pt x="556200" y="2307761"/>
                    <a:pt x="551282" y="2322646"/>
                    <a:pt x="545910" y="2326943"/>
                  </a:cubicBezTo>
                  <a:cubicBezTo>
                    <a:pt x="543686" y="2328723"/>
                    <a:pt x="522919" y="2333544"/>
                    <a:pt x="522027" y="2333767"/>
                  </a:cubicBezTo>
                  <a:cubicBezTo>
                    <a:pt x="511791" y="2332630"/>
                    <a:pt x="501310" y="2332853"/>
                    <a:pt x="491319" y="2330355"/>
                  </a:cubicBezTo>
                  <a:cubicBezTo>
                    <a:pt x="468643" y="2324686"/>
                    <a:pt x="493259" y="2319472"/>
                    <a:pt x="470848" y="2326943"/>
                  </a:cubicBezTo>
                  <a:cubicBezTo>
                    <a:pt x="468573" y="2331492"/>
                    <a:pt x="466028" y="2335916"/>
                    <a:pt x="464024" y="2340591"/>
                  </a:cubicBezTo>
                  <a:cubicBezTo>
                    <a:pt x="462607" y="2343897"/>
                    <a:pt x="462029" y="2347521"/>
                    <a:pt x="460612" y="2350827"/>
                  </a:cubicBezTo>
                  <a:cubicBezTo>
                    <a:pt x="458608" y="2355502"/>
                    <a:pt x="456063" y="2359926"/>
                    <a:pt x="453788" y="2364475"/>
                  </a:cubicBezTo>
                  <a:cubicBezTo>
                    <a:pt x="452651" y="2378123"/>
                    <a:pt x="452075" y="2391829"/>
                    <a:pt x="450376" y="2405418"/>
                  </a:cubicBezTo>
                  <a:cubicBezTo>
                    <a:pt x="449794" y="2410071"/>
                    <a:pt x="446497" y="2414400"/>
                    <a:pt x="446964" y="2419066"/>
                  </a:cubicBezTo>
                  <a:cubicBezTo>
                    <a:pt x="448397" y="2433396"/>
                    <a:pt x="453611" y="2439271"/>
                    <a:pt x="460612" y="2449773"/>
                  </a:cubicBezTo>
                  <a:cubicBezTo>
                    <a:pt x="461749" y="2460009"/>
                    <a:pt x="460199" y="2470919"/>
                    <a:pt x="464024" y="2480481"/>
                  </a:cubicBezTo>
                  <a:cubicBezTo>
                    <a:pt x="465360" y="2483820"/>
                    <a:pt x="471452" y="2481646"/>
                    <a:pt x="474260" y="2483893"/>
                  </a:cubicBezTo>
                  <a:cubicBezTo>
                    <a:pt x="477462" y="2486454"/>
                    <a:pt x="479049" y="2490568"/>
                    <a:pt x="481083" y="2494128"/>
                  </a:cubicBezTo>
                  <a:cubicBezTo>
                    <a:pt x="483606" y="2498544"/>
                    <a:pt x="483616" y="2505045"/>
                    <a:pt x="487907" y="2507776"/>
                  </a:cubicBezTo>
                  <a:cubicBezTo>
                    <a:pt x="497010" y="2513569"/>
                    <a:pt x="508379" y="2514600"/>
                    <a:pt x="518615" y="2518012"/>
                  </a:cubicBezTo>
                  <a:cubicBezTo>
                    <a:pt x="530429" y="2514074"/>
                    <a:pt x="534402" y="2514445"/>
                    <a:pt x="542498" y="2500952"/>
                  </a:cubicBezTo>
                  <a:cubicBezTo>
                    <a:pt x="573012" y="2450094"/>
                    <a:pt x="523536" y="2511469"/>
                    <a:pt x="559558" y="2460009"/>
                  </a:cubicBezTo>
                  <a:cubicBezTo>
                    <a:pt x="563248" y="2454738"/>
                    <a:pt x="567971" y="2450101"/>
                    <a:pt x="573206" y="2446361"/>
                  </a:cubicBezTo>
                  <a:cubicBezTo>
                    <a:pt x="578319" y="2442709"/>
                    <a:pt x="602372" y="2439794"/>
                    <a:pt x="603913" y="2439537"/>
                  </a:cubicBezTo>
                  <a:cubicBezTo>
                    <a:pt x="646249" y="2422603"/>
                    <a:pt x="603202" y="2443558"/>
                    <a:pt x="627797" y="2422478"/>
                  </a:cubicBezTo>
                  <a:cubicBezTo>
                    <a:pt x="632832" y="2418162"/>
                    <a:pt x="639339" y="2415921"/>
                    <a:pt x="644857" y="2412242"/>
                  </a:cubicBezTo>
                  <a:cubicBezTo>
                    <a:pt x="649588" y="2409088"/>
                    <a:pt x="653773" y="2405160"/>
                    <a:pt x="658504" y="2402006"/>
                  </a:cubicBezTo>
                  <a:cubicBezTo>
                    <a:pt x="664022" y="2398327"/>
                    <a:pt x="669940" y="2395285"/>
                    <a:pt x="675564" y="2391770"/>
                  </a:cubicBezTo>
                  <a:cubicBezTo>
                    <a:pt x="679041" y="2389597"/>
                    <a:pt x="682900" y="2387846"/>
                    <a:pt x="685800" y="2384946"/>
                  </a:cubicBezTo>
                  <a:cubicBezTo>
                    <a:pt x="689821" y="2380925"/>
                    <a:pt x="692624" y="2375848"/>
                    <a:pt x="696036" y="2371299"/>
                  </a:cubicBezTo>
                  <a:cubicBezTo>
                    <a:pt x="697173" y="2355376"/>
                    <a:pt x="691936" y="2337616"/>
                    <a:pt x="699448" y="2323531"/>
                  </a:cubicBezTo>
                  <a:cubicBezTo>
                    <a:pt x="703232" y="2316435"/>
                    <a:pt x="716250" y="2323932"/>
                    <a:pt x="723331" y="2320119"/>
                  </a:cubicBezTo>
                  <a:cubicBezTo>
                    <a:pt x="731828" y="2315544"/>
                    <a:pt x="743803" y="2299648"/>
                    <a:pt x="743803" y="2299648"/>
                  </a:cubicBezTo>
                  <a:cubicBezTo>
                    <a:pt x="744940" y="2296236"/>
                    <a:pt x="745798" y="2292718"/>
                    <a:pt x="747215" y="2289412"/>
                  </a:cubicBezTo>
                  <a:cubicBezTo>
                    <a:pt x="757369" y="2265719"/>
                    <a:pt x="752981" y="2275870"/>
                    <a:pt x="788158" y="2272352"/>
                  </a:cubicBezTo>
                  <a:cubicBezTo>
                    <a:pt x="792707" y="2266666"/>
                    <a:pt x="797437" y="2261119"/>
                    <a:pt x="801806" y="2255293"/>
                  </a:cubicBezTo>
                  <a:cubicBezTo>
                    <a:pt x="804266" y="2252012"/>
                    <a:pt x="807771" y="2249067"/>
                    <a:pt x="808630" y="2245057"/>
                  </a:cubicBezTo>
                  <a:cubicBezTo>
                    <a:pt x="811262" y="2232774"/>
                    <a:pt x="810792" y="2220025"/>
                    <a:pt x="812042" y="2207525"/>
                  </a:cubicBezTo>
                  <a:cubicBezTo>
                    <a:pt x="813067" y="2197277"/>
                    <a:pt x="814317" y="2187054"/>
                    <a:pt x="815454" y="2176818"/>
                  </a:cubicBezTo>
                  <a:cubicBezTo>
                    <a:pt x="814317" y="2158621"/>
                    <a:pt x="815618" y="2140105"/>
                    <a:pt x="812042" y="2122227"/>
                  </a:cubicBezTo>
                  <a:cubicBezTo>
                    <a:pt x="810927" y="2116651"/>
                    <a:pt x="803185" y="2114096"/>
                    <a:pt x="801806" y="2108579"/>
                  </a:cubicBezTo>
                  <a:cubicBezTo>
                    <a:pt x="798193" y="2094126"/>
                    <a:pt x="809981" y="2092549"/>
                    <a:pt x="818865" y="2088107"/>
                  </a:cubicBezTo>
                  <a:cubicBezTo>
                    <a:pt x="825689" y="2089244"/>
                    <a:pt x="832835" y="2093883"/>
                    <a:pt x="839337" y="2091519"/>
                  </a:cubicBezTo>
                  <a:cubicBezTo>
                    <a:pt x="846895" y="2088771"/>
                    <a:pt x="853027" y="2081762"/>
                    <a:pt x="856397" y="2074460"/>
                  </a:cubicBezTo>
                  <a:cubicBezTo>
                    <a:pt x="860240" y="2066135"/>
                    <a:pt x="858979" y="2056296"/>
                    <a:pt x="859809" y="2047164"/>
                  </a:cubicBezTo>
                  <a:cubicBezTo>
                    <a:pt x="861254" y="2031267"/>
                    <a:pt x="860447" y="2015117"/>
                    <a:pt x="863221" y="1999397"/>
                  </a:cubicBezTo>
                  <a:cubicBezTo>
                    <a:pt x="863934" y="1995359"/>
                    <a:pt x="868211" y="1992829"/>
                    <a:pt x="870045" y="1989161"/>
                  </a:cubicBezTo>
                  <a:cubicBezTo>
                    <a:pt x="872784" y="1983683"/>
                    <a:pt x="874594" y="1977788"/>
                    <a:pt x="876868" y="1972101"/>
                  </a:cubicBezTo>
                  <a:cubicBezTo>
                    <a:pt x="878005" y="1955041"/>
                    <a:pt x="878392" y="1937915"/>
                    <a:pt x="880280" y="1920922"/>
                  </a:cubicBezTo>
                  <a:cubicBezTo>
                    <a:pt x="880677" y="1917348"/>
                    <a:pt x="882987" y="1914213"/>
                    <a:pt x="883692" y="1910687"/>
                  </a:cubicBezTo>
                  <a:cubicBezTo>
                    <a:pt x="895919" y="1849552"/>
                    <a:pt x="880400" y="1913619"/>
                    <a:pt x="890516" y="1873155"/>
                  </a:cubicBezTo>
                  <a:cubicBezTo>
                    <a:pt x="889379" y="1862919"/>
                    <a:pt x="888670" y="1852627"/>
                    <a:pt x="887104" y="1842448"/>
                  </a:cubicBezTo>
                  <a:cubicBezTo>
                    <a:pt x="886391" y="1837813"/>
                    <a:pt x="884531" y="1833414"/>
                    <a:pt x="883692" y="1828800"/>
                  </a:cubicBezTo>
                  <a:cubicBezTo>
                    <a:pt x="882253" y="1820888"/>
                    <a:pt x="881719" y="1812828"/>
                    <a:pt x="880280" y="1804916"/>
                  </a:cubicBezTo>
                  <a:cubicBezTo>
                    <a:pt x="876028" y="1781533"/>
                    <a:pt x="878325" y="1800509"/>
                    <a:pt x="873457" y="1781033"/>
                  </a:cubicBezTo>
                  <a:cubicBezTo>
                    <a:pt x="872051" y="1775407"/>
                    <a:pt x="870998" y="1769693"/>
                    <a:pt x="870045" y="1763973"/>
                  </a:cubicBezTo>
                  <a:cubicBezTo>
                    <a:pt x="868434" y="1754306"/>
                    <a:pt x="864936" y="1720485"/>
                    <a:pt x="859809" y="1712794"/>
                  </a:cubicBezTo>
                  <a:lnTo>
                    <a:pt x="852985" y="1702558"/>
                  </a:lnTo>
                  <a:cubicBezTo>
                    <a:pt x="854122" y="1687773"/>
                    <a:pt x="853664" y="1672778"/>
                    <a:pt x="856397" y="1658203"/>
                  </a:cubicBezTo>
                  <a:cubicBezTo>
                    <a:pt x="857587" y="1651855"/>
                    <a:pt x="870100" y="1641568"/>
                    <a:pt x="873457" y="1637731"/>
                  </a:cubicBezTo>
                  <a:cubicBezTo>
                    <a:pt x="878252" y="1632251"/>
                    <a:pt x="882266" y="1626115"/>
                    <a:pt x="887104" y="1620672"/>
                  </a:cubicBezTo>
                  <a:cubicBezTo>
                    <a:pt x="924700" y="1578376"/>
                    <a:pt x="875454" y="1638646"/>
                    <a:pt x="914400" y="1589964"/>
                  </a:cubicBezTo>
                  <a:cubicBezTo>
                    <a:pt x="918742" y="1576938"/>
                    <a:pt x="922648" y="1563994"/>
                    <a:pt x="934871" y="1555845"/>
                  </a:cubicBezTo>
                  <a:cubicBezTo>
                    <a:pt x="937863" y="1553850"/>
                    <a:pt x="941801" y="1553850"/>
                    <a:pt x="945107" y="1552433"/>
                  </a:cubicBezTo>
                  <a:cubicBezTo>
                    <a:pt x="949782" y="1550429"/>
                    <a:pt x="954442" y="1548305"/>
                    <a:pt x="958755" y="1545609"/>
                  </a:cubicBezTo>
                  <a:cubicBezTo>
                    <a:pt x="963577" y="1542595"/>
                    <a:pt x="967432" y="1538135"/>
                    <a:pt x="972403" y="1535373"/>
                  </a:cubicBezTo>
                  <a:cubicBezTo>
                    <a:pt x="982916" y="1529532"/>
                    <a:pt x="991866" y="1527948"/>
                    <a:pt x="1003110" y="1525137"/>
                  </a:cubicBezTo>
                  <a:cubicBezTo>
                    <a:pt x="1026844" y="1509316"/>
                    <a:pt x="1024635" y="1514284"/>
                    <a:pt x="1040642" y="1487606"/>
                  </a:cubicBezTo>
                  <a:cubicBezTo>
                    <a:pt x="1042492" y="1484522"/>
                    <a:pt x="1042791" y="1480738"/>
                    <a:pt x="1044054" y="1477370"/>
                  </a:cubicBezTo>
                  <a:cubicBezTo>
                    <a:pt x="1046204" y="1471635"/>
                    <a:pt x="1048727" y="1466045"/>
                    <a:pt x="1050877" y="1460310"/>
                  </a:cubicBezTo>
                  <a:cubicBezTo>
                    <a:pt x="1052140" y="1456943"/>
                    <a:pt x="1051297" y="1452070"/>
                    <a:pt x="1054289" y="1450075"/>
                  </a:cubicBezTo>
                  <a:cubicBezTo>
                    <a:pt x="1059114" y="1446858"/>
                    <a:pt x="1065662" y="1447800"/>
                    <a:pt x="1071349" y="1446663"/>
                  </a:cubicBezTo>
                  <a:cubicBezTo>
                    <a:pt x="1096553" y="1429861"/>
                    <a:pt x="1086900" y="1439576"/>
                    <a:pt x="1102057" y="1419367"/>
                  </a:cubicBezTo>
                  <a:cubicBezTo>
                    <a:pt x="1103194" y="1415955"/>
                    <a:pt x="1103860" y="1412348"/>
                    <a:pt x="1105468" y="1409131"/>
                  </a:cubicBezTo>
                  <a:cubicBezTo>
                    <a:pt x="1107302" y="1405463"/>
                    <a:pt x="1110258" y="1402456"/>
                    <a:pt x="1112292" y="1398896"/>
                  </a:cubicBezTo>
                  <a:cubicBezTo>
                    <a:pt x="1114816" y="1394480"/>
                    <a:pt x="1116592" y="1389664"/>
                    <a:pt x="1119116" y="1385248"/>
                  </a:cubicBezTo>
                  <a:cubicBezTo>
                    <a:pt x="1129699" y="1366728"/>
                    <a:pt x="1123096" y="1383543"/>
                    <a:pt x="1129352" y="1364776"/>
                  </a:cubicBezTo>
                  <a:cubicBezTo>
                    <a:pt x="1127077" y="1357952"/>
                    <a:pt x="1126709" y="1350157"/>
                    <a:pt x="1122528" y="1344304"/>
                  </a:cubicBezTo>
                  <a:cubicBezTo>
                    <a:pt x="1120438" y="1341377"/>
                    <a:pt x="1115169" y="1343051"/>
                    <a:pt x="1112292" y="1340893"/>
                  </a:cubicBezTo>
                  <a:cubicBezTo>
                    <a:pt x="1105858" y="1336068"/>
                    <a:pt x="1099810" y="1330445"/>
                    <a:pt x="1095233" y="1323833"/>
                  </a:cubicBezTo>
                  <a:cubicBezTo>
                    <a:pt x="1082911" y="1306034"/>
                    <a:pt x="1082475" y="1300095"/>
                    <a:pt x="1078173" y="1282890"/>
                  </a:cubicBezTo>
                  <a:cubicBezTo>
                    <a:pt x="1079310" y="1272654"/>
                    <a:pt x="1081585" y="1262481"/>
                    <a:pt x="1081585" y="1252182"/>
                  </a:cubicBezTo>
                  <a:cubicBezTo>
                    <a:pt x="1081585" y="1243322"/>
                    <a:pt x="1072093" y="1234118"/>
                    <a:pt x="1067937" y="1228299"/>
                  </a:cubicBezTo>
                  <a:cubicBezTo>
                    <a:pt x="1065553" y="1224962"/>
                    <a:pt x="1063388" y="1221475"/>
                    <a:pt x="1061113" y="1218063"/>
                  </a:cubicBezTo>
                  <a:cubicBezTo>
                    <a:pt x="1062173" y="1200045"/>
                    <a:pt x="1054331" y="1166842"/>
                    <a:pt x="1071349" y="1149824"/>
                  </a:cubicBezTo>
                  <a:cubicBezTo>
                    <a:pt x="1074249" y="1146924"/>
                    <a:pt x="1078173" y="1145275"/>
                    <a:pt x="1081585" y="1143000"/>
                  </a:cubicBezTo>
                  <a:cubicBezTo>
                    <a:pt x="1083860" y="1139588"/>
                    <a:pt x="1085259" y="1135389"/>
                    <a:pt x="1088409" y="1132764"/>
                  </a:cubicBezTo>
                  <a:cubicBezTo>
                    <a:pt x="1096055" y="1126392"/>
                    <a:pt x="1106522" y="1124824"/>
                    <a:pt x="1115704" y="1122528"/>
                  </a:cubicBezTo>
                  <a:cubicBezTo>
                    <a:pt x="1119116" y="1120253"/>
                    <a:pt x="1122463" y="1117877"/>
                    <a:pt x="1125940" y="1115704"/>
                  </a:cubicBezTo>
                  <a:cubicBezTo>
                    <a:pt x="1131564" y="1112189"/>
                    <a:pt x="1137765" y="1109540"/>
                    <a:pt x="1143000" y="1105469"/>
                  </a:cubicBezTo>
                  <a:cubicBezTo>
                    <a:pt x="1174045" y="1081324"/>
                    <a:pt x="1139984" y="1100154"/>
                    <a:pt x="1170295" y="1084997"/>
                  </a:cubicBezTo>
                  <a:cubicBezTo>
                    <a:pt x="1172311" y="1095076"/>
                    <a:pt x="1174296" y="1110387"/>
                    <a:pt x="1180531" y="1119116"/>
                  </a:cubicBezTo>
                  <a:cubicBezTo>
                    <a:pt x="1182915" y="1122453"/>
                    <a:pt x="1187355" y="1123665"/>
                    <a:pt x="1190767" y="1125940"/>
                  </a:cubicBezTo>
                  <a:cubicBezTo>
                    <a:pt x="1195316" y="1123665"/>
                    <a:pt x="1200818" y="1122712"/>
                    <a:pt x="1204415" y="1119116"/>
                  </a:cubicBezTo>
                  <a:cubicBezTo>
                    <a:pt x="1228126" y="1095406"/>
                    <a:pt x="1216768" y="1039578"/>
                    <a:pt x="1218062" y="1020170"/>
                  </a:cubicBezTo>
                  <a:cubicBezTo>
                    <a:pt x="1218522" y="1013268"/>
                    <a:pt x="1220337" y="1006523"/>
                    <a:pt x="1221474" y="999699"/>
                  </a:cubicBezTo>
                  <a:cubicBezTo>
                    <a:pt x="1220337" y="987188"/>
                    <a:pt x="1221756" y="974174"/>
                    <a:pt x="1218062" y="962167"/>
                  </a:cubicBezTo>
                  <a:cubicBezTo>
                    <a:pt x="1216856" y="958248"/>
                    <a:pt x="1210977" y="957968"/>
                    <a:pt x="1207827" y="955343"/>
                  </a:cubicBezTo>
                  <a:cubicBezTo>
                    <a:pt x="1204120" y="952254"/>
                    <a:pt x="1201298" y="948196"/>
                    <a:pt x="1197591" y="945107"/>
                  </a:cubicBezTo>
                  <a:cubicBezTo>
                    <a:pt x="1194441" y="942482"/>
                    <a:pt x="1190255" y="941183"/>
                    <a:pt x="1187355" y="938284"/>
                  </a:cubicBezTo>
                  <a:cubicBezTo>
                    <a:pt x="1165498" y="916428"/>
                    <a:pt x="1183560" y="924508"/>
                    <a:pt x="1163471" y="917812"/>
                  </a:cubicBezTo>
                  <a:cubicBezTo>
                    <a:pt x="1158913" y="918420"/>
                    <a:pt x="1103821" y="930471"/>
                    <a:pt x="1088409" y="921224"/>
                  </a:cubicBezTo>
                  <a:cubicBezTo>
                    <a:pt x="1085349" y="919388"/>
                    <a:pt x="1073628" y="895074"/>
                    <a:pt x="1071349" y="890516"/>
                  </a:cubicBezTo>
                  <a:cubicBezTo>
                    <a:pt x="1070212" y="884830"/>
                    <a:pt x="1067360" y="879227"/>
                    <a:pt x="1067937" y="873457"/>
                  </a:cubicBezTo>
                  <a:cubicBezTo>
                    <a:pt x="1068546" y="867363"/>
                    <a:pt x="1072610" y="862132"/>
                    <a:pt x="1074761" y="856397"/>
                  </a:cubicBezTo>
                  <a:cubicBezTo>
                    <a:pt x="1087623" y="822099"/>
                    <a:pt x="1066882" y="872153"/>
                    <a:pt x="1084997" y="835925"/>
                  </a:cubicBezTo>
                  <a:cubicBezTo>
                    <a:pt x="1086605" y="832708"/>
                    <a:pt x="1086992" y="828995"/>
                    <a:pt x="1088409" y="825690"/>
                  </a:cubicBezTo>
                  <a:cubicBezTo>
                    <a:pt x="1090413" y="821015"/>
                    <a:pt x="1093447" y="816804"/>
                    <a:pt x="1095233" y="812042"/>
                  </a:cubicBezTo>
                  <a:cubicBezTo>
                    <a:pt x="1096880" y="807651"/>
                    <a:pt x="1096798" y="802704"/>
                    <a:pt x="1098645" y="798394"/>
                  </a:cubicBezTo>
                  <a:cubicBezTo>
                    <a:pt x="1100260" y="794625"/>
                    <a:pt x="1103634" y="791826"/>
                    <a:pt x="1105468" y="788158"/>
                  </a:cubicBezTo>
                  <a:cubicBezTo>
                    <a:pt x="1109588" y="779917"/>
                    <a:pt x="1107556" y="774205"/>
                    <a:pt x="1115704" y="767687"/>
                  </a:cubicBezTo>
                  <a:cubicBezTo>
                    <a:pt x="1118513" y="765440"/>
                    <a:pt x="1122528" y="765412"/>
                    <a:pt x="1125940" y="764275"/>
                  </a:cubicBezTo>
                  <a:cubicBezTo>
                    <a:pt x="1133320" y="753206"/>
                    <a:pt x="1134592" y="749847"/>
                    <a:pt x="1146412" y="740391"/>
                  </a:cubicBezTo>
                  <a:cubicBezTo>
                    <a:pt x="1152816" y="735268"/>
                    <a:pt x="1166883" y="726743"/>
                    <a:pt x="1166883" y="726743"/>
                  </a:cubicBezTo>
                  <a:cubicBezTo>
                    <a:pt x="1172570" y="727880"/>
                    <a:pt x="1178317" y="728748"/>
                    <a:pt x="1183943" y="730155"/>
                  </a:cubicBezTo>
                  <a:cubicBezTo>
                    <a:pt x="1187432" y="731027"/>
                    <a:pt x="1190582" y="733567"/>
                    <a:pt x="1194179" y="733567"/>
                  </a:cubicBezTo>
                  <a:cubicBezTo>
                    <a:pt x="1209008" y="733567"/>
                    <a:pt x="1223749" y="731292"/>
                    <a:pt x="1238534" y="730155"/>
                  </a:cubicBezTo>
                  <a:cubicBezTo>
                    <a:pt x="1271300" y="708311"/>
                    <a:pt x="1212074" y="751604"/>
                    <a:pt x="1252182" y="689212"/>
                  </a:cubicBezTo>
                  <a:cubicBezTo>
                    <a:pt x="1257683" y="680655"/>
                    <a:pt x="1272284" y="682757"/>
                    <a:pt x="1279477" y="675564"/>
                  </a:cubicBezTo>
                  <a:lnTo>
                    <a:pt x="1299949" y="655093"/>
                  </a:lnTo>
                  <a:cubicBezTo>
                    <a:pt x="1304121" y="646750"/>
                    <a:pt x="1307569" y="638443"/>
                    <a:pt x="1313597" y="631209"/>
                  </a:cubicBezTo>
                  <a:cubicBezTo>
                    <a:pt x="1316686" y="627502"/>
                    <a:pt x="1320744" y="624680"/>
                    <a:pt x="1323833" y="620973"/>
                  </a:cubicBezTo>
                  <a:cubicBezTo>
                    <a:pt x="1329862" y="613738"/>
                    <a:pt x="1333308" y="605434"/>
                    <a:pt x="1337480" y="597090"/>
                  </a:cubicBezTo>
                  <a:cubicBezTo>
                    <a:pt x="1336343" y="586854"/>
                    <a:pt x="1334068" y="576681"/>
                    <a:pt x="1334068" y="566382"/>
                  </a:cubicBezTo>
                  <a:cubicBezTo>
                    <a:pt x="1334068" y="560583"/>
                    <a:pt x="1336443" y="555028"/>
                    <a:pt x="1337480" y="549322"/>
                  </a:cubicBezTo>
                  <a:cubicBezTo>
                    <a:pt x="1343057" y="518649"/>
                    <a:pt x="1338269" y="539342"/>
                    <a:pt x="1344304" y="515203"/>
                  </a:cubicBezTo>
                  <a:cubicBezTo>
                    <a:pt x="1343167" y="507242"/>
                    <a:pt x="1343008" y="499078"/>
                    <a:pt x="1340892" y="491319"/>
                  </a:cubicBezTo>
                  <a:cubicBezTo>
                    <a:pt x="1339554" y="486412"/>
                    <a:pt x="1335854" y="482434"/>
                    <a:pt x="1334068" y="477672"/>
                  </a:cubicBezTo>
                  <a:cubicBezTo>
                    <a:pt x="1332422" y="473281"/>
                    <a:pt x="1331794" y="468573"/>
                    <a:pt x="1330657" y="464024"/>
                  </a:cubicBezTo>
                  <a:cubicBezTo>
                    <a:pt x="1331794" y="424218"/>
                    <a:pt x="1332080" y="384379"/>
                    <a:pt x="1334068" y="344606"/>
                  </a:cubicBezTo>
                  <a:cubicBezTo>
                    <a:pt x="1334358" y="338814"/>
                    <a:pt x="1336714" y="333294"/>
                    <a:pt x="1337480" y="327546"/>
                  </a:cubicBezTo>
                  <a:cubicBezTo>
                    <a:pt x="1344129" y="277679"/>
                    <a:pt x="1336983" y="309062"/>
                    <a:pt x="1344304" y="279779"/>
                  </a:cubicBezTo>
                  <a:cubicBezTo>
                    <a:pt x="1345441" y="269543"/>
                    <a:pt x="1345218" y="259063"/>
                    <a:pt x="1347716" y="249072"/>
                  </a:cubicBezTo>
                  <a:cubicBezTo>
                    <a:pt x="1348711" y="245094"/>
                    <a:pt x="1352505" y="242396"/>
                    <a:pt x="1354540" y="238836"/>
                  </a:cubicBezTo>
                  <a:cubicBezTo>
                    <a:pt x="1357064" y="234420"/>
                    <a:pt x="1358241" y="229203"/>
                    <a:pt x="1361364" y="225188"/>
                  </a:cubicBezTo>
                  <a:cubicBezTo>
                    <a:pt x="1366301" y="218840"/>
                    <a:pt x="1372076" y="213066"/>
                    <a:pt x="1378424" y="208128"/>
                  </a:cubicBezTo>
                  <a:cubicBezTo>
                    <a:pt x="1382439" y="205005"/>
                    <a:pt x="1387396" y="203307"/>
                    <a:pt x="1392071" y="201304"/>
                  </a:cubicBezTo>
                  <a:cubicBezTo>
                    <a:pt x="1407036" y="194891"/>
                    <a:pt x="1418164" y="196307"/>
                    <a:pt x="1436427" y="194481"/>
                  </a:cubicBezTo>
                  <a:cubicBezTo>
                    <a:pt x="1446711" y="153345"/>
                    <a:pt x="1430750" y="223920"/>
                    <a:pt x="1436427" y="150125"/>
                  </a:cubicBezTo>
                  <a:cubicBezTo>
                    <a:pt x="1436817" y="145054"/>
                    <a:pt x="1439941" y="140340"/>
                    <a:pt x="1443251" y="136478"/>
                  </a:cubicBezTo>
                  <a:cubicBezTo>
                    <a:pt x="1446074" y="133184"/>
                    <a:pt x="1462338" y="122615"/>
                    <a:pt x="1467134" y="119418"/>
                  </a:cubicBezTo>
                  <a:cubicBezTo>
                    <a:pt x="1491575" y="123492"/>
                    <a:pt x="1520297" y="127719"/>
                    <a:pt x="1542197" y="136478"/>
                  </a:cubicBezTo>
                  <a:cubicBezTo>
                    <a:pt x="1547884" y="138752"/>
                    <a:pt x="1553903" y="140327"/>
                    <a:pt x="1559257" y="143301"/>
                  </a:cubicBezTo>
                  <a:cubicBezTo>
                    <a:pt x="1564228" y="146063"/>
                    <a:pt x="1568355" y="150125"/>
                    <a:pt x="1572904" y="153537"/>
                  </a:cubicBezTo>
                  <a:cubicBezTo>
                    <a:pt x="1577453" y="162636"/>
                    <a:pt x="1583335" y="171182"/>
                    <a:pt x="1586552" y="180833"/>
                  </a:cubicBezTo>
                  <a:cubicBezTo>
                    <a:pt x="1587689" y="184245"/>
                    <a:pt x="1587717" y="188261"/>
                    <a:pt x="1589964" y="191069"/>
                  </a:cubicBezTo>
                  <a:cubicBezTo>
                    <a:pt x="1592526" y="194271"/>
                    <a:pt x="1596788" y="195618"/>
                    <a:pt x="1600200" y="197893"/>
                  </a:cubicBezTo>
                  <a:cubicBezTo>
                    <a:pt x="1602475" y="202442"/>
                    <a:pt x="1605416" y="206715"/>
                    <a:pt x="1607024" y="211540"/>
                  </a:cubicBezTo>
                  <a:cubicBezTo>
                    <a:pt x="1612901" y="229171"/>
                    <a:pt x="1610573" y="243794"/>
                    <a:pt x="1607024" y="262719"/>
                  </a:cubicBezTo>
                  <a:cubicBezTo>
                    <a:pt x="1605698" y="269789"/>
                    <a:pt x="1602475" y="276367"/>
                    <a:pt x="1600200" y="283191"/>
                  </a:cubicBezTo>
                  <a:lnTo>
                    <a:pt x="1596788" y="293427"/>
                  </a:lnTo>
                  <a:cubicBezTo>
                    <a:pt x="1600200" y="299114"/>
                    <a:pt x="1602708" y="305452"/>
                    <a:pt x="1607024" y="310487"/>
                  </a:cubicBezTo>
                  <a:cubicBezTo>
                    <a:pt x="1612314" y="316658"/>
                    <a:pt x="1620332" y="318334"/>
                    <a:pt x="1627495" y="320722"/>
                  </a:cubicBezTo>
                  <a:cubicBezTo>
                    <a:pt x="1630907" y="324134"/>
                    <a:pt x="1634642" y="327251"/>
                    <a:pt x="1637731" y="330958"/>
                  </a:cubicBezTo>
                  <a:cubicBezTo>
                    <a:pt x="1640356" y="334108"/>
                    <a:pt x="1641405" y="338569"/>
                    <a:pt x="1644555" y="341194"/>
                  </a:cubicBezTo>
                  <a:cubicBezTo>
                    <a:pt x="1648462" y="344450"/>
                    <a:pt x="1653654" y="345743"/>
                    <a:pt x="1658203" y="348018"/>
                  </a:cubicBezTo>
                  <a:cubicBezTo>
                    <a:pt x="1663889" y="346881"/>
                    <a:pt x="1669832" y="346642"/>
                    <a:pt x="1675262" y="344606"/>
                  </a:cubicBezTo>
                  <a:cubicBezTo>
                    <a:pt x="1679102" y="343166"/>
                    <a:pt x="1681447" y="338422"/>
                    <a:pt x="1685498" y="337782"/>
                  </a:cubicBezTo>
                  <a:cubicBezTo>
                    <a:pt x="1703507" y="334938"/>
                    <a:pt x="1721892" y="335507"/>
                    <a:pt x="1740089" y="334370"/>
                  </a:cubicBezTo>
                  <a:cubicBezTo>
                    <a:pt x="1741226" y="319585"/>
                    <a:pt x="1740924" y="304618"/>
                    <a:pt x="1743501" y="290015"/>
                  </a:cubicBezTo>
                  <a:cubicBezTo>
                    <a:pt x="1744385" y="285006"/>
                    <a:pt x="1747801" y="280783"/>
                    <a:pt x="1750325" y="276367"/>
                  </a:cubicBezTo>
                  <a:cubicBezTo>
                    <a:pt x="1752360" y="272807"/>
                    <a:pt x="1754249" y="269031"/>
                    <a:pt x="1757149" y="266131"/>
                  </a:cubicBezTo>
                  <a:cubicBezTo>
                    <a:pt x="1761378" y="261902"/>
                    <a:pt x="1775224" y="252945"/>
                    <a:pt x="1781033" y="249072"/>
                  </a:cubicBezTo>
                  <a:cubicBezTo>
                    <a:pt x="1783308" y="245660"/>
                    <a:pt x="1783784" y="239315"/>
                    <a:pt x="1787857" y="238836"/>
                  </a:cubicBezTo>
                  <a:cubicBezTo>
                    <a:pt x="1829766" y="233905"/>
                    <a:pt x="1836807" y="241257"/>
                    <a:pt x="1869743" y="255896"/>
                  </a:cubicBezTo>
                  <a:cubicBezTo>
                    <a:pt x="1872018" y="259308"/>
                    <a:pt x="1874733" y="262463"/>
                    <a:pt x="1876567" y="266131"/>
                  </a:cubicBezTo>
                  <a:cubicBezTo>
                    <a:pt x="1878175" y="269348"/>
                    <a:pt x="1877677" y="273604"/>
                    <a:pt x="1879979" y="276367"/>
                  </a:cubicBezTo>
                  <a:cubicBezTo>
                    <a:pt x="1883620" y="280736"/>
                    <a:pt x="1889078" y="283191"/>
                    <a:pt x="1893627" y="286603"/>
                  </a:cubicBezTo>
                  <a:cubicBezTo>
                    <a:pt x="1895902" y="291152"/>
                    <a:pt x="1897928" y="295835"/>
                    <a:pt x="1900451" y="300251"/>
                  </a:cubicBezTo>
                  <a:cubicBezTo>
                    <a:pt x="1902485" y="303811"/>
                    <a:pt x="1906694" y="306428"/>
                    <a:pt x="1907274" y="310487"/>
                  </a:cubicBezTo>
                  <a:cubicBezTo>
                    <a:pt x="1909399" y="325363"/>
                    <a:pt x="1902052" y="323937"/>
                    <a:pt x="1893627" y="330958"/>
                  </a:cubicBezTo>
                  <a:cubicBezTo>
                    <a:pt x="1889920" y="334047"/>
                    <a:pt x="1886803" y="337782"/>
                    <a:pt x="1883391" y="341194"/>
                  </a:cubicBezTo>
                  <a:cubicBezTo>
                    <a:pt x="1871935" y="387018"/>
                    <a:pt x="1890286" y="316225"/>
                    <a:pt x="1873155" y="371901"/>
                  </a:cubicBezTo>
                  <a:cubicBezTo>
                    <a:pt x="1870397" y="380865"/>
                    <a:pt x="1868606" y="390098"/>
                    <a:pt x="1866331" y="399197"/>
                  </a:cubicBezTo>
                  <a:cubicBezTo>
                    <a:pt x="1866050" y="402573"/>
                    <a:pt x="1861434" y="462498"/>
                    <a:pt x="1859507" y="470848"/>
                  </a:cubicBezTo>
                  <a:cubicBezTo>
                    <a:pt x="1855891" y="486518"/>
                    <a:pt x="1851190" y="483075"/>
                    <a:pt x="1842448" y="494731"/>
                  </a:cubicBezTo>
                  <a:cubicBezTo>
                    <a:pt x="1838469" y="500036"/>
                    <a:pt x="1835624" y="506104"/>
                    <a:pt x="1832212" y="511791"/>
                  </a:cubicBezTo>
                  <a:cubicBezTo>
                    <a:pt x="1831075" y="516340"/>
                    <a:pt x="1828137" y="520797"/>
                    <a:pt x="1828800" y="525439"/>
                  </a:cubicBezTo>
                  <a:cubicBezTo>
                    <a:pt x="1829380" y="529498"/>
                    <a:pt x="1832955" y="532561"/>
                    <a:pt x="1835624" y="535675"/>
                  </a:cubicBezTo>
                  <a:cubicBezTo>
                    <a:pt x="1839811" y="540560"/>
                    <a:pt x="1844036" y="545583"/>
                    <a:pt x="1849271" y="549322"/>
                  </a:cubicBezTo>
                  <a:cubicBezTo>
                    <a:pt x="1852198" y="551412"/>
                    <a:pt x="1855952" y="552187"/>
                    <a:pt x="1859507" y="552734"/>
                  </a:cubicBezTo>
                  <a:cubicBezTo>
                    <a:pt x="1870804" y="554472"/>
                    <a:pt x="1882254" y="555009"/>
                    <a:pt x="1893627" y="556146"/>
                  </a:cubicBezTo>
                  <a:cubicBezTo>
                    <a:pt x="1898176" y="559558"/>
                    <a:pt x="1902957" y="562681"/>
                    <a:pt x="1907274" y="566382"/>
                  </a:cubicBezTo>
                  <a:cubicBezTo>
                    <a:pt x="1921551" y="578620"/>
                    <a:pt x="1914263" y="577829"/>
                    <a:pt x="1934570" y="586854"/>
                  </a:cubicBezTo>
                  <a:cubicBezTo>
                    <a:pt x="1938855" y="588759"/>
                    <a:pt x="1943669" y="589129"/>
                    <a:pt x="1948218" y="590266"/>
                  </a:cubicBezTo>
                  <a:cubicBezTo>
                    <a:pt x="1952767" y="592541"/>
                    <a:pt x="1958269" y="593494"/>
                    <a:pt x="1961865" y="597090"/>
                  </a:cubicBezTo>
                  <a:cubicBezTo>
                    <a:pt x="1965461" y="600686"/>
                    <a:pt x="1965379" y="606875"/>
                    <a:pt x="1968689" y="610737"/>
                  </a:cubicBezTo>
                  <a:cubicBezTo>
                    <a:pt x="1972390" y="615055"/>
                    <a:pt x="1977788" y="617561"/>
                    <a:pt x="1982337" y="620973"/>
                  </a:cubicBezTo>
                  <a:cubicBezTo>
                    <a:pt x="1993710" y="616424"/>
                    <a:pt x="2008180" y="616355"/>
                    <a:pt x="2016457" y="607325"/>
                  </a:cubicBezTo>
                  <a:cubicBezTo>
                    <a:pt x="2022653" y="600566"/>
                    <a:pt x="2015151" y="587892"/>
                    <a:pt x="2019868" y="580030"/>
                  </a:cubicBezTo>
                  <a:cubicBezTo>
                    <a:pt x="2020888" y="578330"/>
                    <a:pt x="2042498" y="571349"/>
                    <a:pt x="2047164" y="569794"/>
                  </a:cubicBezTo>
                  <a:cubicBezTo>
                    <a:pt x="2075597" y="572069"/>
                    <a:pt x="2104090" y="573683"/>
                    <a:pt x="2132462" y="576618"/>
                  </a:cubicBezTo>
                  <a:cubicBezTo>
                    <a:pt x="2137126" y="577101"/>
                    <a:pt x="2141541" y="578976"/>
                    <a:pt x="2146110" y="580030"/>
                  </a:cubicBezTo>
                  <a:lnTo>
                    <a:pt x="2176818" y="586854"/>
                  </a:lnTo>
                  <a:cubicBezTo>
                    <a:pt x="2187054" y="593678"/>
                    <a:pt x="2199154" y="598310"/>
                    <a:pt x="2207525" y="607325"/>
                  </a:cubicBezTo>
                  <a:cubicBezTo>
                    <a:pt x="2214447" y="614779"/>
                    <a:pt x="2221173" y="634621"/>
                    <a:pt x="2221173" y="634621"/>
                  </a:cubicBezTo>
                  <a:cubicBezTo>
                    <a:pt x="2216297" y="646810"/>
                    <a:pt x="2213902" y="654169"/>
                    <a:pt x="2207525" y="665328"/>
                  </a:cubicBezTo>
                  <a:cubicBezTo>
                    <a:pt x="2196943" y="683846"/>
                    <a:pt x="2203544" y="667034"/>
                    <a:pt x="2197289" y="685800"/>
                  </a:cubicBezTo>
                  <a:cubicBezTo>
                    <a:pt x="2198426" y="694899"/>
                    <a:pt x="2197295" y="704582"/>
                    <a:pt x="2200701" y="713096"/>
                  </a:cubicBezTo>
                  <a:cubicBezTo>
                    <a:pt x="2202224" y="716903"/>
                    <a:pt x="2208037" y="717020"/>
                    <a:pt x="2210937" y="719919"/>
                  </a:cubicBezTo>
                  <a:cubicBezTo>
                    <a:pt x="2213837" y="722819"/>
                    <a:pt x="2214861" y="727255"/>
                    <a:pt x="2217761" y="730155"/>
                  </a:cubicBezTo>
                  <a:cubicBezTo>
                    <a:pt x="2225615" y="738009"/>
                    <a:pt x="2231204" y="737781"/>
                    <a:pt x="2241645" y="740391"/>
                  </a:cubicBezTo>
                  <a:cubicBezTo>
                    <a:pt x="2242782" y="744940"/>
                    <a:pt x="2244394" y="749397"/>
                    <a:pt x="2245057" y="754039"/>
                  </a:cubicBezTo>
                  <a:cubicBezTo>
                    <a:pt x="2246673" y="765354"/>
                    <a:pt x="2244365" y="777490"/>
                    <a:pt x="2248468" y="788158"/>
                  </a:cubicBezTo>
                  <a:cubicBezTo>
                    <a:pt x="2250509" y="793466"/>
                    <a:pt x="2257567" y="794982"/>
                    <a:pt x="2262116" y="798394"/>
                  </a:cubicBezTo>
                  <a:cubicBezTo>
                    <a:pt x="2263253" y="793845"/>
                    <a:pt x="2263201" y="788817"/>
                    <a:pt x="2265528" y="784746"/>
                  </a:cubicBezTo>
                  <a:cubicBezTo>
                    <a:pt x="2267922" y="780556"/>
                    <a:pt x="2272869" y="778370"/>
                    <a:pt x="2275764" y="774510"/>
                  </a:cubicBezTo>
                  <a:cubicBezTo>
                    <a:pt x="2279743" y="769205"/>
                    <a:pt x="2282588" y="763137"/>
                    <a:pt x="2286000" y="757451"/>
                  </a:cubicBezTo>
                  <a:cubicBezTo>
                    <a:pt x="2281509" y="712541"/>
                    <a:pt x="2287085" y="736460"/>
                    <a:pt x="2275764" y="706272"/>
                  </a:cubicBezTo>
                  <a:cubicBezTo>
                    <a:pt x="2274501" y="702904"/>
                    <a:pt x="2274136" y="699159"/>
                    <a:pt x="2272352" y="696036"/>
                  </a:cubicBezTo>
                  <a:cubicBezTo>
                    <a:pt x="2269531" y="691099"/>
                    <a:pt x="2265130" y="687210"/>
                    <a:pt x="2262116" y="682388"/>
                  </a:cubicBezTo>
                  <a:cubicBezTo>
                    <a:pt x="2254682" y="670494"/>
                    <a:pt x="2255155" y="668191"/>
                    <a:pt x="2251880" y="655093"/>
                  </a:cubicBezTo>
                  <a:cubicBezTo>
                    <a:pt x="2250008" y="636373"/>
                    <a:pt x="2245240" y="618760"/>
                    <a:pt x="2251880" y="600501"/>
                  </a:cubicBezTo>
                  <a:cubicBezTo>
                    <a:pt x="2254146" y="594269"/>
                    <a:pt x="2258137" y="588747"/>
                    <a:pt x="2262116" y="583442"/>
                  </a:cubicBezTo>
                  <a:cubicBezTo>
                    <a:pt x="2265011" y="579582"/>
                    <a:pt x="2268940" y="576618"/>
                    <a:pt x="2272352" y="573206"/>
                  </a:cubicBezTo>
                  <a:cubicBezTo>
                    <a:pt x="2313051" y="577728"/>
                    <a:pt x="2316969" y="579848"/>
                    <a:pt x="2367886" y="573206"/>
                  </a:cubicBezTo>
                  <a:cubicBezTo>
                    <a:pt x="2372930" y="572548"/>
                    <a:pt x="2376985" y="568657"/>
                    <a:pt x="2381534" y="566382"/>
                  </a:cubicBezTo>
                  <a:cubicBezTo>
                    <a:pt x="2382671" y="558421"/>
                    <a:pt x="2384946" y="550541"/>
                    <a:pt x="2384946" y="542499"/>
                  </a:cubicBezTo>
                  <a:cubicBezTo>
                    <a:pt x="2384946" y="524266"/>
                    <a:pt x="2383348" y="506049"/>
                    <a:pt x="2381534" y="487907"/>
                  </a:cubicBezTo>
                  <a:cubicBezTo>
                    <a:pt x="2380965" y="482219"/>
                    <a:pt x="2375797" y="464468"/>
                    <a:pt x="2371298" y="460612"/>
                  </a:cubicBezTo>
                  <a:cubicBezTo>
                    <a:pt x="2366648" y="456626"/>
                    <a:pt x="2359973" y="455938"/>
                    <a:pt x="2354239" y="453788"/>
                  </a:cubicBezTo>
                  <a:cubicBezTo>
                    <a:pt x="2330378" y="444840"/>
                    <a:pt x="2328977" y="449437"/>
                    <a:pt x="2289412" y="446964"/>
                  </a:cubicBezTo>
                  <a:cubicBezTo>
                    <a:pt x="2292293" y="406638"/>
                    <a:pt x="2285970" y="409487"/>
                    <a:pt x="2299648" y="385549"/>
                  </a:cubicBezTo>
                  <a:cubicBezTo>
                    <a:pt x="2301682" y="381989"/>
                    <a:pt x="2302994" y="377486"/>
                    <a:pt x="2306471" y="375313"/>
                  </a:cubicBezTo>
                  <a:cubicBezTo>
                    <a:pt x="2312571" y="371501"/>
                    <a:pt x="2320119" y="370764"/>
                    <a:pt x="2326943" y="368490"/>
                  </a:cubicBezTo>
                  <a:cubicBezTo>
                    <a:pt x="2414397" y="393997"/>
                    <a:pt x="2380949" y="397949"/>
                    <a:pt x="2425889" y="388961"/>
                  </a:cubicBezTo>
                  <a:cubicBezTo>
                    <a:pt x="2430438" y="385549"/>
                    <a:pt x="2434600" y="381546"/>
                    <a:pt x="2439537" y="378725"/>
                  </a:cubicBezTo>
                  <a:cubicBezTo>
                    <a:pt x="2442660" y="376941"/>
                    <a:pt x="2446262" y="376093"/>
                    <a:pt x="2449773" y="375313"/>
                  </a:cubicBezTo>
                  <a:cubicBezTo>
                    <a:pt x="2467092" y="371464"/>
                    <a:pt x="2487197" y="370206"/>
                    <a:pt x="2504364" y="368490"/>
                  </a:cubicBezTo>
                  <a:lnTo>
                    <a:pt x="2545307" y="378725"/>
                  </a:lnTo>
                  <a:cubicBezTo>
                    <a:pt x="2555508" y="381154"/>
                    <a:pt x="2565993" y="382465"/>
                    <a:pt x="2576015" y="385549"/>
                  </a:cubicBezTo>
                  <a:cubicBezTo>
                    <a:pt x="2580876" y="387045"/>
                    <a:pt x="2584987" y="390369"/>
                    <a:pt x="2589662" y="392373"/>
                  </a:cubicBezTo>
                  <a:cubicBezTo>
                    <a:pt x="2592968" y="393790"/>
                    <a:pt x="2596681" y="394177"/>
                    <a:pt x="2599898" y="395785"/>
                  </a:cubicBezTo>
                  <a:cubicBezTo>
                    <a:pt x="2605830" y="398751"/>
                    <a:pt x="2611026" y="403055"/>
                    <a:pt x="2616958" y="406021"/>
                  </a:cubicBezTo>
                  <a:cubicBezTo>
                    <a:pt x="2625357" y="410221"/>
                    <a:pt x="2639803" y="411535"/>
                    <a:pt x="2647665" y="412845"/>
                  </a:cubicBezTo>
                  <a:cubicBezTo>
                    <a:pt x="2690996" y="434509"/>
                    <a:pt x="2669147" y="431308"/>
                    <a:pt x="2712492" y="426493"/>
                  </a:cubicBezTo>
                  <a:cubicBezTo>
                    <a:pt x="2735618" y="418784"/>
                    <a:pt x="2708423" y="429545"/>
                    <a:pt x="2739788" y="406021"/>
                  </a:cubicBezTo>
                  <a:cubicBezTo>
                    <a:pt x="2742665" y="403863"/>
                    <a:pt x="2746485" y="403252"/>
                    <a:pt x="2750024" y="402609"/>
                  </a:cubicBezTo>
                  <a:cubicBezTo>
                    <a:pt x="2759045" y="400969"/>
                    <a:pt x="2768221" y="400334"/>
                    <a:pt x="2777319" y="399197"/>
                  </a:cubicBezTo>
                  <a:cubicBezTo>
                    <a:pt x="2796653" y="401472"/>
                    <a:pt x="2815879" y="406993"/>
                    <a:pt x="2835322" y="406021"/>
                  </a:cubicBezTo>
                  <a:cubicBezTo>
                    <a:pt x="2840141" y="405780"/>
                    <a:pt x="2841631" y="398590"/>
                    <a:pt x="2845558" y="395785"/>
                  </a:cubicBezTo>
                  <a:cubicBezTo>
                    <a:pt x="2857064" y="387567"/>
                    <a:pt x="2862575" y="388591"/>
                    <a:pt x="2876265" y="385549"/>
                  </a:cubicBezTo>
                  <a:cubicBezTo>
                    <a:pt x="2880843" y="384532"/>
                    <a:pt x="2885364" y="383274"/>
                    <a:pt x="2889913" y="382137"/>
                  </a:cubicBezTo>
                  <a:cubicBezTo>
                    <a:pt x="2918346" y="384412"/>
                    <a:pt x="2952393" y="406075"/>
                    <a:pt x="2975212" y="388961"/>
                  </a:cubicBezTo>
                  <a:cubicBezTo>
                    <a:pt x="2982127" y="383775"/>
                    <a:pt x="2998021" y="371122"/>
                    <a:pt x="3005919" y="368490"/>
                  </a:cubicBezTo>
                  <a:cubicBezTo>
                    <a:pt x="3013549" y="365947"/>
                    <a:pt x="3021775" y="365550"/>
                    <a:pt x="3029803" y="365078"/>
                  </a:cubicBezTo>
                  <a:cubicBezTo>
                    <a:pt x="3079810" y="362136"/>
                    <a:pt x="3129886" y="360529"/>
                    <a:pt x="3179928" y="358254"/>
                  </a:cubicBezTo>
                  <a:cubicBezTo>
                    <a:pt x="3182246" y="355163"/>
                    <a:pt x="3194493" y="339359"/>
                    <a:pt x="3196988" y="334370"/>
                  </a:cubicBezTo>
                  <a:cubicBezTo>
                    <a:pt x="3198596" y="331153"/>
                    <a:pt x="3198983" y="327440"/>
                    <a:pt x="3200400" y="324134"/>
                  </a:cubicBezTo>
                  <a:cubicBezTo>
                    <a:pt x="3202404" y="319459"/>
                    <a:pt x="3204949" y="315036"/>
                    <a:pt x="3207224" y="310487"/>
                  </a:cubicBezTo>
                  <a:cubicBezTo>
                    <a:pt x="3208361" y="303663"/>
                    <a:pt x="3210965" y="296925"/>
                    <a:pt x="3210636" y="290015"/>
                  </a:cubicBezTo>
                  <a:cubicBezTo>
                    <a:pt x="3209817" y="272824"/>
                    <a:pt x="3207546" y="255637"/>
                    <a:pt x="3203812" y="238836"/>
                  </a:cubicBezTo>
                  <a:cubicBezTo>
                    <a:pt x="3202922" y="234833"/>
                    <a:pt x="3199657" y="231713"/>
                    <a:pt x="3196988" y="228600"/>
                  </a:cubicBezTo>
                  <a:cubicBezTo>
                    <a:pt x="3181269" y="210261"/>
                    <a:pt x="3183941" y="217108"/>
                    <a:pt x="3162868" y="201304"/>
                  </a:cubicBezTo>
                  <a:lnTo>
                    <a:pt x="3149221" y="191069"/>
                  </a:lnTo>
                  <a:cubicBezTo>
                    <a:pt x="3133959" y="168177"/>
                    <a:pt x="3151938" y="190606"/>
                    <a:pt x="3132161" y="177421"/>
                  </a:cubicBezTo>
                  <a:cubicBezTo>
                    <a:pt x="3116090" y="166707"/>
                    <a:pt x="3128435" y="167804"/>
                    <a:pt x="3111689" y="160361"/>
                  </a:cubicBezTo>
                  <a:cubicBezTo>
                    <a:pt x="3105116" y="157440"/>
                    <a:pt x="3098042" y="155812"/>
                    <a:pt x="3091218" y="153537"/>
                  </a:cubicBezTo>
                  <a:lnTo>
                    <a:pt x="3080982" y="150125"/>
                  </a:lnTo>
                  <a:cubicBezTo>
                    <a:pt x="3066197" y="152400"/>
                    <a:pt x="3051330" y="154192"/>
                    <a:pt x="3036627" y="156949"/>
                  </a:cubicBezTo>
                  <a:cubicBezTo>
                    <a:pt x="3033092" y="157612"/>
                    <a:pt x="3029441" y="158455"/>
                    <a:pt x="3026391" y="160361"/>
                  </a:cubicBezTo>
                  <a:cubicBezTo>
                    <a:pt x="2994580" y="180243"/>
                    <a:pt x="3025895" y="171643"/>
                    <a:pt x="2985448" y="177421"/>
                  </a:cubicBezTo>
                  <a:cubicBezTo>
                    <a:pt x="2974075" y="180833"/>
                    <a:pt x="2961949" y="182347"/>
                    <a:pt x="2951328" y="187657"/>
                  </a:cubicBezTo>
                  <a:cubicBezTo>
                    <a:pt x="2900435" y="213102"/>
                    <a:pt x="2968651" y="193561"/>
                    <a:pt x="2924033" y="204716"/>
                  </a:cubicBezTo>
                  <a:cubicBezTo>
                    <a:pt x="2918346" y="203579"/>
                    <a:pt x="2912008" y="204181"/>
                    <a:pt x="2906973" y="201304"/>
                  </a:cubicBezTo>
                  <a:cubicBezTo>
                    <a:pt x="2900100" y="197377"/>
                    <a:pt x="2898225" y="183371"/>
                    <a:pt x="2896737" y="177421"/>
                  </a:cubicBezTo>
                  <a:cubicBezTo>
                    <a:pt x="2896135" y="171403"/>
                    <a:pt x="2894753" y="140947"/>
                    <a:pt x="2889913" y="129654"/>
                  </a:cubicBezTo>
                  <a:cubicBezTo>
                    <a:pt x="2884153" y="116214"/>
                    <a:pt x="2878937" y="117787"/>
                    <a:pt x="2866030" y="109182"/>
                  </a:cubicBezTo>
                  <a:cubicBezTo>
                    <a:pt x="2861298" y="106028"/>
                    <a:pt x="2857204" y="101960"/>
                    <a:pt x="2852382" y="98946"/>
                  </a:cubicBezTo>
                  <a:cubicBezTo>
                    <a:pt x="2821131" y="79414"/>
                    <a:pt x="2858930" y="112373"/>
                    <a:pt x="2808027" y="71651"/>
                  </a:cubicBezTo>
                  <a:cubicBezTo>
                    <a:pt x="2787305" y="55074"/>
                    <a:pt x="2798032" y="59769"/>
                    <a:pt x="2777319" y="54591"/>
                  </a:cubicBezTo>
                  <a:cubicBezTo>
                    <a:pt x="2770495" y="51179"/>
                    <a:pt x="2763793" y="47512"/>
                    <a:pt x="2756848" y="44355"/>
                  </a:cubicBezTo>
                  <a:cubicBezTo>
                    <a:pt x="2751272" y="41821"/>
                    <a:pt x="2745266" y="40270"/>
                    <a:pt x="2739788" y="37531"/>
                  </a:cubicBezTo>
                  <a:cubicBezTo>
                    <a:pt x="2723292" y="29283"/>
                    <a:pt x="2723368" y="27062"/>
                    <a:pt x="2709080" y="17060"/>
                  </a:cubicBezTo>
                  <a:cubicBezTo>
                    <a:pt x="2687663" y="2067"/>
                    <a:pt x="2688609" y="11712"/>
                    <a:pt x="2688609" y="0"/>
                  </a:cubicBezTo>
                </a:path>
              </a:pathLst>
            </a:custGeom>
            <a:no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26221D44-4D3E-F265-8F72-0569177787ED}"/>
                </a:ext>
              </a:extLst>
            </p:cNvPr>
            <p:cNvSpPr/>
            <p:nvPr/>
          </p:nvSpPr>
          <p:spPr>
            <a:xfrm>
              <a:off x="1563086" y="3494282"/>
              <a:ext cx="1960370" cy="1590675"/>
            </a:xfrm>
            <a:custGeom>
              <a:avLst/>
              <a:gdLst>
                <a:gd name="csX0" fmla="*/ 1138839 w 1960370"/>
                <a:gd name="csY0" fmla="*/ 1590675 h 1590675"/>
                <a:gd name="csX1" fmla="*/ 1131695 w 1960370"/>
                <a:gd name="csY1" fmla="*/ 1578769 h 1590675"/>
                <a:gd name="csX2" fmla="*/ 1124552 w 1960370"/>
                <a:gd name="csY2" fmla="*/ 1569244 h 1590675"/>
                <a:gd name="csX3" fmla="*/ 1122170 w 1960370"/>
                <a:gd name="csY3" fmla="*/ 1562100 h 1590675"/>
                <a:gd name="csX4" fmla="*/ 1117408 w 1960370"/>
                <a:gd name="csY4" fmla="*/ 1554956 h 1590675"/>
                <a:gd name="csX5" fmla="*/ 1122170 w 1960370"/>
                <a:gd name="csY5" fmla="*/ 1547812 h 1590675"/>
                <a:gd name="csX6" fmla="*/ 1129314 w 1960370"/>
                <a:gd name="csY6" fmla="*/ 1543050 h 1590675"/>
                <a:gd name="csX7" fmla="*/ 1126933 w 1960370"/>
                <a:gd name="csY7" fmla="*/ 1512094 h 1590675"/>
                <a:gd name="csX8" fmla="*/ 1117408 w 1960370"/>
                <a:gd name="csY8" fmla="*/ 1502569 h 1590675"/>
                <a:gd name="csX9" fmla="*/ 1072164 w 1960370"/>
                <a:gd name="csY9" fmla="*/ 1490662 h 1590675"/>
                <a:gd name="csX10" fmla="*/ 1065020 w 1960370"/>
                <a:gd name="csY10" fmla="*/ 1485900 h 1590675"/>
                <a:gd name="csX11" fmla="*/ 1057877 w 1960370"/>
                <a:gd name="csY11" fmla="*/ 1478756 h 1590675"/>
                <a:gd name="csX12" fmla="*/ 1048352 w 1960370"/>
                <a:gd name="csY12" fmla="*/ 1473994 h 1590675"/>
                <a:gd name="csX13" fmla="*/ 1038827 w 1960370"/>
                <a:gd name="csY13" fmla="*/ 1462087 h 1590675"/>
                <a:gd name="csX14" fmla="*/ 1031683 w 1960370"/>
                <a:gd name="csY14" fmla="*/ 1454944 h 1590675"/>
                <a:gd name="csX15" fmla="*/ 1026920 w 1960370"/>
                <a:gd name="csY15" fmla="*/ 1447800 h 1590675"/>
                <a:gd name="csX16" fmla="*/ 1019777 w 1960370"/>
                <a:gd name="csY16" fmla="*/ 1443037 h 1590675"/>
                <a:gd name="csX17" fmla="*/ 1010252 w 1960370"/>
                <a:gd name="csY17" fmla="*/ 1433512 h 1590675"/>
                <a:gd name="csX18" fmla="*/ 1000727 w 1960370"/>
                <a:gd name="csY18" fmla="*/ 1426369 h 1590675"/>
                <a:gd name="csX19" fmla="*/ 976914 w 1960370"/>
                <a:gd name="csY19" fmla="*/ 1402556 h 1590675"/>
                <a:gd name="csX20" fmla="*/ 962627 w 1960370"/>
                <a:gd name="csY20" fmla="*/ 1388269 h 1590675"/>
                <a:gd name="csX21" fmla="*/ 953102 w 1960370"/>
                <a:gd name="csY21" fmla="*/ 1378744 h 1590675"/>
                <a:gd name="csX22" fmla="*/ 936433 w 1960370"/>
                <a:gd name="csY22" fmla="*/ 1357312 h 1590675"/>
                <a:gd name="csX23" fmla="*/ 929289 w 1960370"/>
                <a:gd name="csY23" fmla="*/ 1347787 h 1590675"/>
                <a:gd name="csX24" fmla="*/ 924527 w 1960370"/>
                <a:gd name="csY24" fmla="*/ 1340644 h 1590675"/>
                <a:gd name="csX25" fmla="*/ 922145 w 1960370"/>
                <a:gd name="csY25" fmla="*/ 1333500 h 1590675"/>
                <a:gd name="csX26" fmla="*/ 905477 w 1960370"/>
                <a:gd name="csY26" fmla="*/ 1316831 h 1590675"/>
                <a:gd name="csX27" fmla="*/ 893570 w 1960370"/>
                <a:gd name="csY27" fmla="*/ 1314450 h 1590675"/>
                <a:gd name="csX28" fmla="*/ 884045 w 1960370"/>
                <a:gd name="csY28" fmla="*/ 1309687 h 1590675"/>
                <a:gd name="csX29" fmla="*/ 874520 w 1960370"/>
                <a:gd name="csY29" fmla="*/ 1312069 h 1590675"/>
                <a:gd name="csX30" fmla="*/ 860233 w 1960370"/>
                <a:gd name="csY30" fmla="*/ 1316831 h 1590675"/>
                <a:gd name="csX31" fmla="*/ 834039 w 1960370"/>
                <a:gd name="csY31" fmla="*/ 1314450 h 1590675"/>
                <a:gd name="csX32" fmla="*/ 822133 w 1960370"/>
                <a:gd name="csY32" fmla="*/ 1309687 h 1590675"/>
                <a:gd name="csX33" fmla="*/ 807845 w 1960370"/>
                <a:gd name="csY33" fmla="*/ 1304925 h 1590675"/>
                <a:gd name="csX34" fmla="*/ 784033 w 1960370"/>
                <a:gd name="csY34" fmla="*/ 1300162 h 1590675"/>
                <a:gd name="csX35" fmla="*/ 738789 w 1960370"/>
                <a:gd name="csY35" fmla="*/ 1302544 h 1590675"/>
                <a:gd name="csX36" fmla="*/ 731645 w 1960370"/>
                <a:gd name="csY36" fmla="*/ 1307306 h 1590675"/>
                <a:gd name="csX37" fmla="*/ 729264 w 1960370"/>
                <a:gd name="csY37" fmla="*/ 1328737 h 1590675"/>
                <a:gd name="csX38" fmla="*/ 734027 w 1960370"/>
                <a:gd name="csY38" fmla="*/ 1340644 h 1590675"/>
                <a:gd name="csX39" fmla="*/ 741170 w 1960370"/>
                <a:gd name="csY39" fmla="*/ 1343025 h 1590675"/>
                <a:gd name="csX40" fmla="*/ 753077 w 1960370"/>
                <a:gd name="csY40" fmla="*/ 1352550 h 1590675"/>
                <a:gd name="csX41" fmla="*/ 760220 w 1960370"/>
                <a:gd name="csY41" fmla="*/ 1364456 h 1590675"/>
                <a:gd name="csX42" fmla="*/ 757839 w 1960370"/>
                <a:gd name="csY42" fmla="*/ 1373981 h 1590675"/>
                <a:gd name="csX43" fmla="*/ 741170 w 1960370"/>
                <a:gd name="csY43" fmla="*/ 1385887 h 1590675"/>
                <a:gd name="csX44" fmla="*/ 726883 w 1960370"/>
                <a:gd name="csY44" fmla="*/ 1393031 h 1590675"/>
                <a:gd name="csX45" fmla="*/ 724502 w 1960370"/>
                <a:gd name="csY45" fmla="*/ 1407319 h 1590675"/>
                <a:gd name="csX46" fmla="*/ 719739 w 1960370"/>
                <a:gd name="csY46" fmla="*/ 1414462 h 1590675"/>
                <a:gd name="csX47" fmla="*/ 712595 w 1960370"/>
                <a:gd name="csY47" fmla="*/ 1421606 h 1590675"/>
                <a:gd name="csX48" fmla="*/ 695927 w 1960370"/>
                <a:gd name="csY48" fmla="*/ 1426369 h 1590675"/>
                <a:gd name="csX49" fmla="*/ 650683 w 1960370"/>
                <a:gd name="csY49" fmla="*/ 1433512 h 1590675"/>
                <a:gd name="csX50" fmla="*/ 619727 w 1960370"/>
                <a:gd name="csY50" fmla="*/ 1428750 h 1590675"/>
                <a:gd name="csX51" fmla="*/ 612583 w 1960370"/>
                <a:gd name="csY51" fmla="*/ 1421606 h 1590675"/>
                <a:gd name="csX52" fmla="*/ 605439 w 1960370"/>
                <a:gd name="csY52" fmla="*/ 1416844 h 1590675"/>
                <a:gd name="csX53" fmla="*/ 584008 w 1960370"/>
                <a:gd name="csY53" fmla="*/ 1397794 h 1590675"/>
                <a:gd name="csX54" fmla="*/ 574483 w 1960370"/>
                <a:gd name="csY54" fmla="*/ 1378744 h 1590675"/>
                <a:gd name="csX55" fmla="*/ 572102 w 1960370"/>
                <a:gd name="csY55" fmla="*/ 1369219 h 1590675"/>
                <a:gd name="csX56" fmla="*/ 564958 w 1960370"/>
                <a:gd name="csY56" fmla="*/ 1364456 h 1590675"/>
                <a:gd name="csX57" fmla="*/ 534002 w 1960370"/>
                <a:gd name="csY57" fmla="*/ 1369219 h 1590675"/>
                <a:gd name="csX58" fmla="*/ 517333 w 1960370"/>
                <a:gd name="csY58" fmla="*/ 1381125 h 1590675"/>
                <a:gd name="csX59" fmla="*/ 467327 w 1960370"/>
                <a:gd name="csY59" fmla="*/ 1383506 h 1590675"/>
                <a:gd name="csX60" fmla="*/ 460183 w 1960370"/>
                <a:gd name="csY60" fmla="*/ 1385887 h 1590675"/>
                <a:gd name="csX61" fmla="*/ 431608 w 1960370"/>
                <a:gd name="csY61" fmla="*/ 1390650 h 1590675"/>
                <a:gd name="csX62" fmla="*/ 429227 w 1960370"/>
                <a:gd name="csY62" fmla="*/ 1397794 h 1590675"/>
                <a:gd name="csX63" fmla="*/ 422083 w 1960370"/>
                <a:gd name="csY63" fmla="*/ 1409700 h 1590675"/>
                <a:gd name="csX64" fmla="*/ 424464 w 1960370"/>
                <a:gd name="csY64" fmla="*/ 1433512 h 1590675"/>
                <a:gd name="csX65" fmla="*/ 422083 w 1960370"/>
                <a:gd name="csY65" fmla="*/ 1454944 h 1590675"/>
                <a:gd name="csX66" fmla="*/ 419702 w 1960370"/>
                <a:gd name="csY66" fmla="*/ 1466850 h 1590675"/>
                <a:gd name="csX67" fmla="*/ 412558 w 1960370"/>
                <a:gd name="csY67" fmla="*/ 1471612 h 1590675"/>
                <a:gd name="csX68" fmla="*/ 379220 w 1960370"/>
                <a:gd name="csY68" fmla="*/ 1469231 h 1590675"/>
                <a:gd name="csX69" fmla="*/ 369695 w 1960370"/>
                <a:gd name="csY69" fmla="*/ 1471612 h 1590675"/>
                <a:gd name="csX70" fmla="*/ 353027 w 1960370"/>
                <a:gd name="csY70" fmla="*/ 1473994 h 1590675"/>
                <a:gd name="csX71" fmla="*/ 314927 w 1960370"/>
                <a:gd name="csY71" fmla="*/ 1471612 h 1590675"/>
                <a:gd name="csX72" fmla="*/ 295877 w 1960370"/>
                <a:gd name="csY72" fmla="*/ 1466850 h 1590675"/>
                <a:gd name="csX73" fmla="*/ 283970 w 1960370"/>
                <a:gd name="csY73" fmla="*/ 1464469 h 1590675"/>
                <a:gd name="csX74" fmla="*/ 267302 w 1960370"/>
                <a:gd name="csY74" fmla="*/ 1457325 h 1590675"/>
                <a:gd name="csX75" fmla="*/ 253014 w 1960370"/>
                <a:gd name="csY75" fmla="*/ 1454944 h 1590675"/>
                <a:gd name="csX76" fmla="*/ 250633 w 1960370"/>
                <a:gd name="csY76" fmla="*/ 1443037 h 1590675"/>
                <a:gd name="csX77" fmla="*/ 253014 w 1960370"/>
                <a:gd name="csY77" fmla="*/ 1431131 h 1590675"/>
                <a:gd name="csX78" fmla="*/ 267302 w 1960370"/>
                <a:gd name="csY78" fmla="*/ 1414462 h 1590675"/>
                <a:gd name="csX79" fmla="*/ 269683 w 1960370"/>
                <a:gd name="csY79" fmla="*/ 1393031 h 1590675"/>
                <a:gd name="csX80" fmla="*/ 262539 w 1960370"/>
                <a:gd name="csY80" fmla="*/ 1350169 h 1590675"/>
                <a:gd name="csX81" fmla="*/ 241108 w 1960370"/>
                <a:gd name="csY81" fmla="*/ 1326356 h 1590675"/>
                <a:gd name="csX82" fmla="*/ 233964 w 1960370"/>
                <a:gd name="csY82" fmla="*/ 1319212 h 1590675"/>
                <a:gd name="csX83" fmla="*/ 229202 w 1960370"/>
                <a:gd name="csY83" fmla="*/ 1309687 h 1590675"/>
                <a:gd name="csX84" fmla="*/ 222058 w 1960370"/>
                <a:gd name="csY84" fmla="*/ 1304925 h 1590675"/>
                <a:gd name="csX85" fmla="*/ 212533 w 1960370"/>
                <a:gd name="csY85" fmla="*/ 1297781 h 1590675"/>
                <a:gd name="csX86" fmla="*/ 205389 w 1960370"/>
                <a:gd name="csY86" fmla="*/ 1288256 h 1590675"/>
                <a:gd name="csX87" fmla="*/ 198245 w 1960370"/>
                <a:gd name="csY87" fmla="*/ 1281112 h 1590675"/>
                <a:gd name="csX88" fmla="*/ 193483 w 1960370"/>
                <a:gd name="csY88" fmla="*/ 1269206 h 1590675"/>
                <a:gd name="csX89" fmla="*/ 183958 w 1960370"/>
                <a:gd name="csY89" fmla="*/ 1254919 h 1590675"/>
                <a:gd name="csX90" fmla="*/ 181577 w 1960370"/>
                <a:gd name="csY90" fmla="*/ 1245394 h 1590675"/>
                <a:gd name="csX91" fmla="*/ 179195 w 1960370"/>
                <a:gd name="csY91" fmla="*/ 1238250 h 1590675"/>
                <a:gd name="csX92" fmla="*/ 176814 w 1960370"/>
                <a:gd name="csY92" fmla="*/ 1219200 h 1590675"/>
                <a:gd name="csX93" fmla="*/ 164908 w 1960370"/>
                <a:gd name="csY93" fmla="*/ 1200150 h 1590675"/>
                <a:gd name="csX94" fmla="*/ 157764 w 1960370"/>
                <a:gd name="csY94" fmla="*/ 1188244 h 1590675"/>
                <a:gd name="csX95" fmla="*/ 141095 w 1960370"/>
                <a:gd name="csY95" fmla="*/ 1176337 h 1590675"/>
                <a:gd name="csX96" fmla="*/ 131570 w 1960370"/>
                <a:gd name="csY96" fmla="*/ 1169194 h 1590675"/>
                <a:gd name="csX97" fmla="*/ 114902 w 1960370"/>
                <a:gd name="csY97" fmla="*/ 1166812 h 1590675"/>
                <a:gd name="csX98" fmla="*/ 102995 w 1960370"/>
                <a:gd name="csY98" fmla="*/ 1154906 h 1590675"/>
                <a:gd name="csX99" fmla="*/ 100614 w 1960370"/>
                <a:gd name="csY99" fmla="*/ 1138237 h 1590675"/>
                <a:gd name="csX100" fmla="*/ 98233 w 1960370"/>
                <a:gd name="csY100" fmla="*/ 1131094 h 1590675"/>
                <a:gd name="csX101" fmla="*/ 95852 w 1960370"/>
                <a:gd name="csY101" fmla="*/ 1121569 h 1590675"/>
                <a:gd name="csX102" fmla="*/ 93470 w 1960370"/>
                <a:gd name="csY102" fmla="*/ 1114425 h 1590675"/>
                <a:gd name="csX103" fmla="*/ 88708 w 1960370"/>
                <a:gd name="csY103" fmla="*/ 1097756 h 1590675"/>
                <a:gd name="csX104" fmla="*/ 86327 w 1960370"/>
                <a:gd name="csY104" fmla="*/ 1090612 h 1590675"/>
                <a:gd name="csX105" fmla="*/ 69658 w 1960370"/>
                <a:gd name="csY105" fmla="*/ 1069181 h 1590675"/>
                <a:gd name="csX106" fmla="*/ 64895 w 1960370"/>
                <a:gd name="csY106" fmla="*/ 1062037 h 1590675"/>
                <a:gd name="csX107" fmla="*/ 33939 w 1960370"/>
                <a:gd name="csY107" fmla="*/ 1035844 h 1590675"/>
                <a:gd name="csX108" fmla="*/ 22033 w 1960370"/>
                <a:gd name="csY108" fmla="*/ 1026319 h 1590675"/>
                <a:gd name="csX109" fmla="*/ 2983 w 1960370"/>
                <a:gd name="csY109" fmla="*/ 1021556 h 1590675"/>
                <a:gd name="csX110" fmla="*/ 602 w 1960370"/>
                <a:gd name="csY110" fmla="*/ 1012031 h 1590675"/>
                <a:gd name="csX111" fmla="*/ 26795 w 1960370"/>
                <a:gd name="csY111" fmla="*/ 997744 h 1590675"/>
                <a:gd name="csX112" fmla="*/ 36320 w 1960370"/>
                <a:gd name="csY112" fmla="*/ 990600 h 1590675"/>
                <a:gd name="csX113" fmla="*/ 52989 w 1960370"/>
                <a:gd name="csY113" fmla="*/ 988219 h 1590675"/>
                <a:gd name="csX114" fmla="*/ 67277 w 1960370"/>
                <a:gd name="csY114" fmla="*/ 973931 h 1590675"/>
                <a:gd name="csX115" fmla="*/ 76802 w 1960370"/>
                <a:gd name="csY115" fmla="*/ 964406 h 1590675"/>
                <a:gd name="csX116" fmla="*/ 91089 w 1960370"/>
                <a:gd name="csY116" fmla="*/ 952500 h 1590675"/>
                <a:gd name="csX117" fmla="*/ 98233 w 1960370"/>
                <a:gd name="csY117" fmla="*/ 950119 h 1590675"/>
                <a:gd name="csX118" fmla="*/ 107758 w 1960370"/>
                <a:gd name="csY118" fmla="*/ 942975 h 1590675"/>
                <a:gd name="csX119" fmla="*/ 100614 w 1960370"/>
                <a:gd name="csY119" fmla="*/ 923925 h 1590675"/>
                <a:gd name="csX120" fmla="*/ 93470 w 1960370"/>
                <a:gd name="csY120" fmla="*/ 921544 h 1590675"/>
                <a:gd name="csX121" fmla="*/ 69658 w 1960370"/>
                <a:gd name="csY121" fmla="*/ 919162 h 1590675"/>
                <a:gd name="csX122" fmla="*/ 60133 w 1960370"/>
                <a:gd name="csY122" fmla="*/ 914400 h 1590675"/>
                <a:gd name="csX123" fmla="*/ 67277 w 1960370"/>
                <a:gd name="csY123" fmla="*/ 900112 h 1590675"/>
                <a:gd name="csX124" fmla="*/ 55370 w 1960370"/>
                <a:gd name="csY124" fmla="*/ 885825 h 1590675"/>
                <a:gd name="csX125" fmla="*/ 55370 w 1960370"/>
                <a:gd name="csY125" fmla="*/ 862012 h 1590675"/>
                <a:gd name="csX126" fmla="*/ 57752 w 1960370"/>
                <a:gd name="csY126" fmla="*/ 854869 h 1590675"/>
                <a:gd name="csX127" fmla="*/ 67277 w 1960370"/>
                <a:gd name="csY127" fmla="*/ 845344 h 1590675"/>
                <a:gd name="csX128" fmla="*/ 72039 w 1960370"/>
                <a:gd name="csY128" fmla="*/ 835819 h 1590675"/>
                <a:gd name="csX129" fmla="*/ 81564 w 1960370"/>
                <a:gd name="csY129" fmla="*/ 828675 h 1590675"/>
                <a:gd name="csX130" fmla="*/ 88708 w 1960370"/>
                <a:gd name="csY130" fmla="*/ 823912 h 1590675"/>
                <a:gd name="csX131" fmla="*/ 107758 w 1960370"/>
                <a:gd name="csY131" fmla="*/ 819150 h 1590675"/>
                <a:gd name="csX132" fmla="*/ 141095 w 1960370"/>
                <a:gd name="csY132" fmla="*/ 826294 h 1590675"/>
                <a:gd name="csX133" fmla="*/ 160145 w 1960370"/>
                <a:gd name="csY133" fmla="*/ 842962 h 1590675"/>
                <a:gd name="csX134" fmla="*/ 172052 w 1960370"/>
                <a:gd name="csY134" fmla="*/ 850106 h 1590675"/>
                <a:gd name="csX135" fmla="*/ 186339 w 1960370"/>
                <a:gd name="csY135" fmla="*/ 859631 h 1590675"/>
                <a:gd name="csX136" fmla="*/ 195864 w 1960370"/>
                <a:gd name="csY136" fmla="*/ 876300 h 1590675"/>
                <a:gd name="csX137" fmla="*/ 200627 w 1960370"/>
                <a:gd name="csY137" fmla="*/ 902494 h 1590675"/>
                <a:gd name="csX138" fmla="*/ 205389 w 1960370"/>
                <a:gd name="csY138" fmla="*/ 912019 h 1590675"/>
                <a:gd name="csX139" fmla="*/ 207770 w 1960370"/>
                <a:gd name="csY139" fmla="*/ 926306 h 1590675"/>
                <a:gd name="csX140" fmla="*/ 210152 w 1960370"/>
                <a:gd name="csY140" fmla="*/ 973931 h 1590675"/>
                <a:gd name="csX141" fmla="*/ 212533 w 1960370"/>
                <a:gd name="csY141" fmla="*/ 981075 h 1590675"/>
                <a:gd name="csX142" fmla="*/ 214914 w 1960370"/>
                <a:gd name="csY142" fmla="*/ 990600 h 1590675"/>
                <a:gd name="csX143" fmla="*/ 217295 w 1960370"/>
                <a:gd name="csY143" fmla="*/ 1002506 h 1590675"/>
                <a:gd name="csX144" fmla="*/ 226820 w 1960370"/>
                <a:gd name="csY144" fmla="*/ 1009650 h 1590675"/>
                <a:gd name="csX145" fmla="*/ 248252 w 1960370"/>
                <a:gd name="csY145" fmla="*/ 1023937 h 1590675"/>
                <a:gd name="csX146" fmla="*/ 253014 w 1960370"/>
                <a:gd name="csY146" fmla="*/ 1033462 h 1590675"/>
                <a:gd name="csX147" fmla="*/ 245870 w 1960370"/>
                <a:gd name="csY147" fmla="*/ 1045369 h 1590675"/>
                <a:gd name="csX148" fmla="*/ 236345 w 1960370"/>
                <a:gd name="csY148" fmla="*/ 1059656 h 1590675"/>
                <a:gd name="csX149" fmla="*/ 233964 w 1960370"/>
                <a:gd name="csY149" fmla="*/ 1069181 h 1590675"/>
                <a:gd name="csX150" fmla="*/ 255395 w 1960370"/>
                <a:gd name="csY150" fmla="*/ 1088231 h 1590675"/>
                <a:gd name="csX151" fmla="*/ 260158 w 1960370"/>
                <a:gd name="csY151" fmla="*/ 1097756 h 1590675"/>
                <a:gd name="csX152" fmla="*/ 267302 w 1960370"/>
                <a:gd name="csY152" fmla="*/ 1123950 h 1590675"/>
                <a:gd name="csX153" fmla="*/ 276827 w 1960370"/>
                <a:gd name="csY153" fmla="*/ 1152525 h 1590675"/>
                <a:gd name="csX154" fmla="*/ 286352 w 1960370"/>
                <a:gd name="csY154" fmla="*/ 1169194 h 1590675"/>
                <a:gd name="csX155" fmla="*/ 303020 w 1960370"/>
                <a:gd name="csY155" fmla="*/ 1178719 h 1590675"/>
                <a:gd name="csX156" fmla="*/ 362552 w 1960370"/>
                <a:gd name="csY156" fmla="*/ 1212056 h 1590675"/>
                <a:gd name="csX157" fmla="*/ 376839 w 1960370"/>
                <a:gd name="csY157" fmla="*/ 1221581 h 1590675"/>
                <a:gd name="csX158" fmla="*/ 395889 w 1960370"/>
                <a:gd name="csY158" fmla="*/ 1228725 h 1590675"/>
                <a:gd name="csX159" fmla="*/ 405414 w 1960370"/>
                <a:gd name="csY159" fmla="*/ 1235869 h 1590675"/>
                <a:gd name="csX160" fmla="*/ 443514 w 1960370"/>
                <a:gd name="csY160" fmla="*/ 1250156 h 1590675"/>
                <a:gd name="csX161" fmla="*/ 450658 w 1960370"/>
                <a:gd name="csY161" fmla="*/ 1259681 h 1590675"/>
                <a:gd name="csX162" fmla="*/ 455420 w 1960370"/>
                <a:gd name="csY162" fmla="*/ 1269206 h 1590675"/>
                <a:gd name="csX163" fmla="*/ 472089 w 1960370"/>
                <a:gd name="csY163" fmla="*/ 1276350 h 1590675"/>
                <a:gd name="csX164" fmla="*/ 491139 w 1960370"/>
                <a:gd name="csY164" fmla="*/ 1271587 h 1590675"/>
                <a:gd name="csX165" fmla="*/ 500664 w 1960370"/>
                <a:gd name="csY165" fmla="*/ 1264444 h 1590675"/>
                <a:gd name="csX166" fmla="*/ 505427 w 1960370"/>
                <a:gd name="csY166" fmla="*/ 1257300 h 1590675"/>
                <a:gd name="csX167" fmla="*/ 534002 w 1960370"/>
                <a:gd name="csY167" fmla="*/ 1245394 h 1590675"/>
                <a:gd name="csX168" fmla="*/ 545908 w 1960370"/>
                <a:gd name="csY168" fmla="*/ 1240631 h 1590675"/>
                <a:gd name="csX169" fmla="*/ 564958 w 1960370"/>
                <a:gd name="csY169" fmla="*/ 1235869 h 1590675"/>
                <a:gd name="csX170" fmla="*/ 588770 w 1960370"/>
                <a:gd name="csY170" fmla="*/ 1214437 h 1590675"/>
                <a:gd name="csX171" fmla="*/ 595914 w 1960370"/>
                <a:gd name="csY171" fmla="*/ 1212056 h 1590675"/>
                <a:gd name="csX172" fmla="*/ 605439 w 1960370"/>
                <a:gd name="csY172" fmla="*/ 1204912 h 1590675"/>
                <a:gd name="csX173" fmla="*/ 612583 w 1960370"/>
                <a:gd name="csY173" fmla="*/ 1200150 h 1590675"/>
                <a:gd name="csX174" fmla="*/ 619727 w 1960370"/>
                <a:gd name="csY174" fmla="*/ 1193006 h 1590675"/>
                <a:gd name="csX175" fmla="*/ 626870 w 1960370"/>
                <a:gd name="csY175" fmla="*/ 1176337 h 1590675"/>
                <a:gd name="csX176" fmla="*/ 631633 w 1960370"/>
                <a:gd name="csY176" fmla="*/ 1162050 h 1590675"/>
                <a:gd name="csX177" fmla="*/ 650683 w 1960370"/>
                <a:gd name="csY177" fmla="*/ 1135856 h 1590675"/>
                <a:gd name="csX178" fmla="*/ 657827 w 1960370"/>
                <a:gd name="csY178" fmla="*/ 1128712 h 1590675"/>
                <a:gd name="csX179" fmla="*/ 667352 w 1960370"/>
                <a:gd name="csY179" fmla="*/ 1123950 h 1590675"/>
                <a:gd name="csX180" fmla="*/ 688783 w 1960370"/>
                <a:gd name="csY180" fmla="*/ 1107281 h 1590675"/>
                <a:gd name="csX181" fmla="*/ 707833 w 1960370"/>
                <a:gd name="csY181" fmla="*/ 1097756 h 1590675"/>
                <a:gd name="csX182" fmla="*/ 714977 w 1960370"/>
                <a:gd name="csY182" fmla="*/ 1092994 h 1590675"/>
                <a:gd name="csX183" fmla="*/ 734027 w 1960370"/>
                <a:gd name="csY183" fmla="*/ 1088231 h 1590675"/>
                <a:gd name="csX184" fmla="*/ 743552 w 1960370"/>
                <a:gd name="csY184" fmla="*/ 1085850 h 1590675"/>
                <a:gd name="csX185" fmla="*/ 812608 w 1960370"/>
                <a:gd name="csY185" fmla="*/ 1095375 h 1590675"/>
                <a:gd name="csX186" fmla="*/ 826895 w 1960370"/>
                <a:gd name="csY186" fmla="*/ 1107281 h 1590675"/>
                <a:gd name="csX187" fmla="*/ 836420 w 1960370"/>
                <a:gd name="csY187" fmla="*/ 1112044 h 1590675"/>
                <a:gd name="csX188" fmla="*/ 843564 w 1960370"/>
                <a:gd name="csY188" fmla="*/ 1119187 h 1590675"/>
                <a:gd name="csX189" fmla="*/ 850708 w 1960370"/>
                <a:gd name="csY189" fmla="*/ 1123950 h 1590675"/>
                <a:gd name="csX190" fmla="*/ 848327 w 1960370"/>
                <a:gd name="csY190" fmla="*/ 1173956 h 1590675"/>
                <a:gd name="csX191" fmla="*/ 831658 w 1960370"/>
                <a:gd name="csY191" fmla="*/ 1176337 h 1590675"/>
                <a:gd name="csX192" fmla="*/ 826895 w 1960370"/>
                <a:gd name="csY192" fmla="*/ 1188244 h 1590675"/>
                <a:gd name="csX193" fmla="*/ 836420 w 1960370"/>
                <a:gd name="csY193" fmla="*/ 1216819 h 1590675"/>
                <a:gd name="csX194" fmla="*/ 855470 w 1960370"/>
                <a:gd name="csY194" fmla="*/ 1231106 h 1590675"/>
                <a:gd name="csX195" fmla="*/ 874520 w 1960370"/>
                <a:gd name="csY195" fmla="*/ 1226344 h 1590675"/>
                <a:gd name="csX196" fmla="*/ 881664 w 1960370"/>
                <a:gd name="csY196" fmla="*/ 1223962 h 1590675"/>
                <a:gd name="csX197" fmla="*/ 886427 w 1960370"/>
                <a:gd name="csY197" fmla="*/ 1216819 h 1590675"/>
                <a:gd name="csX198" fmla="*/ 893570 w 1960370"/>
                <a:gd name="csY198" fmla="*/ 1214437 h 1590675"/>
                <a:gd name="csX199" fmla="*/ 917383 w 1960370"/>
                <a:gd name="csY199" fmla="*/ 1212056 h 1590675"/>
                <a:gd name="csX200" fmla="*/ 924527 w 1960370"/>
                <a:gd name="csY200" fmla="*/ 1209675 h 1590675"/>
                <a:gd name="csX201" fmla="*/ 936433 w 1960370"/>
                <a:gd name="csY201" fmla="*/ 1207294 h 1590675"/>
                <a:gd name="csX202" fmla="*/ 941195 w 1960370"/>
                <a:gd name="csY202" fmla="*/ 1200150 h 1590675"/>
                <a:gd name="csX203" fmla="*/ 950720 w 1960370"/>
                <a:gd name="csY203" fmla="*/ 1195387 h 1590675"/>
                <a:gd name="csX204" fmla="*/ 957864 w 1960370"/>
                <a:gd name="csY204" fmla="*/ 1190625 h 1590675"/>
                <a:gd name="csX205" fmla="*/ 965008 w 1960370"/>
                <a:gd name="csY205" fmla="*/ 1181100 h 1590675"/>
                <a:gd name="csX206" fmla="*/ 972152 w 1960370"/>
                <a:gd name="csY206" fmla="*/ 1176337 h 1590675"/>
                <a:gd name="csX207" fmla="*/ 974533 w 1960370"/>
                <a:gd name="csY207" fmla="*/ 1166812 h 1590675"/>
                <a:gd name="csX208" fmla="*/ 979295 w 1960370"/>
                <a:gd name="csY208" fmla="*/ 1159669 h 1590675"/>
                <a:gd name="csX209" fmla="*/ 986439 w 1960370"/>
                <a:gd name="csY209" fmla="*/ 1133475 h 1590675"/>
                <a:gd name="csX210" fmla="*/ 979295 w 1960370"/>
                <a:gd name="csY210" fmla="*/ 1123950 h 1590675"/>
                <a:gd name="csX211" fmla="*/ 965008 w 1960370"/>
                <a:gd name="csY211" fmla="*/ 1116806 h 1590675"/>
                <a:gd name="csX212" fmla="*/ 960245 w 1960370"/>
                <a:gd name="csY212" fmla="*/ 1107281 h 1590675"/>
                <a:gd name="csX213" fmla="*/ 974533 w 1960370"/>
                <a:gd name="csY213" fmla="*/ 1085850 h 1590675"/>
                <a:gd name="csX214" fmla="*/ 981677 w 1960370"/>
                <a:gd name="csY214" fmla="*/ 1076325 h 1590675"/>
                <a:gd name="csX215" fmla="*/ 993583 w 1960370"/>
                <a:gd name="csY215" fmla="*/ 1062037 h 1590675"/>
                <a:gd name="csX216" fmla="*/ 984058 w 1960370"/>
                <a:gd name="csY216" fmla="*/ 1033462 h 1590675"/>
                <a:gd name="csX217" fmla="*/ 976914 w 1960370"/>
                <a:gd name="csY217" fmla="*/ 1031081 h 1590675"/>
                <a:gd name="csX218" fmla="*/ 972152 w 1960370"/>
                <a:gd name="csY218" fmla="*/ 1021556 h 1590675"/>
                <a:gd name="csX219" fmla="*/ 976914 w 1960370"/>
                <a:gd name="csY219" fmla="*/ 1004887 h 1590675"/>
                <a:gd name="csX220" fmla="*/ 984058 w 1960370"/>
                <a:gd name="csY220" fmla="*/ 1000125 h 1590675"/>
                <a:gd name="csX221" fmla="*/ 1024539 w 1960370"/>
                <a:gd name="csY221" fmla="*/ 992981 h 1590675"/>
                <a:gd name="csX222" fmla="*/ 1053114 w 1960370"/>
                <a:gd name="csY222" fmla="*/ 976312 h 1590675"/>
                <a:gd name="csX223" fmla="*/ 1057877 w 1960370"/>
                <a:gd name="csY223" fmla="*/ 964406 h 1590675"/>
                <a:gd name="csX224" fmla="*/ 1069783 w 1960370"/>
                <a:gd name="csY224" fmla="*/ 892969 h 1590675"/>
                <a:gd name="csX225" fmla="*/ 1088833 w 1960370"/>
                <a:gd name="csY225" fmla="*/ 885825 h 1590675"/>
                <a:gd name="csX226" fmla="*/ 1110264 w 1960370"/>
                <a:gd name="csY226" fmla="*/ 878681 h 1590675"/>
                <a:gd name="csX227" fmla="*/ 1115027 w 1960370"/>
                <a:gd name="csY227" fmla="*/ 869156 h 1590675"/>
                <a:gd name="csX228" fmla="*/ 1105502 w 1960370"/>
                <a:gd name="csY228" fmla="*/ 857250 h 1590675"/>
                <a:gd name="csX229" fmla="*/ 1091214 w 1960370"/>
                <a:gd name="csY229" fmla="*/ 847725 h 1590675"/>
                <a:gd name="csX230" fmla="*/ 1074545 w 1960370"/>
                <a:gd name="csY230" fmla="*/ 840581 h 1590675"/>
                <a:gd name="csX231" fmla="*/ 1062639 w 1960370"/>
                <a:gd name="csY231" fmla="*/ 833437 h 1590675"/>
                <a:gd name="csX232" fmla="*/ 1048352 w 1960370"/>
                <a:gd name="csY232" fmla="*/ 823912 h 1590675"/>
                <a:gd name="csX233" fmla="*/ 1045970 w 1960370"/>
                <a:gd name="csY233" fmla="*/ 816769 h 1590675"/>
                <a:gd name="csX234" fmla="*/ 1041208 w 1960370"/>
                <a:gd name="csY234" fmla="*/ 807244 h 1590675"/>
                <a:gd name="csX235" fmla="*/ 1043589 w 1960370"/>
                <a:gd name="csY235" fmla="*/ 783431 h 1590675"/>
                <a:gd name="csX236" fmla="*/ 1048352 w 1960370"/>
                <a:gd name="csY236" fmla="*/ 776287 h 1590675"/>
                <a:gd name="csX237" fmla="*/ 1069783 w 1960370"/>
                <a:gd name="csY237" fmla="*/ 762000 h 1590675"/>
                <a:gd name="csX238" fmla="*/ 1086452 w 1960370"/>
                <a:gd name="csY238" fmla="*/ 754856 h 1590675"/>
                <a:gd name="csX239" fmla="*/ 1098358 w 1960370"/>
                <a:gd name="csY239" fmla="*/ 745331 h 1590675"/>
                <a:gd name="csX240" fmla="*/ 1122170 w 1960370"/>
                <a:gd name="csY240" fmla="*/ 731044 h 1590675"/>
                <a:gd name="csX241" fmla="*/ 1129314 w 1960370"/>
                <a:gd name="csY241" fmla="*/ 726281 h 1590675"/>
                <a:gd name="csX242" fmla="*/ 1143602 w 1960370"/>
                <a:gd name="csY242" fmla="*/ 719137 h 1590675"/>
                <a:gd name="csX243" fmla="*/ 1162652 w 1960370"/>
                <a:gd name="csY243" fmla="*/ 707231 h 1590675"/>
                <a:gd name="csX244" fmla="*/ 1179320 w 1960370"/>
                <a:gd name="csY244" fmla="*/ 700087 h 1590675"/>
                <a:gd name="csX245" fmla="*/ 1186464 w 1960370"/>
                <a:gd name="csY245" fmla="*/ 695325 h 1590675"/>
                <a:gd name="csX246" fmla="*/ 1195989 w 1960370"/>
                <a:gd name="csY246" fmla="*/ 690562 h 1590675"/>
                <a:gd name="csX247" fmla="*/ 1203133 w 1960370"/>
                <a:gd name="csY247" fmla="*/ 685800 h 1590675"/>
                <a:gd name="csX248" fmla="*/ 1224564 w 1960370"/>
                <a:gd name="csY248" fmla="*/ 678656 h 1590675"/>
                <a:gd name="csX249" fmla="*/ 1250758 w 1960370"/>
                <a:gd name="csY249" fmla="*/ 664369 h 1590675"/>
                <a:gd name="csX250" fmla="*/ 1276952 w 1960370"/>
                <a:gd name="csY250" fmla="*/ 659606 h 1590675"/>
                <a:gd name="csX251" fmla="*/ 1286477 w 1960370"/>
                <a:gd name="csY251" fmla="*/ 654844 h 1590675"/>
                <a:gd name="csX252" fmla="*/ 1300764 w 1960370"/>
                <a:gd name="csY252" fmla="*/ 650081 h 1590675"/>
                <a:gd name="csX253" fmla="*/ 1307908 w 1960370"/>
                <a:gd name="csY253" fmla="*/ 645319 h 1590675"/>
                <a:gd name="csX254" fmla="*/ 1322195 w 1960370"/>
                <a:gd name="csY254" fmla="*/ 640556 h 1590675"/>
                <a:gd name="csX255" fmla="*/ 1329339 w 1960370"/>
                <a:gd name="csY255" fmla="*/ 635794 h 1590675"/>
                <a:gd name="csX256" fmla="*/ 1350770 w 1960370"/>
                <a:gd name="csY256" fmla="*/ 631031 h 1590675"/>
                <a:gd name="csX257" fmla="*/ 1369820 w 1960370"/>
                <a:gd name="csY257" fmla="*/ 633412 h 1590675"/>
                <a:gd name="csX258" fmla="*/ 1376964 w 1960370"/>
                <a:gd name="csY258" fmla="*/ 635794 h 1590675"/>
                <a:gd name="csX259" fmla="*/ 1384108 w 1960370"/>
                <a:gd name="csY259" fmla="*/ 616744 h 1590675"/>
                <a:gd name="csX260" fmla="*/ 1393633 w 1960370"/>
                <a:gd name="csY260" fmla="*/ 602456 h 1590675"/>
                <a:gd name="csX261" fmla="*/ 1410302 w 1960370"/>
                <a:gd name="csY261" fmla="*/ 588169 h 1590675"/>
                <a:gd name="csX262" fmla="*/ 1419827 w 1960370"/>
                <a:gd name="csY262" fmla="*/ 576262 h 1590675"/>
                <a:gd name="csX263" fmla="*/ 1429352 w 1960370"/>
                <a:gd name="csY263" fmla="*/ 561975 h 1590675"/>
                <a:gd name="csX264" fmla="*/ 1434114 w 1960370"/>
                <a:gd name="csY264" fmla="*/ 554831 h 1590675"/>
                <a:gd name="csX265" fmla="*/ 1441258 w 1960370"/>
                <a:gd name="csY265" fmla="*/ 552450 h 1590675"/>
                <a:gd name="csX266" fmla="*/ 1446020 w 1960370"/>
                <a:gd name="csY266" fmla="*/ 542925 h 1590675"/>
                <a:gd name="csX267" fmla="*/ 1453164 w 1960370"/>
                <a:gd name="csY267" fmla="*/ 540544 h 1590675"/>
                <a:gd name="csX268" fmla="*/ 1465070 w 1960370"/>
                <a:gd name="csY268" fmla="*/ 538162 h 1590675"/>
                <a:gd name="csX269" fmla="*/ 1481739 w 1960370"/>
                <a:gd name="csY269" fmla="*/ 540544 h 1590675"/>
                <a:gd name="csX270" fmla="*/ 1488883 w 1960370"/>
                <a:gd name="csY270" fmla="*/ 535781 h 1590675"/>
                <a:gd name="csX271" fmla="*/ 1505552 w 1960370"/>
                <a:gd name="csY271" fmla="*/ 514350 h 1590675"/>
                <a:gd name="csX272" fmla="*/ 1507933 w 1960370"/>
                <a:gd name="csY272" fmla="*/ 504825 h 1590675"/>
                <a:gd name="csX273" fmla="*/ 1512695 w 1960370"/>
                <a:gd name="csY273" fmla="*/ 466725 h 1590675"/>
                <a:gd name="csX274" fmla="*/ 1515077 w 1960370"/>
                <a:gd name="csY274" fmla="*/ 459581 h 1590675"/>
                <a:gd name="csX275" fmla="*/ 1529364 w 1960370"/>
                <a:gd name="csY275" fmla="*/ 438150 h 1590675"/>
                <a:gd name="csX276" fmla="*/ 1541270 w 1960370"/>
                <a:gd name="csY276" fmla="*/ 419100 h 1590675"/>
                <a:gd name="csX277" fmla="*/ 1550795 w 1960370"/>
                <a:gd name="csY277" fmla="*/ 404812 h 1590675"/>
                <a:gd name="csX278" fmla="*/ 1557939 w 1960370"/>
                <a:gd name="csY278" fmla="*/ 385762 h 1590675"/>
                <a:gd name="csX279" fmla="*/ 1560320 w 1960370"/>
                <a:gd name="csY279" fmla="*/ 378619 h 1590675"/>
                <a:gd name="csX280" fmla="*/ 1572227 w 1960370"/>
                <a:gd name="csY280" fmla="*/ 357187 h 1590675"/>
                <a:gd name="csX281" fmla="*/ 1574608 w 1960370"/>
                <a:gd name="csY281" fmla="*/ 350044 h 1590675"/>
                <a:gd name="csX282" fmla="*/ 1581752 w 1960370"/>
                <a:gd name="csY282" fmla="*/ 338137 h 1590675"/>
                <a:gd name="csX283" fmla="*/ 1591277 w 1960370"/>
                <a:gd name="csY283" fmla="*/ 321469 h 1590675"/>
                <a:gd name="csX284" fmla="*/ 1598420 w 1960370"/>
                <a:gd name="csY284" fmla="*/ 311944 h 1590675"/>
                <a:gd name="csX285" fmla="*/ 1605564 w 1960370"/>
                <a:gd name="csY285" fmla="*/ 309562 h 1590675"/>
                <a:gd name="csX286" fmla="*/ 1626995 w 1960370"/>
                <a:gd name="csY286" fmla="*/ 307181 h 1590675"/>
                <a:gd name="csX287" fmla="*/ 1622233 w 1960370"/>
                <a:gd name="csY287" fmla="*/ 297656 h 1590675"/>
                <a:gd name="csX288" fmla="*/ 1626995 w 1960370"/>
                <a:gd name="csY288" fmla="*/ 278606 h 1590675"/>
                <a:gd name="csX289" fmla="*/ 1631758 w 1960370"/>
                <a:gd name="csY289" fmla="*/ 269081 h 1590675"/>
                <a:gd name="csX290" fmla="*/ 1646045 w 1960370"/>
                <a:gd name="csY290" fmla="*/ 250031 h 1590675"/>
                <a:gd name="csX291" fmla="*/ 1655570 w 1960370"/>
                <a:gd name="csY291" fmla="*/ 233362 h 1590675"/>
                <a:gd name="csX292" fmla="*/ 1665095 w 1960370"/>
                <a:gd name="csY292" fmla="*/ 214312 h 1590675"/>
                <a:gd name="csX293" fmla="*/ 1672239 w 1960370"/>
                <a:gd name="csY293" fmla="*/ 202406 h 1590675"/>
                <a:gd name="csX294" fmla="*/ 1677002 w 1960370"/>
                <a:gd name="csY294" fmla="*/ 190500 h 1590675"/>
                <a:gd name="csX295" fmla="*/ 1681764 w 1960370"/>
                <a:gd name="csY295" fmla="*/ 183356 h 1590675"/>
                <a:gd name="csX296" fmla="*/ 1684145 w 1960370"/>
                <a:gd name="csY296" fmla="*/ 176212 h 1590675"/>
                <a:gd name="csX297" fmla="*/ 1693670 w 1960370"/>
                <a:gd name="csY297" fmla="*/ 157162 h 1590675"/>
                <a:gd name="csX298" fmla="*/ 1705577 w 1960370"/>
                <a:gd name="csY298" fmla="*/ 147637 h 1590675"/>
                <a:gd name="csX299" fmla="*/ 1712720 w 1960370"/>
                <a:gd name="csY299" fmla="*/ 140494 h 1590675"/>
                <a:gd name="csX300" fmla="*/ 1722245 w 1960370"/>
                <a:gd name="csY300" fmla="*/ 133350 h 1590675"/>
                <a:gd name="csX301" fmla="*/ 1729389 w 1960370"/>
                <a:gd name="csY301" fmla="*/ 128587 h 1590675"/>
                <a:gd name="csX302" fmla="*/ 1736533 w 1960370"/>
                <a:gd name="csY302" fmla="*/ 119062 h 1590675"/>
                <a:gd name="csX303" fmla="*/ 1755583 w 1960370"/>
                <a:gd name="csY303" fmla="*/ 104775 h 1590675"/>
                <a:gd name="csX304" fmla="*/ 1769870 w 1960370"/>
                <a:gd name="csY304" fmla="*/ 85725 h 1590675"/>
                <a:gd name="csX305" fmla="*/ 1779395 w 1960370"/>
                <a:gd name="csY305" fmla="*/ 71437 h 1590675"/>
                <a:gd name="csX306" fmla="*/ 1827020 w 1960370"/>
                <a:gd name="csY306" fmla="*/ 45244 h 1590675"/>
                <a:gd name="csX307" fmla="*/ 1841308 w 1960370"/>
                <a:gd name="csY307" fmla="*/ 35719 h 1590675"/>
                <a:gd name="csX308" fmla="*/ 1872264 w 1960370"/>
                <a:gd name="csY308" fmla="*/ 33337 h 1590675"/>
                <a:gd name="csX309" fmla="*/ 1884170 w 1960370"/>
                <a:gd name="csY309" fmla="*/ 30956 h 1590675"/>
                <a:gd name="csX310" fmla="*/ 1903220 w 1960370"/>
                <a:gd name="csY310" fmla="*/ 21431 h 1590675"/>
                <a:gd name="csX311" fmla="*/ 1910364 w 1960370"/>
                <a:gd name="csY311" fmla="*/ 16669 h 1590675"/>
                <a:gd name="csX312" fmla="*/ 1931795 w 1960370"/>
                <a:gd name="csY312" fmla="*/ 11906 h 1590675"/>
                <a:gd name="csX313" fmla="*/ 1946083 w 1960370"/>
                <a:gd name="csY313" fmla="*/ 7144 h 1590675"/>
                <a:gd name="csX314" fmla="*/ 1960370 w 1960370"/>
                <a:gd name="csY314" fmla="*/ 0 h 159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Lst>
              <a:rect l="l" t="t" r="r" b="b"/>
              <a:pathLst>
                <a:path w="1960370" h="1590675">
                  <a:moveTo>
                    <a:pt x="1138839" y="1590675"/>
                  </a:moveTo>
                  <a:cubicBezTo>
                    <a:pt x="1136458" y="1586706"/>
                    <a:pt x="1134262" y="1582620"/>
                    <a:pt x="1131695" y="1578769"/>
                  </a:cubicBezTo>
                  <a:cubicBezTo>
                    <a:pt x="1129494" y="1575467"/>
                    <a:pt x="1126521" y="1572690"/>
                    <a:pt x="1124552" y="1569244"/>
                  </a:cubicBezTo>
                  <a:cubicBezTo>
                    <a:pt x="1123307" y="1567065"/>
                    <a:pt x="1123293" y="1564345"/>
                    <a:pt x="1122170" y="1562100"/>
                  </a:cubicBezTo>
                  <a:cubicBezTo>
                    <a:pt x="1120890" y="1559540"/>
                    <a:pt x="1118995" y="1557337"/>
                    <a:pt x="1117408" y="1554956"/>
                  </a:cubicBezTo>
                  <a:cubicBezTo>
                    <a:pt x="1118995" y="1552575"/>
                    <a:pt x="1120146" y="1549836"/>
                    <a:pt x="1122170" y="1547812"/>
                  </a:cubicBezTo>
                  <a:cubicBezTo>
                    <a:pt x="1124194" y="1545788"/>
                    <a:pt x="1128936" y="1545887"/>
                    <a:pt x="1129314" y="1543050"/>
                  </a:cubicBezTo>
                  <a:cubicBezTo>
                    <a:pt x="1130682" y="1532792"/>
                    <a:pt x="1129853" y="1522023"/>
                    <a:pt x="1126933" y="1512094"/>
                  </a:cubicBezTo>
                  <a:cubicBezTo>
                    <a:pt x="1125666" y="1507786"/>
                    <a:pt x="1121307" y="1504797"/>
                    <a:pt x="1117408" y="1502569"/>
                  </a:cubicBezTo>
                  <a:cubicBezTo>
                    <a:pt x="1098276" y="1491637"/>
                    <a:pt x="1092545" y="1492927"/>
                    <a:pt x="1072164" y="1490662"/>
                  </a:cubicBezTo>
                  <a:cubicBezTo>
                    <a:pt x="1069783" y="1489075"/>
                    <a:pt x="1067219" y="1487732"/>
                    <a:pt x="1065020" y="1485900"/>
                  </a:cubicBezTo>
                  <a:cubicBezTo>
                    <a:pt x="1062433" y="1483744"/>
                    <a:pt x="1060617" y="1480713"/>
                    <a:pt x="1057877" y="1478756"/>
                  </a:cubicBezTo>
                  <a:cubicBezTo>
                    <a:pt x="1054989" y="1476693"/>
                    <a:pt x="1051527" y="1475581"/>
                    <a:pt x="1048352" y="1473994"/>
                  </a:cubicBezTo>
                  <a:cubicBezTo>
                    <a:pt x="1045177" y="1470025"/>
                    <a:pt x="1042174" y="1465912"/>
                    <a:pt x="1038827" y="1462087"/>
                  </a:cubicBezTo>
                  <a:cubicBezTo>
                    <a:pt x="1036609" y="1459553"/>
                    <a:pt x="1033839" y="1457531"/>
                    <a:pt x="1031683" y="1454944"/>
                  </a:cubicBezTo>
                  <a:cubicBezTo>
                    <a:pt x="1029851" y="1452745"/>
                    <a:pt x="1028944" y="1449824"/>
                    <a:pt x="1026920" y="1447800"/>
                  </a:cubicBezTo>
                  <a:cubicBezTo>
                    <a:pt x="1024896" y="1445776"/>
                    <a:pt x="1021950" y="1444900"/>
                    <a:pt x="1019777" y="1443037"/>
                  </a:cubicBezTo>
                  <a:cubicBezTo>
                    <a:pt x="1016368" y="1440115"/>
                    <a:pt x="1013631" y="1436469"/>
                    <a:pt x="1010252" y="1433512"/>
                  </a:cubicBezTo>
                  <a:cubicBezTo>
                    <a:pt x="1007265" y="1430899"/>
                    <a:pt x="1003635" y="1429069"/>
                    <a:pt x="1000727" y="1426369"/>
                  </a:cubicBezTo>
                  <a:cubicBezTo>
                    <a:pt x="992501" y="1418731"/>
                    <a:pt x="985894" y="1409291"/>
                    <a:pt x="976914" y="1402556"/>
                  </a:cubicBezTo>
                  <a:cubicBezTo>
                    <a:pt x="957373" y="1387899"/>
                    <a:pt x="975162" y="1402893"/>
                    <a:pt x="962627" y="1388269"/>
                  </a:cubicBezTo>
                  <a:cubicBezTo>
                    <a:pt x="959705" y="1384860"/>
                    <a:pt x="956002" y="1382172"/>
                    <a:pt x="953102" y="1378744"/>
                  </a:cubicBezTo>
                  <a:cubicBezTo>
                    <a:pt x="947256" y="1371835"/>
                    <a:pt x="941951" y="1364486"/>
                    <a:pt x="936433" y="1357312"/>
                  </a:cubicBezTo>
                  <a:cubicBezTo>
                    <a:pt x="934013" y="1354166"/>
                    <a:pt x="931490" y="1351089"/>
                    <a:pt x="929289" y="1347787"/>
                  </a:cubicBezTo>
                  <a:cubicBezTo>
                    <a:pt x="927702" y="1345406"/>
                    <a:pt x="925807" y="1343203"/>
                    <a:pt x="924527" y="1340644"/>
                  </a:cubicBezTo>
                  <a:cubicBezTo>
                    <a:pt x="923404" y="1338399"/>
                    <a:pt x="923713" y="1335460"/>
                    <a:pt x="922145" y="1333500"/>
                  </a:cubicBezTo>
                  <a:cubicBezTo>
                    <a:pt x="917236" y="1327364"/>
                    <a:pt x="913182" y="1318372"/>
                    <a:pt x="905477" y="1316831"/>
                  </a:cubicBezTo>
                  <a:lnTo>
                    <a:pt x="893570" y="1314450"/>
                  </a:lnTo>
                  <a:cubicBezTo>
                    <a:pt x="890395" y="1312862"/>
                    <a:pt x="887567" y="1310127"/>
                    <a:pt x="884045" y="1309687"/>
                  </a:cubicBezTo>
                  <a:cubicBezTo>
                    <a:pt x="880797" y="1309281"/>
                    <a:pt x="877655" y="1311129"/>
                    <a:pt x="874520" y="1312069"/>
                  </a:cubicBezTo>
                  <a:cubicBezTo>
                    <a:pt x="869712" y="1313512"/>
                    <a:pt x="864995" y="1315244"/>
                    <a:pt x="860233" y="1316831"/>
                  </a:cubicBezTo>
                  <a:cubicBezTo>
                    <a:pt x="851502" y="1316037"/>
                    <a:pt x="842656" y="1316066"/>
                    <a:pt x="834039" y="1314450"/>
                  </a:cubicBezTo>
                  <a:cubicBezTo>
                    <a:pt x="829838" y="1313662"/>
                    <a:pt x="826150" y="1311148"/>
                    <a:pt x="822133" y="1309687"/>
                  </a:cubicBezTo>
                  <a:cubicBezTo>
                    <a:pt x="817415" y="1307971"/>
                    <a:pt x="812715" y="1306142"/>
                    <a:pt x="807845" y="1304925"/>
                  </a:cubicBezTo>
                  <a:cubicBezTo>
                    <a:pt x="793636" y="1301373"/>
                    <a:pt x="801548" y="1303082"/>
                    <a:pt x="784033" y="1300162"/>
                  </a:cubicBezTo>
                  <a:cubicBezTo>
                    <a:pt x="768952" y="1300956"/>
                    <a:pt x="753753" y="1300503"/>
                    <a:pt x="738789" y="1302544"/>
                  </a:cubicBezTo>
                  <a:cubicBezTo>
                    <a:pt x="735953" y="1302931"/>
                    <a:pt x="732623" y="1304616"/>
                    <a:pt x="731645" y="1307306"/>
                  </a:cubicBezTo>
                  <a:cubicBezTo>
                    <a:pt x="729189" y="1314061"/>
                    <a:pt x="730058" y="1321593"/>
                    <a:pt x="729264" y="1328737"/>
                  </a:cubicBezTo>
                  <a:cubicBezTo>
                    <a:pt x="730852" y="1332706"/>
                    <a:pt x="731290" y="1337360"/>
                    <a:pt x="734027" y="1340644"/>
                  </a:cubicBezTo>
                  <a:cubicBezTo>
                    <a:pt x="735634" y="1342572"/>
                    <a:pt x="739042" y="1341695"/>
                    <a:pt x="741170" y="1343025"/>
                  </a:cubicBezTo>
                  <a:cubicBezTo>
                    <a:pt x="745480" y="1345719"/>
                    <a:pt x="749108" y="1349375"/>
                    <a:pt x="753077" y="1352550"/>
                  </a:cubicBezTo>
                  <a:cubicBezTo>
                    <a:pt x="755458" y="1356519"/>
                    <a:pt x="759216" y="1359938"/>
                    <a:pt x="760220" y="1364456"/>
                  </a:cubicBezTo>
                  <a:cubicBezTo>
                    <a:pt x="760930" y="1367651"/>
                    <a:pt x="759463" y="1371139"/>
                    <a:pt x="757839" y="1373981"/>
                  </a:cubicBezTo>
                  <a:cubicBezTo>
                    <a:pt x="753607" y="1381387"/>
                    <a:pt x="747992" y="1381988"/>
                    <a:pt x="741170" y="1385887"/>
                  </a:cubicBezTo>
                  <a:cubicBezTo>
                    <a:pt x="728243" y="1393274"/>
                    <a:pt x="739984" y="1388665"/>
                    <a:pt x="726883" y="1393031"/>
                  </a:cubicBezTo>
                  <a:cubicBezTo>
                    <a:pt x="726089" y="1397794"/>
                    <a:pt x="726029" y="1402738"/>
                    <a:pt x="724502" y="1407319"/>
                  </a:cubicBezTo>
                  <a:cubicBezTo>
                    <a:pt x="723597" y="1410034"/>
                    <a:pt x="721571" y="1412264"/>
                    <a:pt x="719739" y="1414462"/>
                  </a:cubicBezTo>
                  <a:cubicBezTo>
                    <a:pt x="717583" y="1417049"/>
                    <a:pt x="715397" y="1419738"/>
                    <a:pt x="712595" y="1421606"/>
                  </a:cubicBezTo>
                  <a:cubicBezTo>
                    <a:pt x="710491" y="1423009"/>
                    <a:pt x="697267" y="1426004"/>
                    <a:pt x="695927" y="1426369"/>
                  </a:cubicBezTo>
                  <a:cubicBezTo>
                    <a:pt x="668300" y="1433904"/>
                    <a:pt x="687940" y="1430408"/>
                    <a:pt x="650683" y="1433512"/>
                  </a:cubicBezTo>
                  <a:cubicBezTo>
                    <a:pt x="640364" y="1431925"/>
                    <a:pt x="629692" y="1431864"/>
                    <a:pt x="619727" y="1428750"/>
                  </a:cubicBezTo>
                  <a:cubicBezTo>
                    <a:pt x="616513" y="1427746"/>
                    <a:pt x="615170" y="1423762"/>
                    <a:pt x="612583" y="1421606"/>
                  </a:cubicBezTo>
                  <a:cubicBezTo>
                    <a:pt x="610384" y="1419774"/>
                    <a:pt x="607820" y="1418431"/>
                    <a:pt x="605439" y="1416844"/>
                  </a:cubicBezTo>
                  <a:cubicBezTo>
                    <a:pt x="589316" y="1395348"/>
                    <a:pt x="609593" y="1420181"/>
                    <a:pt x="584008" y="1397794"/>
                  </a:cubicBezTo>
                  <a:cubicBezTo>
                    <a:pt x="579889" y="1394190"/>
                    <a:pt x="575805" y="1382709"/>
                    <a:pt x="574483" y="1378744"/>
                  </a:cubicBezTo>
                  <a:cubicBezTo>
                    <a:pt x="573448" y="1375639"/>
                    <a:pt x="573917" y="1371942"/>
                    <a:pt x="572102" y="1369219"/>
                  </a:cubicBezTo>
                  <a:cubicBezTo>
                    <a:pt x="570514" y="1366838"/>
                    <a:pt x="567339" y="1366044"/>
                    <a:pt x="564958" y="1364456"/>
                  </a:cubicBezTo>
                  <a:cubicBezTo>
                    <a:pt x="554639" y="1366044"/>
                    <a:pt x="543906" y="1365918"/>
                    <a:pt x="534002" y="1369219"/>
                  </a:cubicBezTo>
                  <a:cubicBezTo>
                    <a:pt x="501421" y="1380079"/>
                    <a:pt x="569905" y="1375059"/>
                    <a:pt x="517333" y="1381125"/>
                  </a:cubicBezTo>
                  <a:cubicBezTo>
                    <a:pt x="500755" y="1383038"/>
                    <a:pt x="483996" y="1382712"/>
                    <a:pt x="467327" y="1383506"/>
                  </a:cubicBezTo>
                  <a:cubicBezTo>
                    <a:pt x="464946" y="1384300"/>
                    <a:pt x="462644" y="1385395"/>
                    <a:pt x="460183" y="1385887"/>
                  </a:cubicBezTo>
                  <a:cubicBezTo>
                    <a:pt x="450714" y="1387781"/>
                    <a:pt x="440621" y="1387183"/>
                    <a:pt x="431608" y="1390650"/>
                  </a:cubicBezTo>
                  <a:cubicBezTo>
                    <a:pt x="429265" y="1391551"/>
                    <a:pt x="430350" y="1395549"/>
                    <a:pt x="429227" y="1397794"/>
                  </a:cubicBezTo>
                  <a:cubicBezTo>
                    <a:pt x="427157" y="1401934"/>
                    <a:pt x="424464" y="1405731"/>
                    <a:pt x="422083" y="1409700"/>
                  </a:cubicBezTo>
                  <a:cubicBezTo>
                    <a:pt x="416098" y="1433644"/>
                    <a:pt x="422328" y="1401474"/>
                    <a:pt x="424464" y="1433512"/>
                  </a:cubicBezTo>
                  <a:cubicBezTo>
                    <a:pt x="424942" y="1440684"/>
                    <a:pt x="423099" y="1447828"/>
                    <a:pt x="422083" y="1454944"/>
                  </a:cubicBezTo>
                  <a:cubicBezTo>
                    <a:pt x="421511" y="1458951"/>
                    <a:pt x="421710" y="1463336"/>
                    <a:pt x="419702" y="1466850"/>
                  </a:cubicBezTo>
                  <a:cubicBezTo>
                    <a:pt x="418282" y="1469335"/>
                    <a:pt x="414939" y="1470025"/>
                    <a:pt x="412558" y="1471612"/>
                  </a:cubicBezTo>
                  <a:cubicBezTo>
                    <a:pt x="401445" y="1470818"/>
                    <a:pt x="390361" y="1469231"/>
                    <a:pt x="379220" y="1469231"/>
                  </a:cubicBezTo>
                  <a:cubicBezTo>
                    <a:pt x="375947" y="1469231"/>
                    <a:pt x="372915" y="1471026"/>
                    <a:pt x="369695" y="1471612"/>
                  </a:cubicBezTo>
                  <a:cubicBezTo>
                    <a:pt x="364173" y="1472616"/>
                    <a:pt x="358583" y="1473200"/>
                    <a:pt x="353027" y="1473994"/>
                  </a:cubicBezTo>
                  <a:cubicBezTo>
                    <a:pt x="340327" y="1473200"/>
                    <a:pt x="327554" y="1473190"/>
                    <a:pt x="314927" y="1471612"/>
                  </a:cubicBezTo>
                  <a:cubicBezTo>
                    <a:pt x="308432" y="1470800"/>
                    <a:pt x="302295" y="1468133"/>
                    <a:pt x="295877" y="1466850"/>
                  </a:cubicBezTo>
                  <a:lnTo>
                    <a:pt x="283970" y="1464469"/>
                  </a:lnTo>
                  <a:cubicBezTo>
                    <a:pt x="278414" y="1462088"/>
                    <a:pt x="273080" y="1459103"/>
                    <a:pt x="267302" y="1457325"/>
                  </a:cubicBezTo>
                  <a:cubicBezTo>
                    <a:pt x="262687" y="1455905"/>
                    <a:pt x="256680" y="1458086"/>
                    <a:pt x="253014" y="1454944"/>
                  </a:cubicBezTo>
                  <a:cubicBezTo>
                    <a:pt x="249941" y="1452310"/>
                    <a:pt x="251427" y="1447006"/>
                    <a:pt x="250633" y="1443037"/>
                  </a:cubicBezTo>
                  <a:cubicBezTo>
                    <a:pt x="251427" y="1439068"/>
                    <a:pt x="251370" y="1434829"/>
                    <a:pt x="253014" y="1431131"/>
                  </a:cubicBezTo>
                  <a:cubicBezTo>
                    <a:pt x="255458" y="1425633"/>
                    <a:pt x="263055" y="1418709"/>
                    <a:pt x="267302" y="1414462"/>
                  </a:cubicBezTo>
                  <a:cubicBezTo>
                    <a:pt x="268096" y="1407318"/>
                    <a:pt x="269683" y="1400219"/>
                    <a:pt x="269683" y="1393031"/>
                  </a:cubicBezTo>
                  <a:cubicBezTo>
                    <a:pt x="269683" y="1379869"/>
                    <a:pt x="268855" y="1362801"/>
                    <a:pt x="262539" y="1350169"/>
                  </a:cubicBezTo>
                  <a:cubicBezTo>
                    <a:pt x="258811" y="1342714"/>
                    <a:pt x="245546" y="1330794"/>
                    <a:pt x="241108" y="1326356"/>
                  </a:cubicBezTo>
                  <a:lnTo>
                    <a:pt x="233964" y="1319212"/>
                  </a:lnTo>
                  <a:cubicBezTo>
                    <a:pt x="232377" y="1316037"/>
                    <a:pt x="231474" y="1312414"/>
                    <a:pt x="229202" y="1309687"/>
                  </a:cubicBezTo>
                  <a:cubicBezTo>
                    <a:pt x="227370" y="1307488"/>
                    <a:pt x="224387" y="1306588"/>
                    <a:pt x="222058" y="1304925"/>
                  </a:cubicBezTo>
                  <a:cubicBezTo>
                    <a:pt x="218828" y="1302618"/>
                    <a:pt x="215339" y="1300587"/>
                    <a:pt x="212533" y="1297781"/>
                  </a:cubicBezTo>
                  <a:cubicBezTo>
                    <a:pt x="209727" y="1294975"/>
                    <a:pt x="207972" y="1291269"/>
                    <a:pt x="205389" y="1288256"/>
                  </a:cubicBezTo>
                  <a:cubicBezTo>
                    <a:pt x="203197" y="1285699"/>
                    <a:pt x="200626" y="1283493"/>
                    <a:pt x="198245" y="1281112"/>
                  </a:cubicBezTo>
                  <a:cubicBezTo>
                    <a:pt x="196658" y="1277143"/>
                    <a:pt x="195530" y="1272958"/>
                    <a:pt x="193483" y="1269206"/>
                  </a:cubicBezTo>
                  <a:cubicBezTo>
                    <a:pt x="190742" y="1264181"/>
                    <a:pt x="183958" y="1254919"/>
                    <a:pt x="183958" y="1254919"/>
                  </a:cubicBezTo>
                  <a:cubicBezTo>
                    <a:pt x="183164" y="1251744"/>
                    <a:pt x="182476" y="1248541"/>
                    <a:pt x="181577" y="1245394"/>
                  </a:cubicBezTo>
                  <a:cubicBezTo>
                    <a:pt x="180887" y="1242980"/>
                    <a:pt x="179644" y="1240720"/>
                    <a:pt x="179195" y="1238250"/>
                  </a:cubicBezTo>
                  <a:cubicBezTo>
                    <a:pt x="178050" y="1231954"/>
                    <a:pt x="179061" y="1225192"/>
                    <a:pt x="176814" y="1219200"/>
                  </a:cubicBezTo>
                  <a:cubicBezTo>
                    <a:pt x="174185" y="1212189"/>
                    <a:pt x="168761" y="1206571"/>
                    <a:pt x="164908" y="1200150"/>
                  </a:cubicBezTo>
                  <a:cubicBezTo>
                    <a:pt x="162527" y="1196181"/>
                    <a:pt x="160812" y="1191727"/>
                    <a:pt x="157764" y="1188244"/>
                  </a:cubicBezTo>
                  <a:cubicBezTo>
                    <a:pt x="155171" y="1185281"/>
                    <a:pt x="144891" y="1179048"/>
                    <a:pt x="141095" y="1176337"/>
                  </a:cubicBezTo>
                  <a:cubicBezTo>
                    <a:pt x="137866" y="1174030"/>
                    <a:pt x="135300" y="1170550"/>
                    <a:pt x="131570" y="1169194"/>
                  </a:cubicBezTo>
                  <a:cubicBezTo>
                    <a:pt x="126295" y="1167276"/>
                    <a:pt x="120458" y="1167606"/>
                    <a:pt x="114902" y="1166812"/>
                  </a:cubicBezTo>
                  <a:cubicBezTo>
                    <a:pt x="109742" y="1163373"/>
                    <a:pt x="104979" y="1161521"/>
                    <a:pt x="102995" y="1154906"/>
                  </a:cubicBezTo>
                  <a:cubicBezTo>
                    <a:pt x="101382" y="1149530"/>
                    <a:pt x="101715" y="1143741"/>
                    <a:pt x="100614" y="1138237"/>
                  </a:cubicBezTo>
                  <a:cubicBezTo>
                    <a:pt x="100122" y="1135776"/>
                    <a:pt x="98922" y="1133507"/>
                    <a:pt x="98233" y="1131094"/>
                  </a:cubicBezTo>
                  <a:cubicBezTo>
                    <a:pt x="97334" y="1127947"/>
                    <a:pt x="96751" y="1124716"/>
                    <a:pt x="95852" y="1121569"/>
                  </a:cubicBezTo>
                  <a:cubicBezTo>
                    <a:pt x="95162" y="1119155"/>
                    <a:pt x="94191" y="1116829"/>
                    <a:pt x="93470" y="1114425"/>
                  </a:cubicBezTo>
                  <a:cubicBezTo>
                    <a:pt x="91810" y="1108890"/>
                    <a:pt x="90368" y="1103291"/>
                    <a:pt x="88708" y="1097756"/>
                  </a:cubicBezTo>
                  <a:cubicBezTo>
                    <a:pt x="87987" y="1095352"/>
                    <a:pt x="87719" y="1092701"/>
                    <a:pt x="86327" y="1090612"/>
                  </a:cubicBezTo>
                  <a:cubicBezTo>
                    <a:pt x="81307" y="1083082"/>
                    <a:pt x="74678" y="1076711"/>
                    <a:pt x="69658" y="1069181"/>
                  </a:cubicBezTo>
                  <a:cubicBezTo>
                    <a:pt x="68070" y="1066800"/>
                    <a:pt x="66820" y="1064155"/>
                    <a:pt x="64895" y="1062037"/>
                  </a:cubicBezTo>
                  <a:cubicBezTo>
                    <a:pt x="38638" y="1033155"/>
                    <a:pt x="55573" y="1050988"/>
                    <a:pt x="33939" y="1035844"/>
                  </a:cubicBezTo>
                  <a:cubicBezTo>
                    <a:pt x="29775" y="1032929"/>
                    <a:pt x="26648" y="1028449"/>
                    <a:pt x="22033" y="1026319"/>
                  </a:cubicBezTo>
                  <a:cubicBezTo>
                    <a:pt x="16090" y="1023576"/>
                    <a:pt x="2983" y="1021556"/>
                    <a:pt x="2983" y="1021556"/>
                  </a:cubicBezTo>
                  <a:cubicBezTo>
                    <a:pt x="2189" y="1018381"/>
                    <a:pt x="-1407" y="1014614"/>
                    <a:pt x="602" y="1012031"/>
                  </a:cubicBezTo>
                  <a:cubicBezTo>
                    <a:pt x="7088" y="1003692"/>
                    <a:pt x="17473" y="1000851"/>
                    <a:pt x="26795" y="997744"/>
                  </a:cubicBezTo>
                  <a:cubicBezTo>
                    <a:pt x="29970" y="995363"/>
                    <a:pt x="32590" y="991956"/>
                    <a:pt x="36320" y="990600"/>
                  </a:cubicBezTo>
                  <a:cubicBezTo>
                    <a:pt x="41595" y="988682"/>
                    <a:pt x="48047" y="990880"/>
                    <a:pt x="52989" y="988219"/>
                  </a:cubicBezTo>
                  <a:cubicBezTo>
                    <a:pt x="58919" y="985026"/>
                    <a:pt x="62514" y="978694"/>
                    <a:pt x="67277" y="973931"/>
                  </a:cubicBezTo>
                  <a:lnTo>
                    <a:pt x="76802" y="964406"/>
                  </a:lnTo>
                  <a:cubicBezTo>
                    <a:pt x="82070" y="959137"/>
                    <a:pt x="84456" y="955816"/>
                    <a:pt x="91089" y="952500"/>
                  </a:cubicBezTo>
                  <a:cubicBezTo>
                    <a:pt x="93334" y="951378"/>
                    <a:pt x="95852" y="950913"/>
                    <a:pt x="98233" y="950119"/>
                  </a:cubicBezTo>
                  <a:cubicBezTo>
                    <a:pt x="101408" y="947738"/>
                    <a:pt x="105451" y="946205"/>
                    <a:pt x="107758" y="942975"/>
                  </a:cubicBezTo>
                  <a:cubicBezTo>
                    <a:pt x="114329" y="933775"/>
                    <a:pt x="108198" y="929342"/>
                    <a:pt x="100614" y="923925"/>
                  </a:cubicBezTo>
                  <a:cubicBezTo>
                    <a:pt x="98571" y="922466"/>
                    <a:pt x="95851" y="922338"/>
                    <a:pt x="93470" y="921544"/>
                  </a:cubicBezTo>
                  <a:cubicBezTo>
                    <a:pt x="77622" y="910976"/>
                    <a:pt x="97075" y="921654"/>
                    <a:pt x="69658" y="919162"/>
                  </a:cubicBezTo>
                  <a:cubicBezTo>
                    <a:pt x="66123" y="918841"/>
                    <a:pt x="63308" y="915987"/>
                    <a:pt x="60133" y="914400"/>
                  </a:cubicBezTo>
                  <a:cubicBezTo>
                    <a:pt x="62514" y="909637"/>
                    <a:pt x="66689" y="905404"/>
                    <a:pt x="67277" y="900112"/>
                  </a:cubicBezTo>
                  <a:cubicBezTo>
                    <a:pt x="67608" y="897130"/>
                    <a:pt x="56344" y="886799"/>
                    <a:pt x="55370" y="885825"/>
                  </a:cubicBezTo>
                  <a:cubicBezTo>
                    <a:pt x="52168" y="873014"/>
                    <a:pt x="51935" y="877466"/>
                    <a:pt x="55370" y="862012"/>
                  </a:cubicBezTo>
                  <a:cubicBezTo>
                    <a:pt x="55915" y="859562"/>
                    <a:pt x="56293" y="856911"/>
                    <a:pt x="57752" y="854869"/>
                  </a:cubicBezTo>
                  <a:cubicBezTo>
                    <a:pt x="60362" y="851215"/>
                    <a:pt x="64102" y="848519"/>
                    <a:pt x="67277" y="845344"/>
                  </a:cubicBezTo>
                  <a:cubicBezTo>
                    <a:pt x="68864" y="842169"/>
                    <a:pt x="69729" y="838514"/>
                    <a:pt x="72039" y="835819"/>
                  </a:cubicBezTo>
                  <a:cubicBezTo>
                    <a:pt x="74622" y="832806"/>
                    <a:pt x="78335" y="830982"/>
                    <a:pt x="81564" y="828675"/>
                  </a:cubicBezTo>
                  <a:cubicBezTo>
                    <a:pt x="83893" y="827011"/>
                    <a:pt x="86148" y="825192"/>
                    <a:pt x="88708" y="823912"/>
                  </a:cubicBezTo>
                  <a:cubicBezTo>
                    <a:pt x="93588" y="821472"/>
                    <a:pt x="103232" y="820055"/>
                    <a:pt x="107758" y="819150"/>
                  </a:cubicBezTo>
                  <a:cubicBezTo>
                    <a:pt x="118870" y="821531"/>
                    <a:pt x="130431" y="822365"/>
                    <a:pt x="141095" y="826294"/>
                  </a:cubicBezTo>
                  <a:cubicBezTo>
                    <a:pt x="149811" y="829505"/>
                    <a:pt x="153264" y="837801"/>
                    <a:pt x="160145" y="842962"/>
                  </a:cubicBezTo>
                  <a:cubicBezTo>
                    <a:pt x="163848" y="845739"/>
                    <a:pt x="168147" y="847621"/>
                    <a:pt x="172052" y="850106"/>
                  </a:cubicBezTo>
                  <a:cubicBezTo>
                    <a:pt x="176881" y="853179"/>
                    <a:pt x="186339" y="859631"/>
                    <a:pt x="186339" y="859631"/>
                  </a:cubicBezTo>
                  <a:cubicBezTo>
                    <a:pt x="193621" y="881480"/>
                    <a:pt x="181449" y="847470"/>
                    <a:pt x="195864" y="876300"/>
                  </a:cubicBezTo>
                  <a:cubicBezTo>
                    <a:pt x="198430" y="881432"/>
                    <a:pt x="199799" y="899457"/>
                    <a:pt x="200627" y="902494"/>
                  </a:cubicBezTo>
                  <a:cubicBezTo>
                    <a:pt x="201561" y="905919"/>
                    <a:pt x="203802" y="908844"/>
                    <a:pt x="205389" y="912019"/>
                  </a:cubicBezTo>
                  <a:cubicBezTo>
                    <a:pt x="206183" y="916781"/>
                    <a:pt x="207400" y="921492"/>
                    <a:pt x="207770" y="926306"/>
                  </a:cubicBezTo>
                  <a:cubicBezTo>
                    <a:pt x="208989" y="942154"/>
                    <a:pt x="208775" y="958096"/>
                    <a:pt x="210152" y="973931"/>
                  </a:cubicBezTo>
                  <a:cubicBezTo>
                    <a:pt x="210369" y="976432"/>
                    <a:pt x="211843" y="978661"/>
                    <a:pt x="212533" y="981075"/>
                  </a:cubicBezTo>
                  <a:cubicBezTo>
                    <a:pt x="213432" y="984222"/>
                    <a:pt x="214204" y="987405"/>
                    <a:pt x="214914" y="990600"/>
                  </a:cubicBezTo>
                  <a:cubicBezTo>
                    <a:pt x="215792" y="994551"/>
                    <a:pt x="215150" y="999074"/>
                    <a:pt x="217295" y="1002506"/>
                  </a:cubicBezTo>
                  <a:cubicBezTo>
                    <a:pt x="219398" y="1005872"/>
                    <a:pt x="223518" y="1007449"/>
                    <a:pt x="226820" y="1009650"/>
                  </a:cubicBezTo>
                  <a:cubicBezTo>
                    <a:pt x="254393" y="1028032"/>
                    <a:pt x="224510" y="1006132"/>
                    <a:pt x="248252" y="1023937"/>
                  </a:cubicBezTo>
                  <a:cubicBezTo>
                    <a:pt x="249839" y="1027112"/>
                    <a:pt x="253406" y="1029934"/>
                    <a:pt x="253014" y="1033462"/>
                  </a:cubicBezTo>
                  <a:cubicBezTo>
                    <a:pt x="252503" y="1038062"/>
                    <a:pt x="248355" y="1041464"/>
                    <a:pt x="245870" y="1045369"/>
                  </a:cubicBezTo>
                  <a:cubicBezTo>
                    <a:pt x="242797" y="1050198"/>
                    <a:pt x="239520" y="1054894"/>
                    <a:pt x="236345" y="1059656"/>
                  </a:cubicBezTo>
                  <a:cubicBezTo>
                    <a:pt x="235551" y="1062831"/>
                    <a:pt x="232500" y="1066254"/>
                    <a:pt x="233964" y="1069181"/>
                  </a:cubicBezTo>
                  <a:cubicBezTo>
                    <a:pt x="238042" y="1077337"/>
                    <a:pt x="247845" y="1083198"/>
                    <a:pt x="255395" y="1088231"/>
                  </a:cubicBezTo>
                  <a:cubicBezTo>
                    <a:pt x="256983" y="1091406"/>
                    <a:pt x="258840" y="1094460"/>
                    <a:pt x="260158" y="1097756"/>
                  </a:cubicBezTo>
                  <a:cubicBezTo>
                    <a:pt x="263671" y="1106538"/>
                    <a:pt x="265974" y="1114656"/>
                    <a:pt x="267302" y="1123950"/>
                  </a:cubicBezTo>
                  <a:cubicBezTo>
                    <a:pt x="270973" y="1149647"/>
                    <a:pt x="264170" y="1139868"/>
                    <a:pt x="276827" y="1152525"/>
                  </a:cubicBezTo>
                  <a:cubicBezTo>
                    <a:pt x="278696" y="1156263"/>
                    <a:pt x="282985" y="1165827"/>
                    <a:pt x="286352" y="1169194"/>
                  </a:cubicBezTo>
                  <a:cubicBezTo>
                    <a:pt x="296487" y="1179329"/>
                    <a:pt x="290888" y="1168454"/>
                    <a:pt x="303020" y="1178719"/>
                  </a:cubicBezTo>
                  <a:cubicBezTo>
                    <a:pt x="342750" y="1212336"/>
                    <a:pt x="303102" y="1193478"/>
                    <a:pt x="362552" y="1212056"/>
                  </a:cubicBezTo>
                  <a:cubicBezTo>
                    <a:pt x="367314" y="1215231"/>
                    <a:pt x="371525" y="1219455"/>
                    <a:pt x="376839" y="1221581"/>
                  </a:cubicBezTo>
                  <a:cubicBezTo>
                    <a:pt x="391076" y="1227276"/>
                    <a:pt x="384690" y="1224992"/>
                    <a:pt x="395889" y="1228725"/>
                  </a:cubicBezTo>
                  <a:cubicBezTo>
                    <a:pt x="399064" y="1231106"/>
                    <a:pt x="402048" y="1233766"/>
                    <a:pt x="405414" y="1235869"/>
                  </a:cubicBezTo>
                  <a:cubicBezTo>
                    <a:pt x="415986" y="1242476"/>
                    <a:pt x="434012" y="1246989"/>
                    <a:pt x="443514" y="1250156"/>
                  </a:cubicBezTo>
                  <a:cubicBezTo>
                    <a:pt x="445895" y="1253331"/>
                    <a:pt x="448555" y="1256315"/>
                    <a:pt x="450658" y="1259681"/>
                  </a:cubicBezTo>
                  <a:cubicBezTo>
                    <a:pt x="452539" y="1262691"/>
                    <a:pt x="452910" y="1266696"/>
                    <a:pt x="455420" y="1269206"/>
                  </a:cubicBezTo>
                  <a:cubicBezTo>
                    <a:pt x="458364" y="1272150"/>
                    <a:pt x="467818" y="1274927"/>
                    <a:pt x="472089" y="1276350"/>
                  </a:cubicBezTo>
                  <a:cubicBezTo>
                    <a:pt x="475110" y="1275746"/>
                    <a:pt x="487193" y="1273842"/>
                    <a:pt x="491139" y="1271587"/>
                  </a:cubicBezTo>
                  <a:cubicBezTo>
                    <a:pt x="494585" y="1269618"/>
                    <a:pt x="497489" y="1266825"/>
                    <a:pt x="500664" y="1264444"/>
                  </a:cubicBezTo>
                  <a:cubicBezTo>
                    <a:pt x="502252" y="1262063"/>
                    <a:pt x="503137" y="1259017"/>
                    <a:pt x="505427" y="1257300"/>
                  </a:cubicBezTo>
                  <a:cubicBezTo>
                    <a:pt x="514704" y="1250342"/>
                    <a:pt x="523619" y="1249548"/>
                    <a:pt x="534002" y="1245394"/>
                  </a:cubicBezTo>
                  <a:cubicBezTo>
                    <a:pt x="537971" y="1243806"/>
                    <a:pt x="541823" y="1241888"/>
                    <a:pt x="545908" y="1240631"/>
                  </a:cubicBezTo>
                  <a:cubicBezTo>
                    <a:pt x="552164" y="1238706"/>
                    <a:pt x="564958" y="1235869"/>
                    <a:pt x="564958" y="1235869"/>
                  </a:cubicBezTo>
                  <a:cubicBezTo>
                    <a:pt x="571506" y="1229320"/>
                    <a:pt x="580071" y="1219408"/>
                    <a:pt x="588770" y="1214437"/>
                  </a:cubicBezTo>
                  <a:cubicBezTo>
                    <a:pt x="590949" y="1213192"/>
                    <a:pt x="593533" y="1212850"/>
                    <a:pt x="595914" y="1212056"/>
                  </a:cubicBezTo>
                  <a:cubicBezTo>
                    <a:pt x="599089" y="1209675"/>
                    <a:pt x="602209" y="1207219"/>
                    <a:pt x="605439" y="1204912"/>
                  </a:cubicBezTo>
                  <a:cubicBezTo>
                    <a:pt x="607768" y="1203249"/>
                    <a:pt x="610384" y="1201982"/>
                    <a:pt x="612583" y="1200150"/>
                  </a:cubicBezTo>
                  <a:cubicBezTo>
                    <a:pt x="615170" y="1197994"/>
                    <a:pt x="617346" y="1195387"/>
                    <a:pt x="619727" y="1193006"/>
                  </a:cubicBezTo>
                  <a:cubicBezTo>
                    <a:pt x="626024" y="1167817"/>
                    <a:pt x="617476" y="1197474"/>
                    <a:pt x="626870" y="1176337"/>
                  </a:cubicBezTo>
                  <a:cubicBezTo>
                    <a:pt x="628909" y="1171750"/>
                    <a:pt x="629050" y="1166355"/>
                    <a:pt x="631633" y="1162050"/>
                  </a:cubicBezTo>
                  <a:cubicBezTo>
                    <a:pt x="640429" y="1147391"/>
                    <a:pt x="637874" y="1150266"/>
                    <a:pt x="650683" y="1135856"/>
                  </a:cubicBezTo>
                  <a:cubicBezTo>
                    <a:pt x="652920" y="1133339"/>
                    <a:pt x="655087" y="1130669"/>
                    <a:pt x="657827" y="1128712"/>
                  </a:cubicBezTo>
                  <a:cubicBezTo>
                    <a:pt x="660716" y="1126649"/>
                    <a:pt x="664177" y="1125537"/>
                    <a:pt x="667352" y="1123950"/>
                  </a:cubicBezTo>
                  <a:cubicBezTo>
                    <a:pt x="675192" y="1116109"/>
                    <a:pt x="677387" y="1112979"/>
                    <a:pt x="688783" y="1107281"/>
                  </a:cubicBezTo>
                  <a:cubicBezTo>
                    <a:pt x="695133" y="1104106"/>
                    <a:pt x="701926" y="1101694"/>
                    <a:pt x="707833" y="1097756"/>
                  </a:cubicBezTo>
                  <a:cubicBezTo>
                    <a:pt x="710214" y="1096169"/>
                    <a:pt x="712287" y="1093972"/>
                    <a:pt x="714977" y="1092994"/>
                  </a:cubicBezTo>
                  <a:cubicBezTo>
                    <a:pt x="721128" y="1090757"/>
                    <a:pt x="727677" y="1089819"/>
                    <a:pt x="734027" y="1088231"/>
                  </a:cubicBezTo>
                  <a:lnTo>
                    <a:pt x="743552" y="1085850"/>
                  </a:lnTo>
                  <a:cubicBezTo>
                    <a:pt x="766739" y="1087138"/>
                    <a:pt x="790851" y="1085706"/>
                    <a:pt x="812608" y="1095375"/>
                  </a:cubicBezTo>
                  <a:cubicBezTo>
                    <a:pt x="822616" y="1099823"/>
                    <a:pt x="817655" y="1100680"/>
                    <a:pt x="826895" y="1107281"/>
                  </a:cubicBezTo>
                  <a:cubicBezTo>
                    <a:pt x="829784" y="1109344"/>
                    <a:pt x="833531" y="1109981"/>
                    <a:pt x="836420" y="1112044"/>
                  </a:cubicBezTo>
                  <a:cubicBezTo>
                    <a:pt x="839160" y="1114001"/>
                    <a:pt x="840977" y="1117031"/>
                    <a:pt x="843564" y="1119187"/>
                  </a:cubicBezTo>
                  <a:cubicBezTo>
                    <a:pt x="845763" y="1121019"/>
                    <a:pt x="848327" y="1122362"/>
                    <a:pt x="850708" y="1123950"/>
                  </a:cubicBezTo>
                  <a:cubicBezTo>
                    <a:pt x="856448" y="1141173"/>
                    <a:pt x="860158" y="1148979"/>
                    <a:pt x="848327" y="1173956"/>
                  </a:cubicBezTo>
                  <a:cubicBezTo>
                    <a:pt x="845924" y="1179028"/>
                    <a:pt x="837214" y="1175543"/>
                    <a:pt x="831658" y="1176337"/>
                  </a:cubicBezTo>
                  <a:cubicBezTo>
                    <a:pt x="830070" y="1180306"/>
                    <a:pt x="826895" y="1183969"/>
                    <a:pt x="826895" y="1188244"/>
                  </a:cubicBezTo>
                  <a:cubicBezTo>
                    <a:pt x="826895" y="1193349"/>
                    <a:pt x="829705" y="1211063"/>
                    <a:pt x="836420" y="1216819"/>
                  </a:cubicBezTo>
                  <a:cubicBezTo>
                    <a:pt x="877817" y="1252301"/>
                    <a:pt x="825699" y="1201331"/>
                    <a:pt x="855470" y="1231106"/>
                  </a:cubicBezTo>
                  <a:cubicBezTo>
                    <a:pt x="861820" y="1229519"/>
                    <a:pt x="868205" y="1228066"/>
                    <a:pt x="874520" y="1226344"/>
                  </a:cubicBezTo>
                  <a:cubicBezTo>
                    <a:pt x="876942" y="1225684"/>
                    <a:pt x="879704" y="1225530"/>
                    <a:pt x="881664" y="1223962"/>
                  </a:cubicBezTo>
                  <a:cubicBezTo>
                    <a:pt x="883899" y="1222174"/>
                    <a:pt x="884192" y="1218607"/>
                    <a:pt x="886427" y="1216819"/>
                  </a:cubicBezTo>
                  <a:cubicBezTo>
                    <a:pt x="888387" y="1215251"/>
                    <a:pt x="891089" y="1214819"/>
                    <a:pt x="893570" y="1214437"/>
                  </a:cubicBezTo>
                  <a:cubicBezTo>
                    <a:pt x="901454" y="1213224"/>
                    <a:pt x="909445" y="1212850"/>
                    <a:pt x="917383" y="1212056"/>
                  </a:cubicBezTo>
                  <a:cubicBezTo>
                    <a:pt x="919764" y="1211262"/>
                    <a:pt x="922092" y="1210284"/>
                    <a:pt x="924527" y="1209675"/>
                  </a:cubicBezTo>
                  <a:cubicBezTo>
                    <a:pt x="928453" y="1208693"/>
                    <a:pt x="932919" y="1209302"/>
                    <a:pt x="936433" y="1207294"/>
                  </a:cubicBezTo>
                  <a:cubicBezTo>
                    <a:pt x="938918" y="1205874"/>
                    <a:pt x="938997" y="1201982"/>
                    <a:pt x="941195" y="1200150"/>
                  </a:cubicBezTo>
                  <a:cubicBezTo>
                    <a:pt x="943922" y="1197877"/>
                    <a:pt x="947638" y="1197148"/>
                    <a:pt x="950720" y="1195387"/>
                  </a:cubicBezTo>
                  <a:cubicBezTo>
                    <a:pt x="953205" y="1193967"/>
                    <a:pt x="955483" y="1192212"/>
                    <a:pt x="957864" y="1190625"/>
                  </a:cubicBezTo>
                  <a:cubicBezTo>
                    <a:pt x="960245" y="1187450"/>
                    <a:pt x="962202" y="1183906"/>
                    <a:pt x="965008" y="1181100"/>
                  </a:cubicBezTo>
                  <a:cubicBezTo>
                    <a:pt x="967032" y="1179076"/>
                    <a:pt x="970564" y="1178718"/>
                    <a:pt x="972152" y="1176337"/>
                  </a:cubicBezTo>
                  <a:cubicBezTo>
                    <a:pt x="973967" y="1173614"/>
                    <a:pt x="973244" y="1169820"/>
                    <a:pt x="974533" y="1166812"/>
                  </a:cubicBezTo>
                  <a:cubicBezTo>
                    <a:pt x="975660" y="1164182"/>
                    <a:pt x="977708" y="1162050"/>
                    <a:pt x="979295" y="1159669"/>
                  </a:cubicBezTo>
                  <a:cubicBezTo>
                    <a:pt x="984667" y="1138184"/>
                    <a:pt x="981988" y="1146829"/>
                    <a:pt x="986439" y="1133475"/>
                  </a:cubicBezTo>
                  <a:cubicBezTo>
                    <a:pt x="984058" y="1130300"/>
                    <a:pt x="982101" y="1126756"/>
                    <a:pt x="979295" y="1123950"/>
                  </a:cubicBezTo>
                  <a:cubicBezTo>
                    <a:pt x="974678" y="1119332"/>
                    <a:pt x="970820" y="1118743"/>
                    <a:pt x="965008" y="1116806"/>
                  </a:cubicBezTo>
                  <a:cubicBezTo>
                    <a:pt x="963420" y="1113631"/>
                    <a:pt x="960245" y="1110831"/>
                    <a:pt x="960245" y="1107281"/>
                  </a:cubicBezTo>
                  <a:cubicBezTo>
                    <a:pt x="960245" y="1090966"/>
                    <a:pt x="965750" y="1094633"/>
                    <a:pt x="974533" y="1085850"/>
                  </a:cubicBezTo>
                  <a:cubicBezTo>
                    <a:pt x="977339" y="1083044"/>
                    <a:pt x="979094" y="1079338"/>
                    <a:pt x="981677" y="1076325"/>
                  </a:cubicBezTo>
                  <a:cubicBezTo>
                    <a:pt x="995427" y="1060283"/>
                    <a:pt x="983057" y="1077826"/>
                    <a:pt x="993583" y="1062037"/>
                  </a:cubicBezTo>
                  <a:cubicBezTo>
                    <a:pt x="991591" y="1042117"/>
                    <a:pt x="997597" y="1040232"/>
                    <a:pt x="984058" y="1033462"/>
                  </a:cubicBezTo>
                  <a:cubicBezTo>
                    <a:pt x="981813" y="1032339"/>
                    <a:pt x="979295" y="1031875"/>
                    <a:pt x="976914" y="1031081"/>
                  </a:cubicBezTo>
                  <a:cubicBezTo>
                    <a:pt x="975327" y="1027906"/>
                    <a:pt x="972152" y="1025106"/>
                    <a:pt x="972152" y="1021556"/>
                  </a:cubicBezTo>
                  <a:cubicBezTo>
                    <a:pt x="972152" y="1015777"/>
                    <a:pt x="974108" y="1009938"/>
                    <a:pt x="976914" y="1004887"/>
                  </a:cubicBezTo>
                  <a:cubicBezTo>
                    <a:pt x="978304" y="1002385"/>
                    <a:pt x="981368" y="1001103"/>
                    <a:pt x="984058" y="1000125"/>
                  </a:cubicBezTo>
                  <a:cubicBezTo>
                    <a:pt x="998374" y="994919"/>
                    <a:pt x="1009458" y="994657"/>
                    <a:pt x="1024539" y="992981"/>
                  </a:cubicBezTo>
                  <a:cubicBezTo>
                    <a:pt x="1047139" y="981681"/>
                    <a:pt x="1037909" y="987716"/>
                    <a:pt x="1053114" y="976312"/>
                  </a:cubicBezTo>
                  <a:cubicBezTo>
                    <a:pt x="1054702" y="972343"/>
                    <a:pt x="1057039" y="968597"/>
                    <a:pt x="1057877" y="964406"/>
                  </a:cubicBezTo>
                  <a:cubicBezTo>
                    <a:pt x="1062612" y="940734"/>
                    <a:pt x="1060935" y="915430"/>
                    <a:pt x="1069783" y="892969"/>
                  </a:cubicBezTo>
                  <a:cubicBezTo>
                    <a:pt x="1072269" y="886659"/>
                    <a:pt x="1082438" y="888082"/>
                    <a:pt x="1088833" y="885825"/>
                  </a:cubicBezTo>
                  <a:cubicBezTo>
                    <a:pt x="1095934" y="883319"/>
                    <a:pt x="1103120" y="881062"/>
                    <a:pt x="1110264" y="878681"/>
                  </a:cubicBezTo>
                  <a:cubicBezTo>
                    <a:pt x="1111852" y="875506"/>
                    <a:pt x="1115797" y="872621"/>
                    <a:pt x="1115027" y="869156"/>
                  </a:cubicBezTo>
                  <a:cubicBezTo>
                    <a:pt x="1113925" y="864195"/>
                    <a:pt x="1109280" y="860650"/>
                    <a:pt x="1105502" y="857250"/>
                  </a:cubicBezTo>
                  <a:cubicBezTo>
                    <a:pt x="1101247" y="853421"/>
                    <a:pt x="1096644" y="849535"/>
                    <a:pt x="1091214" y="847725"/>
                  </a:cubicBezTo>
                  <a:cubicBezTo>
                    <a:pt x="1082782" y="844915"/>
                    <a:pt x="1083374" y="845487"/>
                    <a:pt x="1074545" y="840581"/>
                  </a:cubicBezTo>
                  <a:cubicBezTo>
                    <a:pt x="1070499" y="838333"/>
                    <a:pt x="1066544" y="835922"/>
                    <a:pt x="1062639" y="833437"/>
                  </a:cubicBezTo>
                  <a:cubicBezTo>
                    <a:pt x="1057810" y="830364"/>
                    <a:pt x="1048352" y="823912"/>
                    <a:pt x="1048352" y="823912"/>
                  </a:cubicBezTo>
                  <a:cubicBezTo>
                    <a:pt x="1047558" y="821531"/>
                    <a:pt x="1046959" y="819076"/>
                    <a:pt x="1045970" y="816769"/>
                  </a:cubicBezTo>
                  <a:cubicBezTo>
                    <a:pt x="1044572" y="813506"/>
                    <a:pt x="1041461" y="810785"/>
                    <a:pt x="1041208" y="807244"/>
                  </a:cubicBezTo>
                  <a:cubicBezTo>
                    <a:pt x="1040640" y="799287"/>
                    <a:pt x="1041795" y="791204"/>
                    <a:pt x="1043589" y="783431"/>
                  </a:cubicBezTo>
                  <a:cubicBezTo>
                    <a:pt x="1044233" y="780642"/>
                    <a:pt x="1046137" y="778099"/>
                    <a:pt x="1048352" y="776287"/>
                  </a:cubicBezTo>
                  <a:cubicBezTo>
                    <a:pt x="1054997" y="770850"/>
                    <a:pt x="1061638" y="764715"/>
                    <a:pt x="1069783" y="762000"/>
                  </a:cubicBezTo>
                  <a:cubicBezTo>
                    <a:pt x="1080295" y="758497"/>
                    <a:pt x="1074682" y="760742"/>
                    <a:pt x="1086452" y="754856"/>
                  </a:cubicBezTo>
                  <a:cubicBezTo>
                    <a:pt x="1095004" y="742026"/>
                    <a:pt x="1086396" y="751772"/>
                    <a:pt x="1098358" y="745331"/>
                  </a:cubicBezTo>
                  <a:cubicBezTo>
                    <a:pt x="1106508" y="740943"/>
                    <a:pt x="1114468" y="736179"/>
                    <a:pt x="1122170" y="731044"/>
                  </a:cubicBezTo>
                  <a:cubicBezTo>
                    <a:pt x="1124551" y="729456"/>
                    <a:pt x="1126812" y="727671"/>
                    <a:pt x="1129314" y="726281"/>
                  </a:cubicBezTo>
                  <a:cubicBezTo>
                    <a:pt x="1133969" y="723695"/>
                    <a:pt x="1138947" y="721723"/>
                    <a:pt x="1143602" y="719137"/>
                  </a:cubicBezTo>
                  <a:cubicBezTo>
                    <a:pt x="1160608" y="709690"/>
                    <a:pt x="1138568" y="719273"/>
                    <a:pt x="1162652" y="707231"/>
                  </a:cubicBezTo>
                  <a:cubicBezTo>
                    <a:pt x="1189375" y="693869"/>
                    <a:pt x="1144619" y="719916"/>
                    <a:pt x="1179320" y="700087"/>
                  </a:cubicBezTo>
                  <a:cubicBezTo>
                    <a:pt x="1181805" y="698667"/>
                    <a:pt x="1183979" y="696745"/>
                    <a:pt x="1186464" y="695325"/>
                  </a:cubicBezTo>
                  <a:cubicBezTo>
                    <a:pt x="1189546" y="693564"/>
                    <a:pt x="1192907" y="692323"/>
                    <a:pt x="1195989" y="690562"/>
                  </a:cubicBezTo>
                  <a:cubicBezTo>
                    <a:pt x="1198474" y="689142"/>
                    <a:pt x="1200491" y="686901"/>
                    <a:pt x="1203133" y="685800"/>
                  </a:cubicBezTo>
                  <a:cubicBezTo>
                    <a:pt x="1210084" y="682904"/>
                    <a:pt x="1218298" y="682833"/>
                    <a:pt x="1224564" y="678656"/>
                  </a:cubicBezTo>
                  <a:cubicBezTo>
                    <a:pt x="1232388" y="673441"/>
                    <a:pt x="1242115" y="666530"/>
                    <a:pt x="1250758" y="664369"/>
                  </a:cubicBezTo>
                  <a:cubicBezTo>
                    <a:pt x="1265728" y="660625"/>
                    <a:pt x="1257043" y="662450"/>
                    <a:pt x="1276952" y="659606"/>
                  </a:cubicBezTo>
                  <a:cubicBezTo>
                    <a:pt x="1280127" y="658019"/>
                    <a:pt x="1283181" y="656162"/>
                    <a:pt x="1286477" y="654844"/>
                  </a:cubicBezTo>
                  <a:cubicBezTo>
                    <a:pt x="1291138" y="652980"/>
                    <a:pt x="1296587" y="652865"/>
                    <a:pt x="1300764" y="650081"/>
                  </a:cubicBezTo>
                  <a:cubicBezTo>
                    <a:pt x="1303145" y="648494"/>
                    <a:pt x="1305293" y="646481"/>
                    <a:pt x="1307908" y="645319"/>
                  </a:cubicBezTo>
                  <a:cubicBezTo>
                    <a:pt x="1312495" y="643280"/>
                    <a:pt x="1318018" y="643340"/>
                    <a:pt x="1322195" y="640556"/>
                  </a:cubicBezTo>
                  <a:cubicBezTo>
                    <a:pt x="1324576" y="638969"/>
                    <a:pt x="1326709" y="636921"/>
                    <a:pt x="1329339" y="635794"/>
                  </a:cubicBezTo>
                  <a:cubicBezTo>
                    <a:pt x="1332287" y="634531"/>
                    <a:pt x="1348644" y="631456"/>
                    <a:pt x="1350770" y="631031"/>
                  </a:cubicBezTo>
                  <a:cubicBezTo>
                    <a:pt x="1357120" y="631825"/>
                    <a:pt x="1363524" y="632267"/>
                    <a:pt x="1369820" y="633412"/>
                  </a:cubicBezTo>
                  <a:cubicBezTo>
                    <a:pt x="1372290" y="633861"/>
                    <a:pt x="1375004" y="637362"/>
                    <a:pt x="1376964" y="635794"/>
                  </a:cubicBezTo>
                  <a:cubicBezTo>
                    <a:pt x="1380607" y="632880"/>
                    <a:pt x="1381580" y="621294"/>
                    <a:pt x="1384108" y="616744"/>
                  </a:cubicBezTo>
                  <a:cubicBezTo>
                    <a:pt x="1386888" y="611740"/>
                    <a:pt x="1390057" y="606926"/>
                    <a:pt x="1393633" y="602456"/>
                  </a:cubicBezTo>
                  <a:cubicBezTo>
                    <a:pt x="1416397" y="574000"/>
                    <a:pt x="1392273" y="606198"/>
                    <a:pt x="1410302" y="588169"/>
                  </a:cubicBezTo>
                  <a:cubicBezTo>
                    <a:pt x="1413896" y="584575"/>
                    <a:pt x="1416838" y="580373"/>
                    <a:pt x="1419827" y="576262"/>
                  </a:cubicBezTo>
                  <a:cubicBezTo>
                    <a:pt x="1423193" y="571633"/>
                    <a:pt x="1426177" y="566737"/>
                    <a:pt x="1429352" y="561975"/>
                  </a:cubicBezTo>
                  <a:cubicBezTo>
                    <a:pt x="1430939" y="559594"/>
                    <a:pt x="1431399" y="555736"/>
                    <a:pt x="1434114" y="554831"/>
                  </a:cubicBezTo>
                  <a:lnTo>
                    <a:pt x="1441258" y="552450"/>
                  </a:lnTo>
                  <a:cubicBezTo>
                    <a:pt x="1442845" y="549275"/>
                    <a:pt x="1443510" y="545435"/>
                    <a:pt x="1446020" y="542925"/>
                  </a:cubicBezTo>
                  <a:cubicBezTo>
                    <a:pt x="1447795" y="541150"/>
                    <a:pt x="1450729" y="541153"/>
                    <a:pt x="1453164" y="540544"/>
                  </a:cubicBezTo>
                  <a:cubicBezTo>
                    <a:pt x="1457090" y="539562"/>
                    <a:pt x="1461101" y="538956"/>
                    <a:pt x="1465070" y="538162"/>
                  </a:cubicBezTo>
                  <a:cubicBezTo>
                    <a:pt x="1470626" y="538956"/>
                    <a:pt x="1476154" y="541102"/>
                    <a:pt x="1481739" y="540544"/>
                  </a:cubicBezTo>
                  <a:cubicBezTo>
                    <a:pt x="1484587" y="540259"/>
                    <a:pt x="1486710" y="537644"/>
                    <a:pt x="1488883" y="535781"/>
                  </a:cubicBezTo>
                  <a:cubicBezTo>
                    <a:pt x="1499422" y="526747"/>
                    <a:pt x="1498426" y="526227"/>
                    <a:pt x="1505552" y="514350"/>
                  </a:cubicBezTo>
                  <a:cubicBezTo>
                    <a:pt x="1506346" y="511175"/>
                    <a:pt x="1507527" y="508072"/>
                    <a:pt x="1507933" y="504825"/>
                  </a:cubicBezTo>
                  <a:cubicBezTo>
                    <a:pt x="1511417" y="476952"/>
                    <a:pt x="1507712" y="484166"/>
                    <a:pt x="1512695" y="466725"/>
                  </a:cubicBezTo>
                  <a:cubicBezTo>
                    <a:pt x="1513385" y="464311"/>
                    <a:pt x="1513954" y="461826"/>
                    <a:pt x="1515077" y="459581"/>
                  </a:cubicBezTo>
                  <a:cubicBezTo>
                    <a:pt x="1519672" y="450392"/>
                    <a:pt x="1523379" y="446129"/>
                    <a:pt x="1529364" y="438150"/>
                  </a:cubicBezTo>
                  <a:cubicBezTo>
                    <a:pt x="1535861" y="418655"/>
                    <a:pt x="1525096" y="448211"/>
                    <a:pt x="1541270" y="419100"/>
                  </a:cubicBezTo>
                  <a:cubicBezTo>
                    <a:pt x="1550316" y="402818"/>
                    <a:pt x="1535709" y="414872"/>
                    <a:pt x="1550795" y="404812"/>
                  </a:cubicBezTo>
                  <a:cubicBezTo>
                    <a:pt x="1556207" y="388582"/>
                    <a:pt x="1549387" y="408569"/>
                    <a:pt x="1557939" y="385762"/>
                  </a:cubicBezTo>
                  <a:cubicBezTo>
                    <a:pt x="1558820" y="383412"/>
                    <a:pt x="1559331" y="380926"/>
                    <a:pt x="1560320" y="378619"/>
                  </a:cubicBezTo>
                  <a:cubicBezTo>
                    <a:pt x="1567198" y="362571"/>
                    <a:pt x="1563198" y="375245"/>
                    <a:pt x="1572227" y="357187"/>
                  </a:cubicBezTo>
                  <a:cubicBezTo>
                    <a:pt x="1573349" y="354942"/>
                    <a:pt x="1573486" y="352289"/>
                    <a:pt x="1574608" y="350044"/>
                  </a:cubicBezTo>
                  <a:cubicBezTo>
                    <a:pt x="1576678" y="345904"/>
                    <a:pt x="1579504" y="342183"/>
                    <a:pt x="1581752" y="338137"/>
                  </a:cubicBezTo>
                  <a:cubicBezTo>
                    <a:pt x="1588734" y="325568"/>
                    <a:pt x="1583787" y="331955"/>
                    <a:pt x="1591277" y="321469"/>
                  </a:cubicBezTo>
                  <a:cubicBezTo>
                    <a:pt x="1593584" y="318240"/>
                    <a:pt x="1595371" y="314485"/>
                    <a:pt x="1598420" y="311944"/>
                  </a:cubicBezTo>
                  <a:cubicBezTo>
                    <a:pt x="1600348" y="310337"/>
                    <a:pt x="1603088" y="309975"/>
                    <a:pt x="1605564" y="309562"/>
                  </a:cubicBezTo>
                  <a:cubicBezTo>
                    <a:pt x="1612654" y="308380"/>
                    <a:pt x="1619851" y="307975"/>
                    <a:pt x="1626995" y="307181"/>
                  </a:cubicBezTo>
                  <a:cubicBezTo>
                    <a:pt x="1625408" y="304006"/>
                    <a:pt x="1622233" y="301206"/>
                    <a:pt x="1622233" y="297656"/>
                  </a:cubicBezTo>
                  <a:cubicBezTo>
                    <a:pt x="1622233" y="291111"/>
                    <a:pt x="1624925" y="284816"/>
                    <a:pt x="1626995" y="278606"/>
                  </a:cubicBezTo>
                  <a:cubicBezTo>
                    <a:pt x="1628118" y="275238"/>
                    <a:pt x="1629997" y="272163"/>
                    <a:pt x="1631758" y="269081"/>
                  </a:cubicBezTo>
                  <a:cubicBezTo>
                    <a:pt x="1635552" y="262442"/>
                    <a:pt x="1641458" y="255765"/>
                    <a:pt x="1646045" y="250031"/>
                  </a:cubicBezTo>
                  <a:cubicBezTo>
                    <a:pt x="1651408" y="228587"/>
                    <a:pt x="1643887" y="251722"/>
                    <a:pt x="1655570" y="233362"/>
                  </a:cubicBezTo>
                  <a:cubicBezTo>
                    <a:pt x="1659381" y="227372"/>
                    <a:pt x="1661442" y="220400"/>
                    <a:pt x="1665095" y="214312"/>
                  </a:cubicBezTo>
                  <a:cubicBezTo>
                    <a:pt x="1667476" y="210343"/>
                    <a:pt x="1670169" y="206546"/>
                    <a:pt x="1672239" y="202406"/>
                  </a:cubicBezTo>
                  <a:cubicBezTo>
                    <a:pt x="1674151" y="198583"/>
                    <a:pt x="1675090" y="194323"/>
                    <a:pt x="1677002" y="190500"/>
                  </a:cubicBezTo>
                  <a:cubicBezTo>
                    <a:pt x="1678282" y="187940"/>
                    <a:pt x="1680484" y="185916"/>
                    <a:pt x="1681764" y="183356"/>
                  </a:cubicBezTo>
                  <a:cubicBezTo>
                    <a:pt x="1682886" y="181111"/>
                    <a:pt x="1683264" y="178562"/>
                    <a:pt x="1684145" y="176212"/>
                  </a:cubicBezTo>
                  <a:cubicBezTo>
                    <a:pt x="1686190" y="170759"/>
                    <a:pt x="1689069" y="161763"/>
                    <a:pt x="1693670" y="157162"/>
                  </a:cubicBezTo>
                  <a:cubicBezTo>
                    <a:pt x="1697264" y="153568"/>
                    <a:pt x="1701752" y="150984"/>
                    <a:pt x="1705577" y="147637"/>
                  </a:cubicBezTo>
                  <a:cubicBezTo>
                    <a:pt x="1708111" y="145420"/>
                    <a:pt x="1710163" y="142685"/>
                    <a:pt x="1712720" y="140494"/>
                  </a:cubicBezTo>
                  <a:cubicBezTo>
                    <a:pt x="1715733" y="137911"/>
                    <a:pt x="1719016" y="135657"/>
                    <a:pt x="1722245" y="133350"/>
                  </a:cubicBezTo>
                  <a:cubicBezTo>
                    <a:pt x="1724574" y="131686"/>
                    <a:pt x="1727365" y="130611"/>
                    <a:pt x="1729389" y="128587"/>
                  </a:cubicBezTo>
                  <a:cubicBezTo>
                    <a:pt x="1732195" y="125781"/>
                    <a:pt x="1733727" y="121868"/>
                    <a:pt x="1736533" y="119062"/>
                  </a:cubicBezTo>
                  <a:cubicBezTo>
                    <a:pt x="1742192" y="113403"/>
                    <a:pt x="1748986" y="109173"/>
                    <a:pt x="1755583" y="104775"/>
                  </a:cubicBezTo>
                  <a:cubicBezTo>
                    <a:pt x="1775200" y="72082"/>
                    <a:pt x="1751640" y="109166"/>
                    <a:pt x="1769870" y="85725"/>
                  </a:cubicBezTo>
                  <a:cubicBezTo>
                    <a:pt x="1773384" y="81207"/>
                    <a:pt x="1775176" y="75305"/>
                    <a:pt x="1779395" y="71437"/>
                  </a:cubicBezTo>
                  <a:cubicBezTo>
                    <a:pt x="1791249" y="60571"/>
                    <a:pt x="1814824" y="53375"/>
                    <a:pt x="1827020" y="45244"/>
                  </a:cubicBezTo>
                  <a:cubicBezTo>
                    <a:pt x="1831783" y="42069"/>
                    <a:pt x="1835773" y="37176"/>
                    <a:pt x="1841308" y="35719"/>
                  </a:cubicBezTo>
                  <a:cubicBezTo>
                    <a:pt x="1851316" y="33085"/>
                    <a:pt x="1861945" y="34131"/>
                    <a:pt x="1872264" y="33337"/>
                  </a:cubicBezTo>
                  <a:cubicBezTo>
                    <a:pt x="1876233" y="32543"/>
                    <a:pt x="1880472" y="32600"/>
                    <a:pt x="1884170" y="30956"/>
                  </a:cubicBezTo>
                  <a:cubicBezTo>
                    <a:pt x="1915393" y="17079"/>
                    <a:pt x="1874111" y="28707"/>
                    <a:pt x="1903220" y="21431"/>
                  </a:cubicBezTo>
                  <a:cubicBezTo>
                    <a:pt x="1905601" y="19844"/>
                    <a:pt x="1907734" y="17796"/>
                    <a:pt x="1910364" y="16669"/>
                  </a:cubicBezTo>
                  <a:cubicBezTo>
                    <a:pt x="1914114" y="15062"/>
                    <a:pt x="1928677" y="12756"/>
                    <a:pt x="1931795" y="11906"/>
                  </a:cubicBezTo>
                  <a:cubicBezTo>
                    <a:pt x="1936638" y="10585"/>
                    <a:pt x="1941422" y="9009"/>
                    <a:pt x="1946083" y="7144"/>
                  </a:cubicBezTo>
                  <a:cubicBezTo>
                    <a:pt x="1959031" y="1964"/>
                    <a:pt x="1954967" y="5403"/>
                    <a:pt x="1960370" y="0"/>
                  </a:cubicBezTo>
                </a:path>
              </a:pathLst>
            </a:custGeom>
            <a:no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E472453-A8BD-86F7-2274-ED5E3AF7E097}"/>
                </a:ext>
              </a:extLst>
            </p:cNvPr>
            <p:cNvSpPr/>
            <p:nvPr/>
          </p:nvSpPr>
          <p:spPr>
            <a:xfrm>
              <a:off x="3523456" y="1886938"/>
              <a:ext cx="1114425" cy="1750243"/>
            </a:xfrm>
            <a:custGeom>
              <a:avLst/>
              <a:gdLst>
                <a:gd name="csX0" fmla="*/ 0 w 1114425"/>
                <a:gd name="csY0" fmla="*/ 1616869 h 1750243"/>
                <a:gd name="csX1" fmla="*/ 19050 w 1114425"/>
                <a:gd name="csY1" fmla="*/ 1600200 h 1750243"/>
                <a:gd name="csX2" fmla="*/ 40482 w 1114425"/>
                <a:gd name="csY2" fmla="*/ 1593056 h 1750243"/>
                <a:gd name="csX3" fmla="*/ 47625 w 1114425"/>
                <a:gd name="csY3" fmla="*/ 1590675 h 1750243"/>
                <a:gd name="csX4" fmla="*/ 57150 w 1114425"/>
                <a:gd name="csY4" fmla="*/ 1581150 h 1750243"/>
                <a:gd name="csX5" fmla="*/ 83344 w 1114425"/>
                <a:gd name="csY5" fmla="*/ 1571625 h 1750243"/>
                <a:gd name="csX6" fmla="*/ 90488 w 1114425"/>
                <a:gd name="csY6" fmla="*/ 1564481 h 1750243"/>
                <a:gd name="csX7" fmla="*/ 102394 w 1114425"/>
                <a:gd name="csY7" fmla="*/ 1562100 h 1750243"/>
                <a:gd name="csX8" fmla="*/ 109538 w 1114425"/>
                <a:gd name="csY8" fmla="*/ 1559719 h 1750243"/>
                <a:gd name="csX9" fmla="*/ 150019 w 1114425"/>
                <a:gd name="csY9" fmla="*/ 1545431 h 1750243"/>
                <a:gd name="csX10" fmla="*/ 209550 w 1114425"/>
                <a:gd name="csY10" fmla="*/ 1543050 h 1750243"/>
                <a:gd name="csX11" fmla="*/ 273844 w 1114425"/>
                <a:gd name="csY11" fmla="*/ 1545431 h 1750243"/>
                <a:gd name="csX12" fmla="*/ 309563 w 1114425"/>
                <a:gd name="csY12" fmla="*/ 1552575 h 1750243"/>
                <a:gd name="csX13" fmla="*/ 330994 w 1114425"/>
                <a:gd name="csY13" fmla="*/ 1557338 h 1750243"/>
                <a:gd name="csX14" fmla="*/ 357188 w 1114425"/>
                <a:gd name="csY14" fmla="*/ 1564481 h 1750243"/>
                <a:gd name="csX15" fmla="*/ 364332 w 1114425"/>
                <a:gd name="csY15" fmla="*/ 1569244 h 1750243"/>
                <a:gd name="csX16" fmla="*/ 373857 w 1114425"/>
                <a:gd name="csY16" fmla="*/ 1576388 h 1750243"/>
                <a:gd name="csX17" fmla="*/ 381000 w 1114425"/>
                <a:gd name="csY17" fmla="*/ 1578769 h 1750243"/>
                <a:gd name="csX18" fmla="*/ 407194 w 1114425"/>
                <a:gd name="csY18" fmla="*/ 1588294 h 1750243"/>
                <a:gd name="csX19" fmla="*/ 416719 w 1114425"/>
                <a:gd name="csY19" fmla="*/ 1597819 h 1750243"/>
                <a:gd name="csX20" fmla="*/ 431007 w 1114425"/>
                <a:gd name="csY20" fmla="*/ 1607344 h 1750243"/>
                <a:gd name="csX21" fmla="*/ 445294 w 1114425"/>
                <a:gd name="csY21" fmla="*/ 1621631 h 1750243"/>
                <a:gd name="csX22" fmla="*/ 450057 w 1114425"/>
                <a:gd name="csY22" fmla="*/ 1628775 h 1750243"/>
                <a:gd name="csX23" fmla="*/ 457200 w 1114425"/>
                <a:gd name="csY23" fmla="*/ 1633538 h 1750243"/>
                <a:gd name="csX24" fmla="*/ 469107 w 1114425"/>
                <a:gd name="csY24" fmla="*/ 1650206 h 1750243"/>
                <a:gd name="csX25" fmla="*/ 478632 w 1114425"/>
                <a:gd name="csY25" fmla="*/ 1659731 h 1750243"/>
                <a:gd name="csX26" fmla="*/ 490538 w 1114425"/>
                <a:gd name="csY26" fmla="*/ 1681163 h 1750243"/>
                <a:gd name="csX27" fmla="*/ 495300 w 1114425"/>
                <a:gd name="csY27" fmla="*/ 1688306 h 1750243"/>
                <a:gd name="csX28" fmla="*/ 502444 w 1114425"/>
                <a:gd name="csY28" fmla="*/ 1693069 h 1750243"/>
                <a:gd name="csX29" fmla="*/ 514350 w 1114425"/>
                <a:gd name="csY29" fmla="*/ 1726406 h 1750243"/>
                <a:gd name="csX30" fmla="*/ 526257 w 1114425"/>
                <a:gd name="csY30" fmla="*/ 1743075 h 1750243"/>
                <a:gd name="csX31" fmla="*/ 528638 w 1114425"/>
                <a:gd name="csY31" fmla="*/ 1750219 h 1750243"/>
                <a:gd name="csX32" fmla="*/ 557213 w 1114425"/>
                <a:gd name="csY32" fmla="*/ 1743075 h 1750243"/>
                <a:gd name="csX33" fmla="*/ 592932 w 1114425"/>
                <a:gd name="csY33" fmla="*/ 1726406 h 1750243"/>
                <a:gd name="csX34" fmla="*/ 600075 w 1114425"/>
                <a:gd name="csY34" fmla="*/ 1719263 h 1750243"/>
                <a:gd name="csX35" fmla="*/ 609600 w 1114425"/>
                <a:gd name="csY35" fmla="*/ 1714500 h 1750243"/>
                <a:gd name="csX36" fmla="*/ 621507 w 1114425"/>
                <a:gd name="csY36" fmla="*/ 1707356 h 1750243"/>
                <a:gd name="csX37" fmla="*/ 628650 w 1114425"/>
                <a:gd name="csY37" fmla="*/ 1700213 h 1750243"/>
                <a:gd name="csX38" fmla="*/ 647700 w 1114425"/>
                <a:gd name="csY38" fmla="*/ 1681163 h 1750243"/>
                <a:gd name="csX39" fmla="*/ 650082 w 1114425"/>
                <a:gd name="csY39" fmla="*/ 1674019 h 1750243"/>
                <a:gd name="csX40" fmla="*/ 664369 w 1114425"/>
                <a:gd name="csY40" fmla="*/ 1657350 h 1750243"/>
                <a:gd name="csX41" fmla="*/ 673894 w 1114425"/>
                <a:gd name="csY41" fmla="*/ 1652588 h 1750243"/>
                <a:gd name="csX42" fmla="*/ 683419 w 1114425"/>
                <a:gd name="csY42" fmla="*/ 1638300 h 1750243"/>
                <a:gd name="csX43" fmla="*/ 692944 w 1114425"/>
                <a:gd name="csY43" fmla="*/ 1624013 h 1750243"/>
                <a:gd name="csX44" fmla="*/ 700088 w 1114425"/>
                <a:gd name="csY44" fmla="*/ 1607344 h 1750243"/>
                <a:gd name="csX45" fmla="*/ 711994 w 1114425"/>
                <a:gd name="csY45" fmla="*/ 1590675 h 1750243"/>
                <a:gd name="csX46" fmla="*/ 719138 w 1114425"/>
                <a:gd name="csY46" fmla="*/ 1574006 h 1750243"/>
                <a:gd name="csX47" fmla="*/ 721519 w 1114425"/>
                <a:gd name="csY47" fmla="*/ 1550194 h 1750243"/>
                <a:gd name="csX48" fmla="*/ 723900 w 1114425"/>
                <a:gd name="csY48" fmla="*/ 1543050 h 1750243"/>
                <a:gd name="csX49" fmla="*/ 711994 w 1114425"/>
                <a:gd name="csY49" fmla="*/ 1521619 h 1750243"/>
                <a:gd name="csX50" fmla="*/ 702469 w 1114425"/>
                <a:gd name="csY50" fmla="*/ 1519238 h 1750243"/>
                <a:gd name="csX51" fmla="*/ 695325 w 1114425"/>
                <a:gd name="csY51" fmla="*/ 1514475 h 1750243"/>
                <a:gd name="csX52" fmla="*/ 678657 w 1114425"/>
                <a:gd name="csY52" fmla="*/ 1509713 h 1750243"/>
                <a:gd name="csX53" fmla="*/ 661988 w 1114425"/>
                <a:gd name="csY53" fmla="*/ 1493044 h 1750243"/>
                <a:gd name="csX54" fmla="*/ 652463 w 1114425"/>
                <a:gd name="csY54" fmla="*/ 1471613 h 1750243"/>
                <a:gd name="csX55" fmla="*/ 647700 w 1114425"/>
                <a:gd name="csY55" fmla="*/ 1462088 h 1750243"/>
                <a:gd name="csX56" fmla="*/ 640557 w 1114425"/>
                <a:gd name="csY56" fmla="*/ 1457325 h 1750243"/>
                <a:gd name="csX57" fmla="*/ 635794 w 1114425"/>
                <a:gd name="csY57" fmla="*/ 1450181 h 1750243"/>
                <a:gd name="csX58" fmla="*/ 631032 w 1114425"/>
                <a:gd name="csY58" fmla="*/ 1435894 h 1750243"/>
                <a:gd name="csX59" fmla="*/ 621507 w 1114425"/>
                <a:gd name="csY59" fmla="*/ 1433513 h 1750243"/>
                <a:gd name="csX60" fmla="*/ 609600 w 1114425"/>
                <a:gd name="csY60" fmla="*/ 1421606 h 1750243"/>
                <a:gd name="csX61" fmla="*/ 604838 w 1114425"/>
                <a:gd name="csY61" fmla="*/ 1414463 h 1750243"/>
                <a:gd name="csX62" fmla="*/ 592932 w 1114425"/>
                <a:gd name="csY62" fmla="*/ 1402556 h 1750243"/>
                <a:gd name="csX63" fmla="*/ 592932 w 1114425"/>
                <a:gd name="csY63" fmla="*/ 1347788 h 1750243"/>
                <a:gd name="csX64" fmla="*/ 600075 w 1114425"/>
                <a:gd name="csY64" fmla="*/ 1335881 h 1750243"/>
                <a:gd name="csX65" fmla="*/ 609600 w 1114425"/>
                <a:gd name="csY65" fmla="*/ 1319213 h 1750243"/>
                <a:gd name="csX66" fmla="*/ 619125 w 1114425"/>
                <a:gd name="csY66" fmla="*/ 1247775 h 1750243"/>
                <a:gd name="csX67" fmla="*/ 621507 w 1114425"/>
                <a:gd name="csY67" fmla="*/ 1240631 h 1750243"/>
                <a:gd name="csX68" fmla="*/ 635794 w 1114425"/>
                <a:gd name="csY68" fmla="*/ 1216819 h 1750243"/>
                <a:gd name="csX69" fmla="*/ 640557 w 1114425"/>
                <a:gd name="csY69" fmla="*/ 1188244 h 1750243"/>
                <a:gd name="csX70" fmla="*/ 642938 w 1114425"/>
                <a:gd name="csY70" fmla="*/ 1181100 h 1750243"/>
                <a:gd name="csX71" fmla="*/ 645319 w 1114425"/>
                <a:gd name="csY71" fmla="*/ 1169194 h 1750243"/>
                <a:gd name="csX72" fmla="*/ 650082 w 1114425"/>
                <a:gd name="csY72" fmla="*/ 1162050 h 1750243"/>
                <a:gd name="csX73" fmla="*/ 657225 w 1114425"/>
                <a:gd name="csY73" fmla="*/ 1145381 h 1750243"/>
                <a:gd name="csX74" fmla="*/ 659607 w 1114425"/>
                <a:gd name="csY74" fmla="*/ 1138238 h 1750243"/>
                <a:gd name="csX75" fmla="*/ 664369 w 1114425"/>
                <a:gd name="csY75" fmla="*/ 1131094 h 1750243"/>
                <a:gd name="csX76" fmla="*/ 671513 w 1114425"/>
                <a:gd name="csY76" fmla="*/ 1116806 h 1750243"/>
                <a:gd name="csX77" fmla="*/ 673894 w 1114425"/>
                <a:gd name="csY77" fmla="*/ 1085850 h 1750243"/>
                <a:gd name="csX78" fmla="*/ 676275 w 1114425"/>
                <a:gd name="csY78" fmla="*/ 1073944 h 1750243"/>
                <a:gd name="csX79" fmla="*/ 678657 w 1114425"/>
                <a:gd name="csY79" fmla="*/ 1057275 h 1750243"/>
                <a:gd name="csX80" fmla="*/ 681038 w 1114425"/>
                <a:gd name="csY80" fmla="*/ 1047750 h 1750243"/>
                <a:gd name="csX81" fmla="*/ 683419 w 1114425"/>
                <a:gd name="csY81" fmla="*/ 1031081 h 1750243"/>
                <a:gd name="csX82" fmla="*/ 676275 w 1114425"/>
                <a:gd name="csY82" fmla="*/ 983456 h 1750243"/>
                <a:gd name="csX83" fmla="*/ 669132 w 1114425"/>
                <a:gd name="csY83" fmla="*/ 973931 h 1750243"/>
                <a:gd name="csX84" fmla="*/ 664369 w 1114425"/>
                <a:gd name="csY84" fmla="*/ 966788 h 1750243"/>
                <a:gd name="csX85" fmla="*/ 654844 w 1114425"/>
                <a:gd name="csY85" fmla="*/ 962025 h 1750243"/>
                <a:gd name="csX86" fmla="*/ 640557 w 1114425"/>
                <a:gd name="csY86" fmla="*/ 947738 h 1750243"/>
                <a:gd name="csX87" fmla="*/ 633413 w 1114425"/>
                <a:gd name="csY87" fmla="*/ 942975 h 1750243"/>
                <a:gd name="csX88" fmla="*/ 623888 w 1114425"/>
                <a:gd name="csY88" fmla="*/ 935831 h 1750243"/>
                <a:gd name="csX89" fmla="*/ 609600 w 1114425"/>
                <a:gd name="csY89" fmla="*/ 933450 h 1750243"/>
                <a:gd name="csX90" fmla="*/ 573882 w 1114425"/>
                <a:gd name="csY90" fmla="*/ 935831 h 1750243"/>
                <a:gd name="csX91" fmla="*/ 564357 w 1114425"/>
                <a:gd name="csY91" fmla="*/ 938213 h 1750243"/>
                <a:gd name="csX92" fmla="*/ 550069 w 1114425"/>
                <a:gd name="csY92" fmla="*/ 940594 h 1750243"/>
                <a:gd name="csX93" fmla="*/ 542925 w 1114425"/>
                <a:gd name="csY93" fmla="*/ 947738 h 1750243"/>
                <a:gd name="csX94" fmla="*/ 521494 w 1114425"/>
                <a:gd name="csY94" fmla="*/ 952500 h 1750243"/>
                <a:gd name="csX95" fmla="*/ 502444 w 1114425"/>
                <a:gd name="csY95" fmla="*/ 950119 h 1750243"/>
                <a:gd name="csX96" fmla="*/ 497682 w 1114425"/>
                <a:gd name="csY96" fmla="*/ 940594 h 1750243"/>
                <a:gd name="csX97" fmla="*/ 504825 w 1114425"/>
                <a:gd name="csY97" fmla="*/ 902494 h 1750243"/>
                <a:gd name="csX98" fmla="*/ 509588 w 1114425"/>
                <a:gd name="csY98" fmla="*/ 895350 h 1750243"/>
                <a:gd name="csX99" fmla="*/ 519113 w 1114425"/>
                <a:gd name="csY99" fmla="*/ 892969 h 1750243"/>
                <a:gd name="csX100" fmla="*/ 545307 w 1114425"/>
                <a:gd name="csY100" fmla="*/ 881063 h 1750243"/>
                <a:gd name="csX101" fmla="*/ 554832 w 1114425"/>
                <a:gd name="csY101" fmla="*/ 873919 h 1750243"/>
                <a:gd name="csX102" fmla="*/ 557213 w 1114425"/>
                <a:gd name="csY102" fmla="*/ 864394 h 1750243"/>
                <a:gd name="csX103" fmla="*/ 552450 w 1114425"/>
                <a:gd name="csY103" fmla="*/ 838200 h 1750243"/>
                <a:gd name="csX104" fmla="*/ 545307 w 1114425"/>
                <a:gd name="csY104" fmla="*/ 831056 h 1750243"/>
                <a:gd name="csX105" fmla="*/ 528638 w 1114425"/>
                <a:gd name="csY105" fmla="*/ 823913 h 1750243"/>
                <a:gd name="csX106" fmla="*/ 519113 w 1114425"/>
                <a:gd name="csY106" fmla="*/ 816769 h 1750243"/>
                <a:gd name="csX107" fmla="*/ 500063 w 1114425"/>
                <a:gd name="csY107" fmla="*/ 804863 h 1750243"/>
                <a:gd name="csX108" fmla="*/ 497682 w 1114425"/>
                <a:gd name="csY108" fmla="*/ 797719 h 1750243"/>
                <a:gd name="csX109" fmla="*/ 481013 w 1114425"/>
                <a:gd name="csY109" fmla="*/ 785813 h 1750243"/>
                <a:gd name="csX110" fmla="*/ 476250 w 1114425"/>
                <a:gd name="csY110" fmla="*/ 766763 h 1750243"/>
                <a:gd name="csX111" fmla="*/ 473869 w 1114425"/>
                <a:gd name="csY111" fmla="*/ 759619 h 1750243"/>
                <a:gd name="csX112" fmla="*/ 461963 w 1114425"/>
                <a:gd name="csY112" fmla="*/ 745331 h 1750243"/>
                <a:gd name="csX113" fmla="*/ 457200 w 1114425"/>
                <a:gd name="csY113" fmla="*/ 738188 h 1750243"/>
                <a:gd name="csX114" fmla="*/ 450057 w 1114425"/>
                <a:gd name="csY114" fmla="*/ 733425 h 1750243"/>
                <a:gd name="csX115" fmla="*/ 433388 w 1114425"/>
                <a:gd name="csY115" fmla="*/ 716756 h 1750243"/>
                <a:gd name="csX116" fmla="*/ 426244 w 1114425"/>
                <a:gd name="csY116" fmla="*/ 714375 h 1750243"/>
                <a:gd name="csX117" fmla="*/ 411957 w 1114425"/>
                <a:gd name="csY117" fmla="*/ 704850 h 1750243"/>
                <a:gd name="csX118" fmla="*/ 397669 w 1114425"/>
                <a:gd name="csY118" fmla="*/ 700088 h 1750243"/>
                <a:gd name="csX119" fmla="*/ 378619 w 1114425"/>
                <a:gd name="csY119" fmla="*/ 690563 h 1750243"/>
                <a:gd name="csX120" fmla="*/ 364332 w 1114425"/>
                <a:gd name="csY120" fmla="*/ 681038 h 1750243"/>
                <a:gd name="csX121" fmla="*/ 342900 w 1114425"/>
                <a:gd name="csY121" fmla="*/ 661988 h 1750243"/>
                <a:gd name="csX122" fmla="*/ 340519 w 1114425"/>
                <a:gd name="csY122" fmla="*/ 650081 h 1750243"/>
                <a:gd name="csX123" fmla="*/ 361950 w 1114425"/>
                <a:gd name="csY123" fmla="*/ 638175 h 1750243"/>
                <a:gd name="csX124" fmla="*/ 371475 w 1114425"/>
                <a:gd name="csY124" fmla="*/ 621506 h 1750243"/>
                <a:gd name="csX125" fmla="*/ 378619 w 1114425"/>
                <a:gd name="csY125" fmla="*/ 616744 h 1750243"/>
                <a:gd name="csX126" fmla="*/ 395288 w 1114425"/>
                <a:gd name="csY126" fmla="*/ 604838 h 1750243"/>
                <a:gd name="csX127" fmla="*/ 400050 w 1114425"/>
                <a:gd name="csY127" fmla="*/ 590550 h 1750243"/>
                <a:gd name="csX128" fmla="*/ 409575 w 1114425"/>
                <a:gd name="csY128" fmla="*/ 564356 h 1750243"/>
                <a:gd name="csX129" fmla="*/ 421482 w 1114425"/>
                <a:gd name="csY129" fmla="*/ 554831 h 1750243"/>
                <a:gd name="csX130" fmla="*/ 440532 w 1114425"/>
                <a:gd name="csY130" fmla="*/ 535781 h 1750243"/>
                <a:gd name="csX131" fmla="*/ 450057 w 1114425"/>
                <a:gd name="csY131" fmla="*/ 545306 h 1750243"/>
                <a:gd name="csX132" fmla="*/ 481013 w 1114425"/>
                <a:gd name="csY132" fmla="*/ 557213 h 1750243"/>
                <a:gd name="csX133" fmla="*/ 504825 w 1114425"/>
                <a:gd name="csY133" fmla="*/ 547688 h 1750243"/>
                <a:gd name="csX134" fmla="*/ 526257 w 1114425"/>
                <a:gd name="csY134" fmla="*/ 531019 h 1750243"/>
                <a:gd name="csX135" fmla="*/ 545307 w 1114425"/>
                <a:gd name="csY135" fmla="*/ 514350 h 1750243"/>
                <a:gd name="csX136" fmla="*/ 557213 w 1114425"/>
                <a:gd name="csY136" fmla="*/ 511969 h 1750243"/>
                <a:gd name="csX137" fmla="*/ 566738 w 1114425"/>
                <a:gd name="csY137" fmla="*/ 509588 h 1750243"/>
                <a:gd name="csX138" fmla="*/ 592932 w 1114425"/>
                <a:gd name="csY138" fmla="*/ 502444 h 1750243"/>
                <a:gd name="csX139" fmla="*/ 628650 w 1114425"/>
                <a:gd name="csY139" fmla="*/ 504825 h 1750243"/>
                <a:gd name="csX140" fmla="*/ 638175 w 1114425"/>
                <a:gd name="csY140" fmla="*/ 509588 h 1750243"/>
                <a:gd name="csX141" fmla="*/ 657225 w 1114425"/>
                <a:gd name="csY141" fmla="*/ 514350 h 1750243"/>
                <a:gd name="csX142" fmla="*/ 669132 w 1114425"/>
                <a:gd name="csY142" fmla="*/ 511969 h 1750243"/>
                <a:gd name="csX143" fmla="*/ 676275 w 1114425"/>
                <a:gd name="csY143" fmla="*/ 504825 h 1750243"/>
                <a:gd name="csX144" fmla="*/ 683419 w 1114425"/>
                <a:gd name="csY144" fmla="*/ 502444 h 1750243"/>
                <a:gd name="csX145" fmla="*/ 673894 w 1114425"/>
                <a:gd name="csY145" fmla="*/ 481013 h 1750243"/>
                <a:gd name="csX146" fmla="*/ 669132 w 1114425"/>
                <a:gd name="csY146" fmla="*/ 473869 h 1750243"/>
                <a:gd name="csX147" fmla="*/ 685800 w 1114425"/>
                <a:gd name="csY147" fmla="*/ 447675 h 1750243"/>
                <a:gd name="csX148" fmla="*/ 690563 w 1114425"/>
                <a:gd name="csY148" fmla="*/ 440531 h 1750243"/>
                <a:gd name="csX149" fmla="*/ 688182 w 1114425"/>
                <a:gd name="csY149" fmla="*/ 431006 h 1750243"/>
                <a:gd name="csX150" fmla="*/ 678657 w 1114425"/>
                <a:gd name="csY150" fmla="*/ 426244 h 1750243"/>
                <a:gd name="csX151" fmla="*/ 669132 w 1114425"/>
                <a:gd name="csY151" fmla="*/ 419100 h 1750243"/>
                <a:gd name="csX152" fmla="*/ 657225 w 1114425"/>
                <a:gd name="csY152" fmla="*/ 414338 h 1750243"/>
                <a:gd name="csX153" fmla="*/ 640557 w 1114425"/>
                <a:gd name="csY153" fmla="*/ 407194 h 1750243"/>
                <a:gd name="csX154" fmla="*/ 626269 w 1114425"/>
                <a:gd name="csY154" fmla="*/ 400050 h 1750243"/>
                <a:gd name="csX155" fmla="*/ 609600 w 1114425"/>
                <a:gd name="csY155" fmla="*/ 388144 h 1750243"/>
                <a:gd name="csX156" fmla="*/ 597694 w 1114425"/>
                <a:gd name="csY156" fmla="*/ 383381 h 1750243"/>
                <a:gd name="csX157" fmla="*/ 564357 w 1114425"/>
                <a:gd name="csY157" fmla="*/ 378619 h 1750243"/>
                <a:gd name="csX158" fmla="*/ 554832 w 1114425"/>
                <a:gd name="csY158" fmla="*/ 369094 h 1750243"/>
                <a:gd name="csX159" fmla="*/ 547688 w 1114425"/>
                <a:gd name="csY159" fmla="*/ 359569 h 1750243"/>
                <a:gd name="csX160" fmla="*/ 538163 w 1114425"/>
                <a:gd name="csY160" fmla="*/ 352425 h 1750243"/>
                <a:gd name="csX161" fmla="*/ 540544 w 1114425"/>
                <a:gd name="csY161" fmla="*/ 323850 h 1750243"/>
                <a:gd name="csX162" fmla="*/ 559594 w 1114425"/>
                <a:gd name="csY162" fmla="*/ 314325 h 1750243"/>
                <a:gd name="csX163" fmla="*/ 566738 w 1114425"/>
                <a:gd name="csY163" fmla="*/ 307181 h 1750243"/>
                <a:gd name="csX164" fmla="*/ 581025 w 1114425"/>
                <a:gd name="csY164" fmla="*/ 288131 h 1750243"/>
                <a:gd name="csX165" fmla="*/ 581025 w 1114425"/>
                <a:gd name="csY165" fmla="*/ 266700 h 1750243"/>
                <a:gd name="csX166" fmla="*/ 573882 w 1114425"/>
                <a:gd name="csY166" fmla="*/ 261938 h 1750243"/>
                <a:gd name="csX167" fmla="*/ 557213 w 1114425"/>
                <a:gd name="csY167" fmla="*/ 250031 h 1750243"/>
                <a:gd name="csX168" fmla="*/ 545307 w 1114425"/>
                <a:gd name="csY168" fmla="*/ 235744 h 1750243"/>
                <a:gd name="csX169" fmla="*/ 540544 w 1114425"/>
                <a:gd name="csY169" fmla="*/ 223838 h 1750243"/>
                <a:gd name="csX170" fmla="*/ 542925 w 1114425"/>
                <a:gd name="csY170" fmla="*/ 207169 h 1750243"/>
                <a:gd name="csX171" fmla="*/ 550069 w 1114425"/>
                <a:gd name="csY171" fmla="*/ 202406 h 1750243"/>
                <a:gd name="csX172" fmla="*/ 557213 w 1114425"/>
                <a:gd name="csY172" fmla="*/ 192881 h 1750243"/>
                <a:gd name="csX173" fmla="*/ 564357 w 1114425"/>
                <a:gd name="csY173" fmla="*/ 185738 h 1750243"/>
                <a:gd name="csX174" fmla="*/ 569119 w 1114425"/>
                <a:gd name="csY174" fmla="*/ 178594 h 1750243"/>
                <a:gd name="csX175" fmla="*/ 578644 w 1114425"/>
                <a:gd name="csY175" fmla="*/ 171450 h 1750243"/>
                <a:gd name="csX176" fmla="*/ 595313 w 1114425"/>
                <a:gd name="csY176" fmla="*/ 157163 h 1750243"/>
                <a:gd name="csX177" fmla="*/ 609600 w 1114425"/>
                <a:gd name="csY177" fmla="*/ 154781 h 1750243"/>
                <a:gd name="csX178" fmla="*/ 626269 w 1114425"/>
                <a:gd name="csY178" fmla="*/ 147638 h 1750243"/>
                <a:gd name="csX179" fmla="*/ 633413 w 1114425"/>
                <a:gd name="csY179" fmla="*/ 145256 h 1750243"/>
                <a:gd name="csX180" fmla="*/ 676275 w 1114425"/>
                <a:gd name="csY180" fmla="*/ 147638 h 1750243"/>
                <a:gd name="csX181" fmla="*/ 681038 w 1114425"/>
                <a:gd name="csY181" fmla="*/ 154781 h 1750243"/>
                <a:gd name="csX182" fmla="*/ 685800 w 1114425"/>
                <a:gd name="csY182" fmla="*/ 164306 h 1750243"/>
                <a:gd name="csX183" fmla="*/ 688182 w 1114425"/>
                <a:gd name="csY183" fmla="*/ 173831 h 1750243"/>
                <a:gd name="csX184" fmla="*/ 690563 w 1114425"/>
                <a:gd name="csY184" fmla="*/ 180975 h 1750243"/>
                <a:gd name="csX185" fmla="*/ 681038 w 1114425"/>
                <a:gd name="csY185" fmla="*/ 202406 h 1750243"/>
                <a:gd name="csX186" fmla="*/ 659607 w 1114425"/>
                <a:gd name="csY186" fmla="*/ 219075 h 1750243"/>
                <a:gd name="csX187" fmla="*/ 654844 w 1114425"/>
                <a:gd name="csY187" fmla="*/ 240506 h 1750243"/>
                <a:gd name="csX188" fmla="*/ 659607 w 1114425"/>
                <a:gd name="csY188" fmla="*/ 261938 h 1750243"/>
                <a:gd name="csX189" fmla="*/ 666750 w 1114425"/>
                <a:gd name="csY189" fmla="*/ 266700 h 1750243"/>
                <a:gd name="csX190" fmla="*/ 695325 w 1114425"/>
                <a:gd name="csY190" fmla="*/ 261938 h 1750243"/>
                <a:gd name="csX191" fmla="*/ 704850 w 1114425"/>
                <a:gd name="csY191" fmla="*/ 254794 h 1750243"/>
                <a:gd name="csX192" fmla="*/ 714375 w 1114425"/>
                <a:gd name="csY192" fmla="*/ 250031 h 1750243"/>
                <a:gd name="csX193" fmla="*/ 733425 w 1114425"/>
                <a:gd name="csY193" fmla="*/ 230981 h 1750243"/>
                <a:gd name="csX194" fmla="*/ 745332 w 1114425"/>
                <a:gd name="csY194" fmla="*/ 216694 h 1750243"/>
                <a:gd name="csX195" fmla="*/ 754857 w 1114425"/>
                <a:gd name="csY195" fmla="*/ 209550 h 1750243"/>
                <a:gd name="csX196" fmla="*/ 778669 w 1114425"/>
                <a:gd name="csY196" fmla="*/ 195263 h 1750243"/>
                <a:gd name="csX197" fmla="*/ 785813 w 1114425"/>
                <a:gd name="csY197" fmla="*/ 192881 h 1750243"/>
                <a:gd name="csX198" fmla="*/ 802482 w 1114425"/>
                <a:gd name="csY198" fmla="*/ 188119 h 1750243"/>
                <a:gd name="csX199" fmla="*/ 835819 w 1114425"/>
                <a:gd name="csY199" fmla="*/ 200025 h 1750243"/>
                <a:gd name="csX200" fmla="*/ 883444 w 1114425"/>
                <a:gd name="csY200" fmla="*/ 207169 h 1750243"/>
                <a:gd name="csX201" fmla="*/ 1000125 w 1114425"/>
                <a:gd name="csY201" fmla="*/ 200025 h 1750243"/>
                <a:gd name="csX202" fmla="*/ 1035844 w 1114425"/>
                <a:gd name="csY202" fmla="*/ 207169 h 1750243"/>
                <a:gd name="csX203" fmla="*/ 1057275 w 1114425"/>
                <a:gd name="csY203" fmla="*/ 209550 h 1750243"/>
                <a:gd name="csX204" fmla="*/ 1078707 w 1114425"/>
                <a:gd name="csY204" fmla="*/ 219075 h 1750243"/>
                <a:gd name="csX205" fmla="*/ 1090613 w 1114425"/>
                <a:gd name="csY205" fmla="*/ 226219 h 1750243"/>
                <a:gd name="csX206" fmla="*/ 1112044 w 1114425"/>
                <a:gd name="csY206" fmla="*/ 219075 h 1750243"/>
                <a:gd name="csX207" fmla="*/ 1109663 w 1114425"/>
                <a:gd name="csY207" fmla="*/ 200025 h 1750243"/>
                <a:gd name="csX208" fmla="*/ 1100138 w 1114425"/>
                <a:gd name="csY208" fmla="*/ 188119 h 1750243"/>
                <a:gd name="csX209" fmla="*/ 1095375 w 1114425"/>
                <a:gd name="csY209" fmla="*/ 180975 h 1750243"/>
                <a:gd name="csX210" fmla="*/ 1088232 w 1114425"/>
                <a:gd name="csY210" fmla="*/ 178594 h 1750243"/>
                <a:gd name="csX211" fmla="*/ 1083469 w 1114425"/>
                <a:gd name="csY211" fmla="*/ 171450 h 1750243"/>
                <a:gd name="csX212" fmla="*/ 1064419 w 1114425"/>
                <a:gd name="csY212" fmla="*/ 164306 h 1750243"/>
                <a:gd name="csX213" fmla="*/ 1040607 w 1114425"/>
                <a:gd name="csY213" fmla="*/ 154781 h 1750243"/>
                <a:gd name="csX214" fmla="*/ 1033463 w 1114425"/>
                <a:gd name="csY214" fmla="*/ 147638 h 1750243"/>
                <a:gd name="csX215" fmla="*/ 1028700 w 1114425"/>
                <a:gd name="csY215" fmla="*/ 130969 h 1750243"/>
                <a:gd name="csX216" fmla="*/ 1031082 w 1114425"/>
                <a:gd name="csY216" fmla="*/ 109538 h 1750243"/>
                <a:gd name="csX217" fmla="*/ 1035844 w 1114425"/>
                <a:gd name="csY217" fmla="*/ 102394 h 1750243"/>
                <a:gd name="csX218" fmla="*/ 1052513 w 1114425"/>
                <a:gd name="csY218" fmla="*/ 85725 h 1750243"/>
                <a:gd name="csX219" fmla="*/ 1059657 w 1114425"/>
                <a:gd name="csY219" fmla="*/ 76200 h 1750243"/>
                <a:gd name="csX220" fmla="*/ 1064419 w 1114425"/>
                <a:gd name="csY220" fmla="*/ 69056 h 1750243"/>
                <a:gd name="csX221" fmla="*/ 1076325 w 1114425"/>
                <a:gd name="csY221" fmla="*/ 59531 h 1750243"/>
                <a:gd name="csX222" fmla="*/ 1081088 w 1114425"/>
                <a:gd name="csY222" fmla="*/ 52388 h 1750243"/>
                <a:gd name="csX223" fmla="*/ 1088232 w 1114425"/>
                <a:gd name="csY223" fmla="*/ 45244 h 1750243"/>
                <a:gd name="csX224" fmla="*/ 1090613 w 1114425"/>
                <a:gd name="csY224" fmla="*/ 35719 h 1750243"/>
                <a:gd name="csX225" fmla="*/ 1112044 w 1114425"/>
                <a:gd name="csY225" fmla="*/ 4763 h 1750243"/>
                <a:gd name="csX226" fmla="*/ 1114425 w 1114425"/>
                <a:gd name="csY226" fmla="*/ 0 h 17502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Lst>
              <a:rect l="l" t="t" r="r" b="b"/>
              <a:pathLst>
                <a:path w="1114425" h="1750243">
                  <a:moveTo>
                    <a:pt x="0" y="1616869"/>
                  </a:moveTo>
                  <a:cubicBezTo>
                    <a:pt x="9056" y="1605550"/>
                    <a:pt x="6856" y="1604890"/>
                    <a:pt x="19050" y="1600200"/>
                  </a:cubicBezTo>
                  <a:cubicBezTo>
                    <a:pt x="26078" y="1597497"/>
                    <a:pt x="33338" y="1595437"/>
                    <a:pt x="40482" y="1593056"/>
                  </a:cubicBezTo>
                  <a:lnTo>
                    <a:pt x="47625" y="1590675"/>
                  </a:lnTo>
                  <a:cubicBezTo>
                    <a:pt x="50800" y="1587500"/>
                    <a:pt x="53558" y="1583844"/>
                    <a:pt x="57150" y="1581150"/>
                  </a:cubicBezTo>
                  <a:cubicBezTo>
                    <a:pt x="63930" y="1576065"/>
                    <a:pt x="76145" y="1573682"/>
                    <a:pt x="83344" y="1571625"/>
                  </a:cubicBezTo>
                  <a:cubicBezTo>
                    <a:pt x="85725" y="1569244"/>
                    <a:pt x="87476" y="1565987"/>
                    <a:pt x="90488" y="1564481"/>
                  </a:cubicBezTo>
                  <a:cubicBezTo>
                    <a:pt x="94108" y="1562671"/>
                    <a:pt x="98468" y="1563082"/>
                    <a:pt x="102394" y="1562100"/>
                  </a:cubicBezTo>
                  <a:cubicBezTo>
                    <a:pt x="104829" y="1561491"/>
                    <a:pt x="107207" y="1560651"/>
                    <a:pt x="109538" y="1559719"/>
                  </a:cubicBezTo>
                  <a:cubicBezTo>
                    <a:pt x="144544" y="1545717"/>
                    <a:pt x="126938" y="1550049"/>
                    <a:pt x="150019" y="1545431"/>
                  </a:cubicBezTo>
                  <a:cubicBezTo>
                    <a:pt x="174595" y="1533144"/>
                    <a:pt x="155410" y="1540794"/>
                    <a:pt x="209550" y="1543050"/>
                  </a:cubicBezTo>
                  <a:lnTo>
                    <a:pt x="273844" y="1545431"/>
                  </a:lnTo>
                  <a:cubicBezTo>
                    <a:pt x="298026" y="1553492"/>
                    <a:pt x="278740" y="1548172"/>
                    <a:pt x="309563" y="1552575"/>
                  </a:cubicBezTo>
                  <a:cubicBezTo>
                    <a:pt x="319632" y="1554013"/>
                    <a:pt x="321624" y="1555255"/>
                    <a:pt x="330994" y="1557338"/>
                  </a:cubicBezTo>
                  <a:cubicBezTo>
                    <a:pt x="351197" y="1561828"/>
                    <a:pt x="334875" y="1557044"/>
                    <a:pt x="357188" y="1564481"/>
                  </a:cubicBezTo>
                  <a:cubicBezTo>
                    <a:pt x="359569" y="1566069"/>
                    <a:pt x="362003" y="1567580"/>
                    <a:pt x="364332" y="1569244"/>
                  </a:cubicBezTo>
                  <a:cubicBezTo>
                    <a:pt x="367561" y="1571551"/>
                    <a:pt x="370411" y="1574419"/>
                    <a:pt x="373857" y="1576388"/>
                  </a:cubicBezTo>
                  <a:cubicBezTo>
                    <a:pt x="376036" y="1577633"/>
                    <a:pt x="378670" y="1577837"/>
                    <a:pt x="381000" y="1578769"/>
                  </a:cubicBezTo>
                  <a:cubicBezTo>
                    <a:pt x="404424" y="1588139"/>
                    <a:pt x="389776" y="1583940"/>
                    <a:pt x="407194" y="1588294"/>
                  </a:cubicBezTo>
                  <a:cubicBezTo>
                    <a:pt x="410369" y="1591469"/>
                    <a:pt x="413213" y="1595014"/>
                    <a:pt x="416719" y="1597819"/>
                  </a:cubicBezTo>
                  <a:cubicBezTo>
                    <a:pt x="421189" y="1601395"/>
                    <a:pt x="431007" y="1607344"/>
                    <a:pt x="431007" y="1607344"/>
                  </a:cubicBezTo>
                  <a:cubicBezTo>
                    <a:pt x="442228" y="1624178"/>
                    <a:pt x="427575" y="1603913"/>
                    <a:pt x="445294" y="1621631"/>
                  </a:cubicBezTo>
                  <a:cubicBezTo>
                    <a:pt x="447318" y="1623655"/>
                    <a:pt x="448033" y="1626751"/>
                    <a:pt x="450057" y="1628775"/>
                  </a:cubicBezTo>
                  <a:cubicBezTo>
                    <a:pt x="452081" y="1630799"/>
                    <a:pt x="455176" y="1631514"/>
                    <a:pt x="457200" y="1633538"/>
                  </a:cubicBezTo>
                  <a:cubicBezTo>
                    <a:pt x="467652" y="1643990"/>
                    <a:pt x="460995" y="1640743"/>
                    <a:pt x="469107" y="1650206"/>
                  </a:cubicBezTo>
                  <a:cubicBezTo>
                    <a:pt x="472029" y="1653615"/>
                    <a:pt x="475457" y="1656556"/>
                    <a:pt x="478632" y="1659731"/>
                  </a:cubicBezTo>
                  <a:cubicBezTo>
                    <a:pt x="482823" y="1672305"/>
                    <a:pt x="479621" y="1664787"/>
                    <a:pt x="490538" y="1681163"/>
                  </a:cubicBezTo>
                  <a:cubicBezTo>
                    <a:pt x="492125" y="1683544"/>
                    <a:pt x="492919" y="1686719"/>
                    <a:pt x="495300" y="1688306"/>
                  </a:cubicBezTo>
                  <a:lnTo>
                    <a:pt x="502444" y="1693069"/>
                  </a:lnTo>
                  <a:cubicBezTo>
                    <a:pt x="505254" y="1704309"/>
                    <a:pt x="507905" y="1716739"/>
                    <a:pt x="514350" y="1726406"/>
                  </a:cubicBezTo>
                  <a:cubicBezTo>
                    <a:pt x="521315" y="1736852"/>
                    <a:pt x="517396" y="1731260"/>
                    <a:pt x="526257" y="1743075"/>
                  </a:cubicBezTo>
                  <a:cubicBezTo>
                    <a:pt x="527051" y="1745456"/>
                    <a:pt x="526140" y="1749969"/>
                    <a:pt x="528638" y="1750219"/>
                  </a:cubicBezTo>
                  <a:cubicBezTo>
                    <a:pt x="532713" y="1750626"/>
                    <a:pt x="549920" y="1745810"/>
                    <a:pt x="557213" y="1743075"/>
                  </a:cubicBezTo>
                  <a:cubicBezTo>
                    <a:pt x="565906" y="1739816"/>
                    <a:pt x="589076" y="1730262"/>
                    <a:pt x="592932" y="1726406"/>
                  </a:cubicBezTo>
                  <a:cubicBezTo>
                    <a:pt x="595313" y="1724025"/>
                    <a:pt x="597335" y="1721220"/>
                    <a:pt x="600075" y="1719263"/>
                  </a:cubicBezTo>
                  <a:cubicBezTo>
                    <a:pt x="602964" y="1717200"/>
                    <a:pt x="606497" y="1716224"/>
                    <a:pt x="609600" y="1714500"/>
                  </a:cubicBezTo>
                  <a:cubicBezTo>
                    <a:pt x="613646" y="1712252"/>
                    <a:pt x="617804" y="1710133"/>
                    <a:pt x="621507" y="1707356"/>
                  </a:cubicBezTo>
                  <a:cubicBezTo>
                    <a:pt x="624201" y="1705336"/>
                    <a:pt x="626093" y="1702404"/>
                    <a:pt x="628650" y="1700213"/>
                  </a:cubicBezTo>
                  <a:cubicBezTo>
                    <a:pt x="645947" y="1685387"/>
                    <a:pt x="630949" y="1702101"/>
                    <a:pt x="647700" y="1681163"/>
                  </a:cubicBezTo>
                  <a:cubicBezTo>
                    <a:pt x="648494" y="1678782"/>
                    <a:pt x="648959" y="1676264"/>
                    <a:pt x="650082" y="1674019"/>
                  </a:cubicBezTo>
                  <a:cubicBezTo>
                    <a:pt x="652962" y="1668258"/>
                    <a:pt x="659680" y="1660867"/>
                    <a:pt x="664369" y="1657350"/>
                  </a:cubicBezTo>
                  <a:cubicBezTo>
                    <a:pt x="667209" y="1655220"/>
                    <a:pt x="670719" y="1654175"/>
                    <a:pt x="673894" y="1652588"/>
                  </a:cubicBezTo>
                  <a:lnTo>
                    <a:pt x="683419" y="1638300"/>
                  </a:lnTo>
                  <a:lnTo>
                    <a:pt x="692944" y="1624013"/>
                  </a:lnTo>
                  <a:cubicBezTo>
                    <a:pt x="695616" y="1615996"/>
                    <a:pt x="695378" y="1615587"/>
                    <a:pt x="700088" y="1607344"/>
                  </a:cubicBezTo>
                  <a:cubicBezTo>
                    <a:pt x="706812" y="1595577"/>
                    <a:pt x="703465" y="1604321"/>
                    <a:pt x="711994" y="1590675"/>
                  </a:cubicBezTo>
                  <a:cubicBezTo>
                    <a:pt x="716199" y="1583947"/>
                    <a:pt x="716823" y="1580952"/>
                    <a:pt x="719138" y="1574006"/>
                  </a:cubicBezTo>
                  <a:cubicBezTo>
                    <a:pt x="719932" y="1566069"/>
                    <a:pt x="720306" y="1558078"/>
                    <a:pt x="721519" y="1550194"/>
                  </a:cubicBezTo>
                  <a:cubicBezTo>
                    <a:pt x="721901" y="1547713"/>
                    <a:pt x="723900" y="1545560"/>
                    <a:pt x="723900" y="1543050"/>
                  </a:cubicBezTo>
                  <a:cubicBezTo>
                    <a:pt x="723900" y="1532967"/>
                    <a:pt x="720762" y="1527099"/>
                    <a:pt x="711994" y="1521619"/>
                  </a:cubicBezTo>
                  <a:cubicBezTo>
                    <a:pt x="709219" y="1519885"/>
                    <a:pt x="705644" y="1520032"/>
                    <a:pt x="702469" y="1519238"/>
                  </a:cubicBezTo>
                  <a:cubicBezTo>
                    <a:pt x="700088" y="1517650"/>
                    <a:pt x="697885" y="1515755"/>
                    <a:pt x="695325" y="1514475"/>
                  </a:cubicBezTo>
                  <a:cubicBezTo>
                    <a:pt x="691909" y="1512767"/>
                    <a:pt x="681709" y="1510476"/>
                    <a:pt x="678657" y="1509713"/>
                  </a:cubicBezTo>
                  <a:cubicBezTo>
                    <a:pt x="673101" y="1504157"/>
                    <a:pt x="665502" y="1500072"/>
                    <a:pt x="661988" y="1493044"/>
                  </a:cubicBezTo>
                  <a:cubicBezTo>
                    <a:pt x="650263" y="1469596"/>
                    <a:pt x="664625" y="1498977"/>
                    <a:pt x="652463" y="1471613"/>
                  </a:cubicBezTo>
                  <a:cubicBezTo>
                    <a:pt x="651021" y="1468369"/>
                    <a:pt x="649972" y="1464815"/>
                    <a:pt x="647700" y="1462088"/>
                  </a:cubicBezTo>
                  <a:cubicBezTo>
                    <a:pt x="645868" y="1459889"/>
                    <a:pt x="642938" y="1458913"/>
                    <a:pt x="640557" y="1457325"/>
                  </a:cubicBezTo>
                  <a:cubicBezTo>
                    <a:pt x="638969" y="1454944"/>
                    <a:pt x="636956" y="1452796"/>
                    <a:pt x="635794" y="1450181"/>
                  </a:cubicBezTo>
                  <a:cubicBezTo>
                    <a:pt x="633755" y="1445594"/>
                    <a:pt x="635902" y="1437111"/>
                    <a:pt x="631032" y="1435894"/>
                  </a:cubicBezTo>
                  <a:lnTo>
                    <a:pt x="621507" y="1433513"/>
                  </a:lnTo>
                  <a:cubicBezTo>
                    <a:pt x="608806" y="1414462"/>
                    <a:pt x="625476" y="1437482"/>
                    <a:pt x="609600" y="1421606"/>
                  </a:cubicBezTo>
                  <a:cubicBezTo>
                    <a:pt x="607577" y="1419583"/>
                    <a:pt x="606722" y="1416617"/>
                    <a:pt x="604838" y="1414463"/>
                  </a:cubicBezTo>
                  <a:cubicBezTo>
                    <a:pt x="601142" y="1410239"/>
                    <a:pt x="596901" y="1406525"/>
                    <a:pt x="592932" y="1402556"/>
                  </a:cubicBezTo>
                  <a:cubicBezTo>
                    <a:pt x="588583" y="1380817"/>
                    <a:pt x="587356" y="1379850"/>
                    <a:pt x="592932" y="1347788"/>
                  </a:cubicBezTo>
                  <a:cubicBezTo>
                    <a:pt x="593725" y="1343228"/>
                    <a:pt x="597827" y="1339927"/>
                    <a:pt x="600075" y="1335881"/>
                  </a:cubicBezTo>
                  <a:cubicBezTo>
                    <a:pt x="610139" y="1317765"/>
                    <a:pt x="599628" y="1334172"/>
                    <a:pt x="609600" y="1319213"/>
                  </a:cubicBezTo>
                  <a:cubicBezTo>
                    <a:pt x="622532" y="1267487"/>
                    <a:pt x="612822" y="1313950"/>
                    <a:pt x="619125" y="1247775"/>
                  </a:cubicBezTo>
                  <a:cubicBezTo>
                    <a:pt x="619363" y="1245276"/>
                    <a:pt x="620317" y="1242841"/>
                    <a:pt x="621507" y="1240631"/>
                  </a:cubicBezTo>
                  <a:cubicBezTo>
                    <a:pt x="625896" y="1232481"/>
                    <a:pt x="635794" y="1216819"/>
                    <a:pt x="635794" y="1216819"/>
                  </a:cubicBezTo>
                  <a:cubicBezTo>
                    <a:pt x="642103" y="1191581"/>
                    <a:pt x="633123" y="1229127"/>
                    <a:pt x="640557" y="1188244"/>
                  </a:cubicBezTo>
                  <a:cubicBezTo>
                    <a:pt x="641006" y="1185774"/>
                    <a:pt x="642329" y="1183535"/>
                    <a:pt x="642938" y="1181100"/>
                  </a:cubicBezTo>
                  <a:cubicBezTo>
                    <a:pt x="643920" y="1177174"/>
                    <a:pt x="643898" y="1172984"/>
                    <a:pt x="645319" y="1169194"/>
                  </a:cubicBezTo>
                  <a:cubicBezTo>
                    <a:pt x="646324" y="1166514"/>
                    <a:pt x="648802" y="1164610"/>
                    <a:pt x="650082" y="1162050"/>
                  </a:cubicBezTo>
                  <a:cubicBezTo>
                    <a:pt x="652785" y="1156643"/>
                    <a:pt x="654980" y="1150994"/>
                    <a:pt x="657225" y="1145381"/>
                  </a:cubicBezTo>
                  <a:cubicBezTo>
                    <a:pt x="658157" y="1143051"/>
                    <a:pt x="658484" y="1140483"/>
                    <a:pt x="659607" y="1138238"/>
                  </a:cubicBezTo>
                  <a:cubicBezTo>
                    <a:pt x="660887" y="1135678"/>
                    <a:pt x="662979" y="1133596"/>
                    <a:pt x="664369" y="1131094"/>
                  </a:cubicBezTo>
                  <a:cubicBezTo>
                    <a:pt x="666955" y="1126439"/>
                    <a:pt x="669132" y="1121569"/>
                    <a:pt x="671513" y="1116806"/>
                  </a:cubicBezTo>
                  <a:cubicBezTo>
                    <a:pt x="672307" y="1106487"/>
                    <a:pt x="672751" y="1096136"/>
                    <a:pt x="673894" y="1085850"/>
                  </a:cubicBezTo>
                  <a:cubicBezTo>
                    <a:pt x="674341" y="1081828"/>
                    <a:pt x="675610" y="1077936"/>
                    <a:pt x="676275" y="1073944"/>
                  </a:cubicBezTo>
                  <a:cubicBezTo>
                    <a:pt x="677198" y="1068408"/>
                    <a:pt x="677653" y="1062797"/>
                    <a:pt x="678657" y="1057275"/>
                  </a:cubicBezTo>
                  <a:cubicBezTo>
                    <a:pt x="679242" y="1054055"/>
                    <a:pt x="680453" y="1050970"/>
                    <a:pt x="681038" y="1047750"/>
                  </a:cubicBezTo>
                  <a:cubicBezTo>
                    <a:pt x="682042" y="1042228"/>
                    <a:pt x="682625" y="1036637"/>
                    <a:pt x="683419" y="1031081"/>
                  </a:cubicBezTo>
                  <a:cubicBezTo>
                    <a:pt x="681038" y="1015206"/>
                    <a:pt x="680168" y="999029"/>
                    <a:pt x="676275" y="983456"/>
                  </a:cubicBezTo>
                  <a:cubicBezTo>
                    <a:pt x="675313" y="979606"/>
                    <a:pt x="671439" y="977160"/>
                    <a:pt x="669132" y="973931"/>
                  </a:cubicBezTo>
                  <a:cubicBezTo>
                    <a:pt x="667469" y="971602"/>
                    <a:pt x="666568" y="968620"/>
                    <a:pt x="664369" y="966788"/>
                  </a:cubicBezTo>
                  <a:cubicBezTo>
                    <a:pt x="661642" y="964516"/>
                    <a:pt x="657616" y="964243"/>
                    <a:pt x="654844" y="962025"/>
                  </a:cubicBezTo>
                  <a:cubicBezTo>
                    <a:pt x="649585" y="957818"/>
                    <a:pt x="646161" y="951474"/>
                    <a:pt x="640557" y="947738"/>
                  </a:cubicBezTo>
                  <a:cubicBezTo>
                    <a:pt x="638176" y="946150"/>
                    <a:pt x="635742" y="944639"/>
                    <a:pt x="633413" y="942975"/>
                  </a:cubicBezTo>
                  <a:cubicBezTo>
                    <a:pt x="630184" y="940668"/>
                    <a:pt x="627573" y="937305"/>
                    <a:pt x="623888" y="935831"/>
                  </a:cubicBezTo>
                  <a:cubicBezTo>
                    <a:pt x="619405" y="934038"/>
                    <a:pt x="614363" y="934244"/>
                    <a:pt x="609600" y="933450"/>
                  </a:cubicBezTo>
                  <a:cubicBezTo>
                    <a:pt x="597694" y="934244"/>
                    <a:pt x="585749" y="934582"/>
                    <a:pt x="573882" y="935831"/>
                  </a:cubicBezTo>
                  <a:cubicBezTo>
                    <a:pt x="570627" y="936174"/>
                    <a:pt x="567566" y="937571"/>
                    <a:pt x="564357" y="938213"/>
                  </a:cubicBezTo>
                  <a:cubicBezTo>
                    <a:pt x="559622" y="939160"/>
                    <a:pt x="554832" y="939800"/>
                    <a:pt x="550069" y="940594"/>
                  </a:cubicBezTo>
                  <a:cubicBezTo>
                    <a:pt x="547688" y="942975"/>
                    <a:pt x="545849" y="946067"/>
                    <a:pt x="542925" y="947738"/>
                  </a:cubicBezTo>
                  <a:cubicBezTo>
                    <a:pt x="541115" y="948772"/>
                    <a:pt x="522213" y="952356"/>
                    <a:pt x="521494" y="952500"/>
                  </a:cubicBezTo>
                  <a:cubicBezTo>
                    <a:pt x="515144" y="951706"/>
                    <a:pt x="508168" y="952981"/>
                    <a:pt x="502444" y="950119"/>
                  </a:cubicBezTo>
                  <a:cubicBezTo>
                    <a:pt x="499269" y="948532"/>
                    <a:pt x="497903" y="944137"/>
                    <a:pt x="497682" y="940594"/>
                  </a:cubicBezTo>
                  <a:cubicBezTo>
                    <a:pt x="496480" y="921355"/>
                    <a:pt x="497229" y="915787"/>
                    <a:pt x="504825" y="902494"/>
                  </a:cubicBezTo>
                  <a:cubicBezTo>
                    <a:pt x="506245" y="900009"/>
                    <a:pt x="507207" y="896938"/>
                    <a:pt x="509588" y="895350"/>
                  </a:cubicBezTo>
                  <a:cubicBezTo>
                    <a:pt x="512311" y="893535"/>
                    <a:pt x="515938" y="893763"/>
                    <a:pt x="519113" y="892969"/>
                  </a:cubicBezTo>
                  <a:cubicBezTo>
                    <a:pt x="540408" y="882321"/>
                    <a:pt x="531428" y="885689"/>
                    <a:pt x="545307" y="881063"/>
                  </a:cubicBezTo>
                  <a:cubicBezTo>
                    <a:pt x="548482" y="878682"/>
                    <a:pt x="552525" y="877149"/>
                    <a:pt x="554832" y="873919"/>
                  </a:cubicBezTo>
                  <a:cubicBezTo>
                    <a:pt x="556734" y="871256"/>
                    <a:pt x="557213" y="867667"/>
                    <a:pt x="557213" y="864394"/>
                  </a:cubicBezTo>
                  <a:cubicBezTo>
                    <a:pt x="557213" y="863731"/>
                    <a:pt x="555800" y="843225"/>
                    <a:pt x="552450" y="838200"/>
                  </a:cubicBezTo>
                  <a:cubicBezTo>
                    <a:pt x="550582" y="835398"/>
                    <a:pt x="548047" y="833013"/>
                    <a:pt x="545307" y="831056"/>
                  </a:cubicBezTo>
                  <a:cubicBezTo>
                    <a:pt x="540159" y="827378"/>
                    <a:pt x="534467" y="825856"/>
                    <a:pt x="528638" y="823913"/>
                  </a:cubicBezTo>
                  <a:cubicBezTo>
                    <a:pt x="525463" y="821532"/>
                    <a:pt x="522478" y="818873"/>
                    <a:pt x="519113" y="816769"/>
                  </a:cubicBezTo>
                  <a:cubicBezTo>
                    <a:pt x="492953" y="800418"/>
                    <a:pt x="527057" y="825107"/>
                    <a:pt x="500063" y="804863"/>
                  </a:cubicBezTo>
                  <a:cubicBezTo>
                    <a:pt x="499269" y="802482"/>
                    <a:pt x="499289" y="799647"/>
                    <a:pt x="497682" y="797719"/>
                  </a:cubicBezTo>
                  <a:cubicBezTo>
                    <a:pt x="495834" y="795501"/>
                    <a:pt x="484273" y="787986"/>
                    <a:pt x="481013" y="785813"/>
                  </a:cubicBezTo>
                  <a:cubicBezTo>
                    <a:pt x="479425" y="779463"/>
                    <a:pt x="478320" y="772973"/>
                    <a:pt x="476250" y="766763"/>
                  </a:cubicBezTo>
                  <a:cubicBezTo>
                    <a:pt x="475456" y="764382"/>
                    <a:pt x="474991" y="761864"/>
                    <a:pt x="473869" y="759619"/>
                  </a:cubicBezTo>
                  <a:cubicBezTo>
                    <a:pt x="469436" y="750751"/>
                    <a:pt x="468546" y="753230"/>
                    <a:pt x="461963" y="745331"/>
                  </a:cubicBezTo>
                  <a:cubicBezTo>
                    <a:pt x="460131" y="743133"/>
                    <a:pt x="459224" y="740212"/>
                    <a:pt x="457200" y="738188"/>
                  </a:cubicBezTo>
                  <a:cubicBezTo>
                    <a:pt x="455176" y="736164"/>
                    <a:pt x="452184" y="735339"/>
                    <a:pt x="450057" y="733425"/>
                  </a:cubicBezTo>
                  <a:cubicBezTo>
                    <a:pt x="444216" y="728168"/>
                    <a:pt x="440843" y="719241"/>
                    <a:pt x="433388" y="716756"/>
                  </a:cubicBezTo>
                  <a:cubicBezTo>
                    <a:pt x="431007" y="715962"/>
                    <a:pt x="428438" y="715594"/>
                    <a:pt x="426244" y="714375"/>
                  </a:cubicBezTo>
                  <a:cubicBezTo>
                    <a:pt x="421241" y="711595"/>
                    <a:pt x="417387" y="706660"/>
                    <a:pt x="411957" y="704850"/>
                  </a:cubicBezTo>
                  <a:lnTo>
                    <a:pt x="397669" y="700088"/>
                  </a:lnTo>
                  <a:cubicBezTo>
                    <a:pt x="369306" y="678815"/>
                    <a:pt x="405370" y="703938"/>
                    <a:pt x="378619" y="690563"/>
                  </a:cubicBezTo>
                  <a:cubicBezTo>
                    <a:pt x="373500" y="688003"/>
                    <a:pt x="369021" y="684320"/>
                    <a:pt x="364332" y="681038"/>
                  </a:cubicBezTo>
                  <a:cubicBezTo>
                    <a:pt x="352654" y="672863"/>
                    <a:pt x="354309" y="673396"/>
                    <a:pt x="342900" y="661988"/>
                  </a:cubicBezTo>
                  <a:cubicBezTo>
                    <a:pt x="342106" y="658019"/>
                    <a:pt x="338709" y="653701"/>
                    <a:pt x="340519" y="650081"/>
                  </a:cubicBezTo>
                  <a:cubicBezTo>
                    <a:pt x="341515" y="648090"/>
                    <a:pt x="358989" y="639656"/>
                    <a:pt x="361950" y="638175"/>
                  </a:cubicBezTo>
                  <a:cubicBezTo>
                    <a:pt x="363816" y="634444"/>
                    <a:pt x="368112" y="624869"/>
                    <a:pt x="371475" y="621506"/>
                  </a:cubicBezTo>
                  <a:cubicBezTo>
                    <a:pt x="373499" y="619482"/>
                    <a:pt x="376290" y="618407"/>
                    <a:pt x="378619" y="616744"/>
                  </a:cubicBezTo>
                  <a:cubicBezTo>
                    <a:pt x="399295" y="601976"/>
                    <a:pt x="378452" y="616061"/>
                    <a:pt x="395288" y="604838"/>
                  </a:cubicBezTo>
                  <a:cubicBezTo>
                    <a:pt x="396875" y="600075"/>
                    <a:pt x="398832" y="595420"/>
                    <a:pt x="400050" y="590550"/>
                  </a:cubicBezTo>
                  <a:cubicBezTo>
                    <a:pt x="402306" y="581526"/>
                    <a:pt x="402582" y="571349"/>
                    <a:pt x="409575" y="564356"/>
                  </a:cubicBezTo>
                  <a:cubicBezTo>
                    <a:pt x="413169" y="560762"/>
                    <a:pt x="417513" y="558006"/>
                    <a:pt x="421482" y="554831"/>
                  </a:cubicBezTo>
                  <a:cubicBezTo>
                    <a:pt x="423990" y="544799"/>
                    <a:pt x="423808" y="535781"/>
                    <a:pt x="440532" y="535781"/>
                  </a:cubicBezTo>
                  <a:cubicBezTo>
                    <a:pt x="445022" y="535781"/>
                    <a:pt x="446158" y="543078"/>
                    <a:pt x="450057" y="545306"/>
                  </a:cubicBezTo>
                  <a:cubicBezTo>
                    <a:pt x="457370" y="549485"/>
                    <a:pt x="471288" y="553970"/>
                    <a:pt x="481013" y="557213"/>
                  </a:cubicBezTo>
                  <a:cubicBezTo>
                    <a:pt x="498667" y="551327"/>
                    <a:pt x="490810" y="554695"/>
                    <a:pt x="504825" y="547688"/>
                  </a:cubicBezTo>
                  <a:cubicBezTo>
                    <a:pt x="520888" y="531625"/>
                    <a:pt x="512723" y="535530"/>
                    <a:pt x="526257" y="531019"/>
                  </a:cubicBezTo>
                  <a:cubicBezTo>
                    <a:pt x="531218" y="526058"/>
                    <a:pt x="539489" y="517259"/>
                    <a:pt x="545307" y="514350"/>
                  </a:cubicBezTo>
                  <a:cubicBezTo>
                    <a:pt x="548927" y="512540"/>
                    <a:pt x="553262" y="512847"/>
                    <a:pt x="557213" y="511969"/>
                  </a:cubicBezTo>
                  <a:cubicBezTo>
                    <a:pt x="560408" y="511259"/>
                    <a:pt x="563633" y="510623"/>
                    <a:pt x="566738" y="509588"/>
                  </a:cubicBezTo>
                  <a:cubicBezTo>
                    <a:pt x="589684" y="501939"/>
                    <a:pt x="567021" y="506762"/>
                    <a:pt x="592932" y="502444"/>
                  </a:cubicBezTo>
                  <a:cubicBezTo>
                    <a:pt x="604838" y="503238"/>
                    <a:pt x="616864" y="502964"/>
                    <a:pt x="628650" y="504825"/>
                  </a:cubicBezTo>
                  <a:cubicBezTo>
                    <a:pt x="632156" y="505379"/>
                    <a:pt x="634807" y="508465"/>
                    <a:pt x="638175" y="509588"/>
                  </a:cubicBezTo>
                  <a:cubicBezTo>
                    <a:pt x="644385" y="511658"/>
                    <a:pt x="657225" y="514350"/>
                    <a:pt x="657225" y="514350"/>
                  </a:cubicBezTo>
                  <a:cubicBezTo>
                    <a:pt x="661194" y="513556"/>
                    <a:pt x="665512" y="513779"/>
                    <a:pt x="669132" y="511969"/>
                  </a:cubicBezTo>
                  <a:cubicBezTo>
                    <a:pt x="672144" y="510463"/>
                    <a:pt x="673473" y="506693"/>
                    <a:pt x="676275" y="504825"/>
                  </a:cubicBezTo>
                  <a:cubicBezTo>
                    <a:pt x="678364" y="503433"/>
                    <a:pt x="681038" y="503238"/>
                    <a:pt x="683419" y="502444"/>
                  </a:cubicBezTo>
                  <a:cubicBezTo>
                    <a:pt x="680244" y="495300"/>
                    <a:pt x="677390" y="488005"/>
                    <a:pt x="673894" y="481013"/>
                  </a:cubicBezTo>
                  <a:cubicBezTo>
                    <a:pt x="672614" y="478453"/>
                    <a:pt x="668847" y="476717"/>
                    <a:pt x="669132" y="473869"/>
                  </a:cubicBezTo>
                  <a:cubicBezTo>
                    <a:pt x="670660" y="458591"/>
                    <a:pt x="677485" y="457375"/>
                    <a:pt x="685800" y="447675"/>
                  </a:cubicBezTo>
                  <a:cubicBezTo>
                    <a:pt x="687663" y="445502"/>
                    <a:pt x="688975" y="442912"/>
                    <a:pt x="690563" y="440531"/>
                  </a:cubicBezTo>
                  <a:cubicBezTo>
                    <a:pt x="689769" y="437356"/>
                    <a:pt x="690277" y="433520"/>
                    <a:pt x="688182" y="431006"/>
                  </a:cubicBezTo>
                  <a:cubicBezTo>
                    <a:pt x="685910" y="428279"/>
                    <a:pt x="681667" y="428125"/>
                    <a:pt x="678657" y="426244"/>
                  </a:cubicBezTo>
                  <a:cubicBezTo>
                    <a:pt x="675291" y="424141"/>
                    <a:pt x="672601" y="421027"/>
                    <a:pt x="669132" y="419100"/>
                  </a:cubicBezTo>
                  <a:cubicBezTo>
                    <a:pt x="665395" y="417024"/>
                    <a:pt x="661131" y="416074"/>
                    <a:pt x="657225" y="414338"/>
                  </a:cubicBezTo>
                  <a:cubicBezTo>
                    <a:pt x="639562" y="406488"/>
                    <a:pt x="655234" y="412086"/>
                    <a:pt x="640557" y="407194"/>
                  </a:cubicBezTo>
                  <a:cubicBezTo>
                    <a:pt x="620092" y="393550"/>
                    <a:pt x="645979" y="409904"/>
                    <a:pt x="626269" y="400050"/>
                  </a:cubicBezTo>
                  <a:cubicBezTo>
                    <a:pt x="617339" y="395586"/>
                    <a:pt x="619312" y="393540"/>
                    <a:pt x="609600" y="388144"/>
                  </a:cubicBezTo>
                  <a:cubicBezTo>
                    <a:pt x="605864" y="386068"/>
                    <a:pt x="601877" y="384262"/>
                    <a:pt x="597694" y="383381"/>
                  </a:cubicBezTo>
                  <a:cubicBezTo>
                    <a:pt x="586710" y="381068"/>
                    <a:pt x="575469" y="380206"/>
                    <a:pt x="564357" y="378619"/>
                  </a:cubicBezTo>
                  <a:cubicBezTo>
                    <a:pt x="561182" y="375444"/>
                    <a:pt x="557789" y="372473"/>
                    <a:pt x="554832" y="369094"/>
                  </a:cubicBezTo>
                  <a:cubicBezTo>
                    <a:pt x="552219" y="366107"/>
                    <a:pt x="550494" y="362375"/>
                    <a:pt x="547688" y="359569"/>
                  </a:cubicBezTo>
                  <a:cubicBezTo>
                    <a:pt x="544882" y="356763"/>
                    <a:pt x="541338" y="354806"/>
                    <a:pt x="538163" y="352425"/>
                  </a:cubicBezTo>
                  <a:cubicBezTo>
                    <a:pt x="535691" y="342534"/>
                    <a:pt x="531997" y="334107"/>
                    <a:pt x="540544" y="323850"/>
                  </a:cubicBezTo>
                  <a:cubicBezTo>
                    <a:pt x="545089" y="318396"/>
                    <a:pt x="553244" y="317500"/>
                    <a:pt x="559594" y="314325"/>
                  </a:cubicBezTo>
                  <a:cubicBezTo>
                    <a:pt x="562606" y="312819"/>
                    <a:pt x="564605" y="309787"/>
                    <a:pt x="566738" y="307181"/>
                  </a:cubicBezTo>
                  <a:cubicBezTo>
                    <a:pt x="571764" y="301038"/>
                    <a:pt x="581025" y="288131"/>
                    <a:pt x="581025" y="288131"/>
                  </a:cubicBezTo>
                  <a:cubicBezTo>
                    <a:pt x="583772" y="279892"/>
                    <a:pt x="586055" y="276760"/>
                    <a:pt x="581025" y="266700"/>
                  </a:cubicBezTo>
                  <a:cubicBezTo>
                    <a:pt x="579745" y="264141"/>
                    <a:pt x="576055" y="263800"/>
                    <a:pt x="573882" y="261938"/>
                  </a:cubicBezTo>
                  <a:cubicBezTo>
                    <a:pt x="559500" y="249610"/>
                    <a:pt x="570340" y="254408"/>
                    <a:pt x="557213" y="250031"/>
                  </a:cubicBezTo>
                  <a:cubicBezTo>
                    <a:pt x="551944" y="244762"/>
                    <a:pt x="548624" y="242377"/>
                    <a:pt x="545307" y="235744"/>
                  </a:cubicBezTo>
                  <a:cubicBezTo>
                    <a:pt x="543395" y="231921"/>
                    <a:pt x="542132" y="227807"/>
                    <a:pt x="540544" y="223838"/>
                  </a:cubicBezTo>
                  <a:cubicBezTo>
                    <a:pt x="541338" y="218282"/>
                    <a:pt x="540646" y="212298"/>
                    <a:pt x="542925" y="207169"/>
                  </a:cubicBezTo>
                  <a:cubicBezTo>
                    <a:pt x="544087" y="204554"/>
                    <a:pt x="548045" y="204430"/>
                    <a:pt x="550069" y="202406"/>
                  </a:cubicBezTo>
                  <a:cubicBezTo>
                    <a:pt x="552875" y="199600"/>
                    <a:pt x="554630" y="195894"/>
                    <a:pt x="557213" y="192881"/>
                  </a:cubicBezTo>
                  <a:cubicBezTo>
                    <a:pt x="559405" y="190324"/>
                    <a:pt x="562201" y="188325"/>
                    <a:pt x="564357" y="185738"/>
                  </a:cubicBezTo>
                  <a:cubicBezTo>
                    <a:pt x="566189" y="183539"/>
                    <a:pt x="567095" y="180618"/>
                    <a:pt x="569119" y="178594"/>
                  </a:cubicBezTo>
                  <a:cubicBezTo>
                    <a:pt x="571925" y="175788"/>
                    <a:pt x="575838" y="174256"/>
                    <a:pt x="578644" y="171450"/>
                  </a:cubicBezTo>
                  <a:cubicBezTo>
                    <a:pt x="588435" y="161659"/>
                    <a:pt x="576974" y="163832"/>
                    <a:pt x="595313" y="157163"/>
                  </a:cubicBezTo>
                  <a:cubicBezTo>
                    <a:pt x="599850" y="155513"/>
                    <a:pt x="604887" y="155828"/>
                    <a:pt x="609600" y="154781"/>
                  </a:cubicBezTo>
                  <a:cubicBezTo>
                    <a:pt x="617334" y="153062"/>
                    <a:pt x="618427" y="150999"/>
                    <a:pt x="626269" y="147638"/>
                  </a:cubicBezTo>
                  <a:cubicBezTo>
                    <a:pt x="628576" y="146649"/>
                    <a:pt x="631032" y="146050"/>
                    <a:pt x="633413" y="145256"/>
                  </a:cubicBezTo>
                  <a:cubicBezTo>
                    <a:pt x="647700" y="146050"/>
                    <a:pt x="662243" y="144832"/>
                    <a:pt x="676275" y="147638"/>
                  </a:cubicBezTo>
                  <a:cubicBezTo>
                    <a:pt x="679081" y="148199"/>
                    <a:pt x="679618" y="152296"/>
                    <a:pt x="681038" y="154781"/>
                  </a:cubicBezTo>
                  <a:cubicBezTo>
                    <a:pt x="682799" y="157863"/>
                    <a:pt x="684554" y="160982"/>
                    <a:pt x="685800" y="164306"/>
                  </a:cubicBezTo>
                  <a:cubicBezTo>
                    <a:pt x="686949" y="167370"/>
                    <a:pt x="687283" y="170684"/>
                    <a:pt x="688182" y="173831"/>
                  </a:cubicBezTo>
                  <a:cubicBezTo>
                    <a:pt x="688872" y="176245"/>
                    <a:pt x="689769" y="178594"/>
                    <a:pt x="690563" y="180975"/>
                  </a:cubicBezTo>
                  <a:cubicBezTo>
                    <a:pt x="688116" y="195657"/>
                    <a:pt x="691256" y="193891"/>
                    <a:pt x="681038" y="202406"/>
                  </a:cubicBezTo>
                  <a:cubicBezTo>
                    <a:pt x="674085" y="208200"/>
                    <a:pt x="659607" y="219075"/>
                    <a:pt x="659607" y="219075"/>
                  </a:cubicBezTo>
                  <a:cubicBezTo>
                    <a:pt x="658824" y="222208"/>
                    <a:pt x="654676" y="238151"/>
                    <a:pt x="654844" y="240506"/>
                  </a:cubicBezTo>
                  <a:cubicBezTo>
                    <a:pt x="655366" y="247806"/>
                    <a:pt x="656579" y="255276"/>
                    <a:pt x="659607" y="261938"/>
                  </a:cubicBezTo>
                  <a:cubicBezTo>
                    <a:pt x="660791" y="264543"/>
                    <a:pt x="664369" y="265113"/>
                    <a:pt x="666750" y="266700"/>
                  </a:cubicBezTo>
                  <a:cubicBezTo>
                    <a:pt x="676275" y="265113"/>
                    <a:pt x="686108" y="264818"/>
                    <a:pt x="695325" y="261938"/>
                  </a:cubicBezTo>
                  <a:cubicBezTo>
                    <a:pt x="699113" y="260754"/>
                    <a:pt x="701485" y="256898"/>
                    <a:pt x="704850" y="254794"/>
                  </a:cubicBezTo>
                  <a:cubicBezTo>
                    <a:pt x="707860" y="252913"/>
                    <a:pt x="711200" y="251619"/>
                    <a:pt x="714375" y="250031"/>
                  </a:cubicBezTo>
                  <a:cubicBezTo>
                    <a:pt x="731597" y="227069"/>
                    <a:pt x="709419" y="254986"/>
                    <a:pt x="733425" y="230981"/>
                  </a:cubicBezTo>
                  <a:cubicBezTo>
                    <a:pt x="737809" y="226597"/>
                    <a:pt x="740948" y="221078"/>
                    <a:pt x="745332" y="216694"/>
                  </a:cubicBezTo>
                  <a:cubicBezTo>
                    <a:pt x="748138" y="213888"/>
                    <a:pt x="751627" y="211857"/>
                    <a:pt x="754857" y="209550"/>
                  </a:cubicBezTo>
                  <a:cubicBezTo>
                    <a:pt x="761699" y="204663"/>
                    <a:pt x="772096" y="198550"/>
                    <a:pt x="778669" y="195263"/>
                  </a:cubicBezTo>
                  <a:cubicBezTo>
                    <a:pt x="780914" y="194140"/>
                    <a:pt x="783409" y="193602"/>
                    <a:pt x="785813" y="192881"/>
                  </a:cubicBezTo>
                  <a:cubicBezTo>
                    <a:pt x="791348" y="191221"/>
                    <a:pt x="796926" y="189706"/>
                    <a:pt x="802482" y="188119"/>
                  </a:cubicBezTo>
                  <a:cubicBezTo>
                    <a:pt x="839661" y="194315"/>
                    <a:pt x="789086" y="184447"/>
                    <a:pt x="835819" y="200025"/>
                  </a:cubicBezTo>
                  <a:cubicBezTo>
                    <a:pt x="849379" y="204545"/>
                    <a:pt x="869389" y="205764"/>
                    <a:pt x="883444" y="207169"/>
                  </a:cubicBezTo>
                  <a:cubicBezTo>
                    <a:pt x="932852" y="198934"/>
                    <a:pt x="927153" y="198535"/>
                    <a:pt x="1000125" y="200025"/>
                  </a:cubicBezTo>
                  <a:cubicBezTo>
                    <a:pt x="1071595" y="201484"/>
                    <a:pt x="1009032" y="202701"/>
                    <a:pt x="1035844" y="207169"/>
                  </a:cubicBezTo>
                  <a:cubicBezTo>
                    <a:pt x="1042934" y="208351"/>
                    <a:pt x="1050131" y="208756"/>
                    <a:pt x="1057275" y="209550"/>
                  </a:cubicBezTo>
                  <a:cubicBezTo>
                    <a:pt x="1064419" y="212725"/>
                    <a:pt x="1071715" y="215579"/>
                    <a:pt x="1078707" y="219075"/>
                  </a:cubicBezTo>
                  <a:cubicBezTo>
                    <a:pt x="1082847" y="221145"/>
                    <a:pt x="1085985" y="226219"/>
                    <a:pt x="1090613" y="226219"/>
                  </a:cubicBezTo>
                  <a:cubicBezTo>
                    <a:pt x="1098143" y="226219"/>
                    <a:pt x="1104900" y="221456"/>
                    <a:pt x="1112044" y="219075"/>
                  </a:cubicBezTo>
                  <a:cubicBezTo>
                    <a:pt x="1111250" y="212725"/>
                    <a:pt x="1111960" y="205998"/>
                    <a:pt x="1109663" y="200025"/>
                  </a:cubicBezTo>
                  <a:cubicBezTo>
                    <a:pt x="1107839" y="195281"/>
                    <a:pt x="1103188" y="192185"/>
                    <a:pt x="1100138" y="188119"/>
                  </a:cubicBezTo>
                  <a:cubicBezTo>
                    <a:pt x="1098421" y="185829"/>
                    <a:pt x="1097610" y="182763"/>
                    <a:pt x="1095375" y="180975"/>
                  </a:cubicBezTo>
                  <a:cubicBezTo>
                    <a:pt x="1093415" y="179407"/>
                    <a:pt x="1090613" y="179388"/>
                    <a:pt x="1088232" y="178594"/>
                  </a:cubicBezTo>
                  <a:cubicBezTo>
                    <a:pt x="1086644" y="176213"/>
                    <a:pt x="1085798" y="173114"/>
                    <a:pt x="1083469" y="171450"/>
                  </a:cubicBezTo>
                  <a:cubicBezTo>
                    <a:pt x="1079431" y="168566"/>
                    <a:pt x="1069628" y="166390"/>
                    <a:pt x="1064419" y="164306"/>
                  </a:cubicBezTo>
                  <a:cubicBezTo>
                    <a:pt x="1037305" y="153460"/>
                    <a:pt x="1056864" y="160202"/>
                    <a:pt x="1040607" y="154781"/>
                  </a:cubicBezTo>
                  <a:cubicBezTo>
                    <a:pt x="1038226" y="152400"/>
                    <a:pt x="1035331" y="150440"/>
                    <a:pt x="1033463" y="147638"/>
                  </a:cubicBezTo>
                  <a:cubicBezTo>
                    <a:pt x="1032098" y="145591"/>
                    <a:pt x="1029017" y="132235"/>
                    <a:pt x="1028700" y="130969"/>
                  </a:cubicBezTo>
                  <a:cubicBezTo>
                    <a:pt x="1029494" y="123825"/>
                    <a:pt x="1029339" y="116511"/>
                    <a:pt x="1031082" y="109538"/>
                  </a:cubicBezTo>
                  <a:cubicBezTo>
                    <a:pt x="1031776" y="106762"/>
                    <a:pt x="1033930" y="104521"/>
                    <a:pt x="1035844" y="102394"/>
                  </a:cubicBezTo>
                  <a:cubicBezTo>
                    <a:pt x="1041101" y="96553"/>
                    <a:pt x="1047798" y="92011"/>
                    <a:pt x="1052513" y="85725"/>
                  </a:cubicBezTo>
                  <a:cubicBezTo>
                    <a:pt x="1054894" y="82550"/>
                    <a:pt x="1057350" y="79430"/>
                    <a:pt x="1059657" y="76200"/>
                  </a:cubicBezTo>
                  <a:cubicBezTo>
                    <a:pt x="1061320" y="73871"/>
                    <a:pt x="1062395" y="71080"/>
                    <a:pt x="1064419" y="69056"/>
                  </a:cubicBezTo>
                  <a:cubicBezTo>
                    <a:pt x="1068013" y="65462"/>
                    <a:pt x="1072731" y="63125"/>
                    <a:pt x="1076325" y="59531"/>
                  </a:cubicBezTo>
                  <a:cubicBezTo>
                    <a:pt x="1078349" y="57507"/>
                    <a:pt x="1079256" y="54586"/>
                    <a:pt x="1081088" y="52388"/>
                  </a:cubicBezTo>
                  <a:cubicBezTo>
                    <a:pt x="1083244" y="49801"/>
                    <a:pt x="1085851" y="47625"/>
                    <a:pt x="1088232" y="45244"/>
                  </a:cubicBezTo>
                  <a:cubicBezTo>
                    <a:pt x="1089026" y="42069"/>
                    <a:pt x="1089284" y="38710"/>
                    <a:pt x="1090613" y="35719"/>
                  </a:cubicBezTo>
                  <a:cubicBezTo>
                    <a:pt x="1102188" y="9675"/>
                    <a:pt x="1094385" y="40089"/>
                    <a:pt x="1112044" y="4763"/>
                  </a:cubicBezTo>
                  <a:lnTo>
                    <a:pt x="1114425" y="0"/>
                  </a:lnTo>
                </a:path>
              </a:pathLst>
            </a:custGeom>
            <a:no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2BE42EF-EB06-D2FF-D059-A78CD1BA4568}"/>
                </a:ext>
              </a:extLst>
            </p:cNvPr>
            <p:cNvSpPr/>
            <p:nvPr/>
          </p:nvSpPr>
          <p:spPr>
            <a:xfrm>
              <a:off x="4185316" y="1875032"/>
              <a:ext cx="866903" cy="1654969"/>
            </a:xfrm>
            <a:custGeom>
              <a:avLst/>
              <a:gdLst>
                <a:gd name="csX0" fmla="*/ 152528 w 866903"/>
                <a:gd name="csY0" fmla="*/ 1654969 h 1654969"/>
                <a:gd name="csX1" fmla="*/ 154909 w 866903"/>
                <a:gd name="csY1" fmla="*/ 1609725 h 1654969"/>
                <a:gd name="csX2" fmla="*/ 162053 w 866903"/>
                <a:gd name="csY2" fmla="*/ 1588294 h 1654969"/>
                <a:gd name="csX3" fmla="*/ 164434 w 866903"/>
                <a:gd name="csY3" fmla="*/ 1581150 h 1654969"/>
                <a:gd name="csX4" fmla="*/ 176340 w 866903"/>
                <a:gd name="csY4" fmla="*/ 1554956 h 1654969"/>
                <a:gd name="csX5" fmla="*/ 171578 w 866903"/>
                <a:gd name="csY5" fmla="*/ 1547812 h 1654969"/>
                <a:gd name="csX6" fmla="*/ 164434 w 866903"/>
                <a:gd name="csY6" fmla="*/ 1538287 h 1654969"/>
                <a:gd name="csX7" fmla="*/ 171578 w 866903"/>
                <a:gd name="csY7" fmla="*/ 1502569 h 1654969"/>
                <a:gd name="csX8" fmla="*/ 176340 w 866903"/>
                <a:gd name="csY8" fmla="*/ 1495425 h 1654969"/>
                <a:gd name="csX9" fmla="*/ 185865 w 866903"/>
                <a:gd name="csY9" fmla="*/ 1478756 h 1654969"/>
                <a:gd name="csX10" fmla="*/ 176340 w 866903"/>
                <a:gd name="csY10" fmla="*/ 1454944 h 1654969"/>
                <a:gd name="csX11" fmla="*/ 164434 w 866903"/>
                <a:gd name="csY11" fmla="*/ 1450181 h 1654969"/>
                <a:gd name="csX12" fmla="*/ 147765 w 866903"/>
                <a:gd name="csY12" fmla="*/ 1452562 h 1654969"/>
                <a:gd name="csX13" fmla="*/ 140622 w 866903"/>
                <a:gd name="csY13" fmla="*/ 1459706 h 1654969"/>
                <a:gd name="csX14" fmla="*/ 133478 w 866903"/>
                <a:gd name="csY14" fmla="*/ 1469231 h 1654969"/>
                <a:gd name="csX15" fmla="*/ 126334 w 866903"/>
                <a:gd name="csY15" fmla="*/ 1476375 h 1654969"/>
                <a:gd name="csX16" fmla="*/ 121572 w 866903"/>
                <a:gd name="csY16" fmla="*/ 1483519 h 1654969"/>
                <a:gd name="csX17" fmla="*/ 104903 w 866903"/>
                <a:gd name="csY17" fmla="*/ 1485900 h 1654969"/>
                <a:gd name="csX18" fmla="*/ 85853 w 866903"/>
                <a:gd name="csY18" fmla="*/ 1483519 h 1654969"/>
                <a:gd name="csX19" fmla="*/ 78709 w 866903"/>
                <a:gd name="csY19" fmla="*/ 1481137 h 1654969"/>
                <a:gd name="csX20" fmla="*/ 62040 w 866903"/>
                <a:gd name="csY20" fmla="*/ 1473994 h 1654969"/>
                <a:gd name="csX21" fmla="*/ 33465 w 866903"/>
                <a:gd name="csY21" fmla="*/ 1478756 h 1654969"/>
                <a:gd name="csX22" fmla="*/ 21559 w 866903"/>
                <a:gd name="csY22" fmla="*/ 1476375 h 1654969"/>
                <a:gd name="csX23" fmla="*/ 19178 w 866903"/>
                <a:gd name="csY23" fmla="*/ 1464469 h 1654969"/>
                <a:gd name="csX24" fmla="*/ 14415 w 866903"/>
                <a:gd name="csY24" fmla="*/ 1457325 h 1654969"/>
                <a:gd name="csX25" fmla="*/ 12034 w 866903"/>
                <a:gd name="csY25" fmla="*/ 1445419 h 1654969"/>
                <a:gd name="csX26" fmla="*/ 9653 w 866903"/>
                <a:gd name="csY26" fmla="*/ 1431131 h 1654969"/>
                <a:gd name="csX27" fmla="*/ 2509 w 866903"/>
                <a:gd name="csY27" fmla="*/ 1421606 h 1654969"/>
                <a:gd name="csX28" fmla="*/ 128 w 866903"/>
                <a:gd name="csY28" fmla="*/ 1397794 h 1654969"/>
                <a:gd name="csX29" fmla="*/ 9653 w 866903"/>
                <a:gd name="csY29" fmla="*/ 1359694 h 1654969"/>
                <a:gd name="csX30" fmla="*/ 12034 w 866903"/>
                <a:gd name="csY30" fmla="*/ 1350169 h 1654969"/>
                <a:gd name="csX31" fmla="*/ 14415 w 866903"/>
                <a:gd name="csY31" fmla="*/ 1335881 h 1654969"/>
                <a:gd name="csX32" fmla="*/ 35847 w 866903"/>
                <a:gd name="csY32" fmla="*/ 1309687 h 1654969"/>
                <a:gd name="csX33" fmla="*/ 40609 w 866903"/>
                <a:gd name="csY33" fmla="*/ 1300162 h 1654969"/>
                <a:gd name="csX34" fmla="*/ 59659 w 866903"/>
                <a:gd name="csY34" fmla="*/ 1278731 h 1654969"/>
                <a:gd name="csX35" fmla="*/ 64422 w 866903"/>
                <a:gd name="csY35" fmla="*/ 1271587 h 1654969"/>
                <a:gd name="csX36" fmla="*/ 83472 w 866903"/>
                <a:gd name="csY36" fmla="*/ 1254919 h 1654969"/>
                <a:gd name="csX37" fmla="*/ 100140 w 866903"/>
                <a:gd name="csY37" fmla="*/ 1245394 h 1654969"/>
                <a:gd name="csX38" fmla="*/ 109665 w 866903"/>
                <a:gd name="csY38" fmla="*/ 1214437 h 1654969"/>
                <a:gd name="csX39" fmla="*/ 116809 w 866903"/>
                <a:gd name="csY39" fmla="*/ 1197769 h 1654969"/>
                <a:gd name="csX40" fmla="*/ 123953 w 866903"/>
                <a:gd name="csY40" fmla="*/ 1190625 h 1654969"/>
                <a:gd name="csX41" fmla="*/ 131097 w 866903"/>
                <a:gd name="csY41" fmla="*/ 1173956 h 1654969"/>
                <a:gd name="csX42" fmla="*/ 135859 w 866903"/>
                <a:gd name="csY42" fmla="*/ 1154906 h 1654969"/>
                <a:gd name="csX43" fmla="*/ 138240 w 866903"/>
                <a:gd name="csY43" fmla="*/ 1112044 h 1654969"/>
                <a:gd name="csX44" fmla="*/ 143003 w 866903"/>
                <a:gd name="csY44" fmla="*/ 1081087 h 1654969"/>
                <a:gd name="csX45" fmla="*/ 145384 w 866903"/>
                <a:gd name="csY45" fmla="*/ 1057275 h 1654969"/>
                <a:gd name="csX46" fmla="*/ 150147 w 866903"/>
                <a:gd name="csY46" fmla="*/ 1035844 h 1654969"/>
                <a:gd name="csX47" fmla="*/ 154909 w 866903"/>
                <a:gd name="csY47" fmla="*/ 1000125 h 1654969"/>
                <a:gd name="csX48" fmla="*/ 159672 w 866903"/>
                <a:gd name="csY48" fmla="*/ 962025 h 1654969"/>
                <a:gd name="csX49" fmla="*/ 162053 w 866903"/>
                <a:gd name="csY49" fmla="*/ 890587 h 1654969"/>
                <a:gd name="csX50" fmla="*/ 164434 w 866903"/>
                <a:gd name="csY50" fmla="*/ 871537 h 1654969"/>
                <a:gd name="csX51" fmla="*/ 169197 w 866903"/>
                <a:gd name="csY51" fmla="*/ 807244 h 1654969"/>
                <a:gd name="csX52" fmla="*/ 173959 w 866903"/>
                <a:gd name="csY52" fmla="*/ 769144 h 1654969"/>
                <a:gd name="csX53" fmla="*/ 176340 w 866903"/>
                <a:gd name="csY53" fmla="*/ 762000 h 1654969"/>
                <a:gd name="csX54" fmla="*/ 183484 w 866903"/>
                <a:gd name="csY54" fmla="*/ 750094 h 1654969"/>
                <a:gd name="csX55" fmla="*/ 185865 w 866903"/>
                <a:gd name="csY55" fmla="*/ 733425 h 1654969"/>
                <a:gd name="csX56" fmla="*/ 190628 w 866903"/>
                <a:gd name="csY56" fmla="*/ 664369 h 1654969"/>
                <a:gd name="csX57" fmla="*/ 193009 w 866903"/>
                <a:gd name="csY57" fmla="*/ 633412 h 1654969"/>
                <a:gd name="csX58" fmla="*/ 197772 w 866903"/>
                <a:gd name="csY58" fmla="*/ 607219 h 1654969"/>
                <a:gd name="csX59" fmla="*/ 202534 w 866903"/>
                <a:gd name="csY59" fmla="*/ 588169 h 1654969"/>
                <a:gd name="csX60" fmla="*/ 212059 w 866903"/>
                <a:gd name="csY60" fmla="*/ 559594 h 1654969"/>
                <a:gd name="csX61" fmla="*/ 214440 w 866903"/>
                <a:gd name="csY61" fmla="*/ 552450 h 1654969"/>
                <a:gd name="csX62" fmla="*/ 216822 w 866903"/>
                <a:gd name="csY62" fmla="*/ 542925 h 1654969"/>
                <a:gd name="csX63" fmla="*/ 223965 w 866903"/>
                <a:gd name="csY63" fmla="*/ 509587 h 1654969"/>
                <a:gd name="csX64" fmla="*/ 226347 w 866903"/>
                <a:gd name="csY64" fmla="*/ 502444 h 1654969"/>
                <a:gd name="csX65" fmla="*/ 231109 w 866903"/>
                <a:gd name="csY65" fmla="*/ 492919 h 1654969"/>
                <a:gd name="csX66" fmla="*/ 247778 w 866903"/>
                <a:gd name="csY66" fmla="*/ 473869 h 1654969"/>
                <a:gd name="csX67" fmla="*/ 262065 w 866903"/>
                <a:gd name="csY67" fmla="*/ 454819 h 1654969"/>
                <a:gd name="csX68" fmla="*/ 269209 w 866903"/>
                <a:gd name="csY68" fmla="*/ 450056 h 1654969"/>
                <a:gd name="csX69" fmla="*/ 276353 w 866903"/>
                <a:gd name="csY69" fmla="*/ 440531 h 1654969"/>
                <a:gd name="csX70" fmla="*/ 283497 w 866903"/>
                <a:gd name="csY70" fmla="*/ 435769 h 1654969"/>
                <a:gd name="csX71" fmla="*/ 293022 w 866903"/>
                <a:gd name="csY71" fmla="*/ 428625 h 1654969"/>
                <a:gd name="csX72" fmla="*/ 300165 w 866903"/>
                <a:gd name="csY72" fmla="*/ 423862 h 1654969"/>
                <a:gd name="csX73" fmla="*/ 316834 w 866903"/>
                <a:gd name="csY73" fmla="*/ 409575 h 1654969"/>
                <a:gd name="csX74" fmla="*/ 326359 w 866903"/>
                <a:gd name="csY74" fmla="*/ 404812 h 1654969"/>
                <a:gd name="csX75" fmla="*/ 335884 w 866903"/>
                <a:gd name="csY75" fmla="*/ 395287 h 1654969"/>
                <a:gd name="csX76" fmla="*/ 343028 w 866903"/>
                <a:gd name="csY76" fmla="*/ 390525 h 1654969"/>
                <a:gd name="csX77" fmla="*/ 354934 w 866903"/>
                <a:gd name="csY77" fmla="*/ 376237 h 1654969"/>
                <a:gd name="csX78" fmla="*/ 359697 w 866903"/>
                <a:gd name="csY78" fmla="*/ 369094 h 1654969"/>
                <a:gd name="csX79" fmla="*/ 376365 w 866903"/>
                <a:gd name="csY79" fmla="*/ 354806 h 1654969"/>
                <a:gd name="csX80" fmla="*/ 390653 w 866903"/>
                <a:gd name="csY80" fmla="*/ 345281 h 1654969"/>
                <a:gd name="csX81" fmla="*/ 395415 w 866903"/>
                <a:gd name="csY81" fmla="*/ 338137 h 1654969"/>
                <a:gd name="csX82" fmla="*/ 416847 w 866903"/>
                <a:gd name="csY82" fmla="*/ 330994 h 1654969"/>
                <a:gd name="csX83" fmla="*/ 435897 w 866903"/>
                <a:gd name="csY83" fmla="*/ 323850 h 1654969"/>
                <a:gd name="csX84" fmla="*/ 445422 w 866903"/>
                <a:gd name="csY84" fmla="*/ 328612 h 1654969"/>
                <a:gd name="csX85" fmla="*/ 473997 w 866903"/>
                <a:gd name="csY85" fmla="*/ 347662 h 1654969"/>
                <a:gd name="csX86" fmla="*/ 483522 w 866903"/>
                <a:gd name="csY86" fmla="*/ 357187 h 1654969"/>
                <a:gd name="csX87" fmla="*/ 493047 w 866903"/>
                <a:gd name="csY87" fmla="*/ 361950 h 1654969"/>
                <a:gd name="csX88" fmla="*/ 509715 w 866903"/>
                <a:gd name="csY88" fmla="*/ 366712 h 1654969"/>
                <a:gd name="csX89" fmla="*/ 576390 w 866903"/>
                <a:gd name="csY89" fmla="*/ 350044 h 1654969"/>
                <a:gd name="csX90" fmla="*/ 583534 w 866903"/>
                <a:gd name="csY90" fmla="*/ 345281 h 1654969"/>
                <a:gd name="csX91" fmla="*/ 597822 w 866903"/>
                <a:gd name="csY91" fmla="*/ 330994 h 1654969"/>
                <a:gd name="csX92" fmla="*/ 631159 w 866903"/>
                <a:gd name="csY92" fmla="*/ 340519 h 1654969"/>
                <a:gd name="csX93" fmla="*/ 647828 w 866903"/>
                <a:gd name="csY93" fmla="*/ 347662 h 1654969"/>
                <a:gd name="csX94" fmla="*/ 654972 w 866903"/>
                <a:gd name="csY94" fmla="*/ 350044 h 1654969"/>
                <a:gd name="csX95" fmla="*/ 674022 w 866903"/>
                <a:gd name="csY95" fmla="*/ 345281 h 1654969"/>
                <a:gd name="csX96" fmla="*/ 688309 w 866903"/>
                <a:gd name="csY96" fmla="*/ 350044 h 1654969"/>
                <a:gd name="csX97" fmla="*/ 724028 w 866903"/>
                <a:gd name="csY97" fmla="*/ 369094 h 1654969"/>
                <a:gd name="csX98" fmla="*/ 759747 w 866903"/>
                <a:gd name="csY98" fmla="*/ 361950 h 1654969"/>
                <a:gd name="csX99" fmla="*/ 774034 w 866903"/>
                <a:gd name="csY99" fmla="*/ 357187 h 1654969"/>
                <a:gd name="csX100" fmla="*/ 788322 w 866903"/>
                <a:gd name="csY100" fmla="*/ 359569 h 1654969"/>
                <a:gd name="csX101" fmla="*/ 795465 w 866903"/>
                <a:gd name="csY101" fmla="*/ 369094 h 1654969"/>
                <a:gd name="csX102" fmla="*/ 800228 w 866903"/>
                <a:gd name="csY102" fmla="*/ 395287 h 1654969"/>
                <a:gd name="csX103" fmla="*/ 804990 w 866903"/>
                <a:gd name="csY103" fmla="*/ 402431 h 1654969"/>
                <a:gd name="csX104" fmla="*/ 835947 w 866903"/>
                <a:gd name="csY104" fmla="*/ 409575 h 1654969"/>
                <a:gd name="csX105" fmla="*/ 862140 w 866903"/>
                <a:gd name="csY105" fmla="*/ 407194 h 1654969"/>
                <a:gd name="csX106" fmla="*/ 866903 w 866903"/>
                <a:gd name="csY106" fmla="*/ 392906 h 1654969"/>
                <a:gd name="csX107" fmla="*/ 862140 w 866903"/>
                <a:gd name="csY107" fmla="*/ 350044 h 1654969"/>
                <a:gd name="csX108" fmla="*/ 857378 w 866903"/>
                <a:gd name="csY108" fmla="*/ 342900 h 1654969"/>
                <a:gd name="csX109" fmla="*/ 852615 w 866903"/>
                <a:gd name="csY109" fmla="*/ 333375 h 1654969"/>
                <a:gd name="csX110" fmla="*/ 843090 w 866903"/>
                <a:gd name="csY110" fmla="*/ 326231 h 1654969"/>
                <a:gd name="csX111" fmla="*/ 835947 w 866903"/>
                <a:gd name="csY111" fmla="*/ 319087 h 1654969"/>
                <a:gd name="csX112" fmla="*/ 819278 w 866903"/>
                <a:gd name="csY112" fmla="*/ 300037 h 1654969"/>
                <a:gd name="csX113" fmla="*/ 809753 w 866903"/>
                <a:gd name="csY113" fmla="*/ 292894 h 1654969"/>
                <a:gd name="csX114" fmla="*/ 802609 w 866903"/>
                <a:gd name="csY114" fmla="*/ 285750 h 1654969"/>
                <a:gd name="csX115" fmla="*/ 788322 w 866903"/>
                <a:gd name="csY115" fmla="*/ 280987 h 1654969"/>
                <a:gd name="csX116" fmla="*/ 766890 w 866903"/>
                <a:gd name="csY116" fmla="*/ 271462 h 1654969"/>
                <a:gd name="csX117" fmla="*/ 724028 w 866903"/>
                <a:gd name="csY117" fmla="*/ 273844 h 1654969"/>
                <a:gd name="csX118" fmla="*/ 702597 w 866903"/>
                <a:gd name="csY118" fmla="*/ 278606 h 1654969"/>
                <a:gd name="csX119" fmla="*/ 678784 w 866903"/>
                <a:gd name="csY119" fmla="*/ 285750 h 1654969"/>
                <a:gd name="csX120" fmla="*/ 645447 w 866903"/>
                <a:gd name="csY120" fmla="*/ 288131 h 1654969"/>
                <a:gd name="csX121" fmla="*/ 638303 w 866903"/>
                <a:gd name="csY121" fmla="*/ 283369 h 1654969"/>
                <a:gd name="csX122" fmla="*/ 633540 w 866903"/>
                <a:gd name="csY122" fmla="*/ 276225 h 1654969"/>
                <a:gd name="csX123" fmla="*/ 626397 w 866903"/>
                <a:gd name="csY123" fmla="*/ 266700 h 1654969"/>
                <a:gd name="csX124" fmla="*/ 624015 w 866903"/>
                <a:gd name="csY124" fmla="*/ 259556 h 1654969"/>
                <a:gd name="csX125" fmla="*/ 619253 w 866903"/>
                <a:gd name="csY125" fmla="*/ 252412 h 1654969"/>
                <a:gd name="csX126" fmla="*/ 616872 w 866903"/>
                <a:gd name="csY126" fmla="*/ 238125 h 1654969"/>
                <a:gd name="csX127" fmla="*/ 626397 w 866903"/>
                <a:gd name="csY127" fmla="*/ 204787 h 1654969"/>
                <a:gd name="csX128" fmla="*/ 633540 w 866903"/>
                <a:gd name="csY128" fmla="*/ 195262 h 1654969"/>
                <a:gd name="csX129" fmla="*/ 659734 w 866903"/>
                <a:gd name="csY129" fmla="*/ 185737 h 1654969"/>
                <a:gd name="csX130" fmla="*/ 662115 w 866903"/>
                <a:gd name="csY130" fmla="*/ 171450 h 1654969"/>
                <a:gd name="csX131" fmla="*/ 659734 w 866903"/>
                <a:gd name="csY131" fmla="*/ 161925 h 1654969"/>
                <a:gd name="csX132" fmla="*/ 657353 w 866903"/>
                <a:gd name="csY132" fmla="*/ 142875 h 1654969"/>
                <a:gd name="csX133" fmla="*/ 659734 w 866903"/>
                <a:gd name="csY133" fmla="*/ 133350 h 1654969"/>
                <a:gd name="csX134" fmla="*/ 674022 w 866903"/>
                <a:gd name="csY134" fmla="*/ 121444 h 1654969"/>
                <a:gd name="csX135" fmla="*/ 695453 w 866903"/>
                <a:gd name="csY135" fmla="*/ 109537 h 1654969"/>
                <a:gd name="csX136" fmla="*/ 709740 w 866903"/>
                <a:gd name="csY136" fmla="*/ 95250 h 1654969"/>
                <a:gd name="csX137" fmla="*/ 714503 w 866903"/>
                <a:gd name="csY137" fmla="*/ 88106 h 1654969"/>
                <a:gd name="csX138" fmla="*/ 719265 w 866903"/>
                <a:gd name="csY138" fmla="*/ 76200 h 1654969"/>
                <a:gd name="csX139" fmla="*/ 724028 w 866903"/>
                <a:gd name="csY139" fmla="*/ 66675 h 1654969"/>
                <a:gd name="csX140" fmla="*/ 726409 w 866903"/>
                <a:gd name="csY140" fmla="*/ 54769 h 1654969"/>
                <a:gd name="csX141" fmla="*/ 728790 w 866903"/>
                <a:gd name="csY141" fmla="*/ 35719 h 1654969"/>
                <a:gd name="csX142" fmla="*/ 733553 w 866903"/>
                <a:gd name="csY142" fmla="*/ 28575 h 1654969"/>
                <a:gd name="csX143" fmla="*/ 738315 w 866903"/>
                <a:gd name="csY143" fmla="*/ 14287 h 1654969"/>
                <a:gd name="csX144" fmla="*/ 743078 w 866903"/>
                <a:gd name="csY144" fmla="*/ 2381 h 1654969"/>
                <a:gd name="csX145" fmla="*/ 743078 w 866903"/>
                <a:gd name="csY145" fmla="*/ 0 h 16549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Lst>
              <a:rect l="l" t="t" r="r" b="b"/>
              <a:pathLst>
                <a:path w="866903" h="1654969">
                  <a:moveTo>
                    <a:pt x="152528" y="1654969"/>
                  </a:moveTo>
                  <a:cubicBezTo>
                    <a:pt x="153322" y="1639888"/>
                    <a:pt x="153601" y="1624770"/>
                    <a:pt x="154909" y="1609725"/>
                  </a:cubicBezTo>
                  <a:cubicBezTo>
                    <a:pt x="155511" y="1602796"/>
                    <a:pt x="159751" y="1594432"/>
                    <a:pt x="162053" y="1588294"/>
                  </a:cubicBezTo>
                  <a:cubicBezTo>
                    <a:pt x="162934" y="1585944"/>
                    <a:pt x="163395" y="1583435"/>
                    <a:pt x="164434" y="1581150"/>
                  </a:cubicBezTo>
                  <a:cubicBezTo>
                    <a:pt x="177743" y="1551869"/>
                    <a:pt x="170773" y="1571659"/>
                    <a:pt x="176340" y="1554956"/>
                  </a:cubicBezTo>
                  <a:cubicBezTo>
                    <a:pt x="174753" y="1552575"/>
                    <a:pt x="173241" y="1550141"/>
                    <a:pt x="171578" y="1547812"/>
                  </a:cubicBezTo>
                  <a:cubicBezTo>
                    <a:pt x="169271" y="1544582"/>
                    <a:pt x="165038" y="1542210"/>
                    <a:pt x="164434" y="1538287"/>
                  </a:cubicBezTo>
                  <a:cubicBezTo>
                    <a:pt x="163570" y="1532672"/>
                    <a:pt x="167195" y="1509144"/>
                    <a:pt x="171578" y="1502569"/>
                  </a:cubicBezTo>
                  <a:cubicBezTo>
                    <a:pt x="173165" y="1500188"/>
                    <a:pt x="174920" y="1497910"/>
                    <a:pt x="176340" y="1495425"/>
                  </a:cubicBezTo>
                  <a:cubicBezTo>
                    <a:pt x="188425" y="1474276"/>
                    <a:pt x="174263" y="1496161"/>
                    <a:pt x="185865" y="1478756"/>
                  </a:cubicBezTo>
                  <a:cubicBezTo>
                    <a:pt x="184853" y="1475214"/>
                    <a:pt x="182062" y="1459031"/>
                    <a:pt x="176340" y="1454944"/>
                  </a:cubicBezTo>
                  <a:cubicBezTo>
                    <a:pt x="172862" y="1452460"/>
                    <a:pt x="168403" y="1451769"/>
                    <a:pt x="164434" y="1450181"/>
                  </a:cubicBezTo>
                  <a:cubicBezTo>
                    <a:pt x="158878" y="1450975"/>
                    <a:pt x="152976" y="1450477"/>
                    <a:pt x="147765" y="1452562"/>
                  </a:cubicBezTo>
                  <a:cubicBezTo>
                    <a:pt x="144638" y="1453813"/>
                    <a:pt x="142813" y="1457149"/>
                    <a:pt x="140622" y="1459706"/>
                  </a:cubicBezTo>
                  <a:cubicBezTo>
                    <a:pt x="138039" y="1462719"/>
                    <a:pt x="136061" y="1466218"/>
                    <a:pt x="133478" y="1469231"/>
                  </a:cubicBezTo>
                  <a:cubicBezTo>
                    <a:pt x="131286" y="1471788"/>
                    <a:pt x="128490" y="1473788"/>
                    <a:pt x="126334" y="1476375"/>
                  </a:cubicBezTo>
                  <a:cubicBezTo>
                    <a:pt x="124502" y="1478574"/>
                    <a:pt x="124187" y="1482357"/>
                    <a:pt x="121572" y="1483519"/>
                  </a:cubicBezTo>
                  <a:cubicBezTo>
                    <a:pt x="116443" y="1485799"/>
                    <a:pt x="110459" y="1485106"/>
                    <a:pt x="104903" y="1485900"/>
                  </a:cubicBezTo>
                  <a:cubicBezTo>
                    <a:pt x="98553" y="1485106"/>
                    <a:pt x="92149" y="1484664"/>
                    <a:pt x="85853" y="1483519"/>
                  </a:cubicBezTo>
                  <a:cubicBezTo>
                    <a:pt x="83383" y="1483070"/>
                    <a:pt x="81040" y="1482069"/>
                    <a:pt x="78709" y="1481137"/>
                  </a:cubicBezTo>
                  <a:cubicBezTo>
                    <a:pt x="73096" y="1478892"/>
                    <a:pt x="67596" y="1476375"/>
                    <a:pt x="62040" y="1473994"/>
                  </a:cubicBezTo>
                  <a:cubicBezTo>
                    <a:pt x="32106" y="1483971"/>
                    <a:pt x="49794" y="1482838"/>
                    <a:pt x="33465" y="1478756"/>
                  </a:cubicBezTo>
                  <a:cubicBezTo>
                    <a:pt x="29539" y="1477774"/>
                    <a:pt x="25528" y="1477169"/>
                    <a:pt x="21559" y="1476375"/>
                  </a:cubicBezTo>
                  <a:cubicBezTo>
                    <a:pt x="20765" y="1472406"/>
                    <a:pt x="20599" y="1468259"/>
                    <a:pt x="19178" y="1464469"/>
                  </a:cubicBezTo>
                  <a:cubicBezTo>
                    <a:pt x="18173" y="1461789"/>
                    <a:pt x="15420" y="1460005"/>
                    <a:pt x="14415" y="1457325"/>
                  </a:cubicBezTo>
                  <a:cubicBezTo>
                    <a:pt x="12994" y="1453535"/>
                    <a:pt x="12758" y="1449401"/>
                    <a:pt x="12034" y="1445419"/>
                  </a:cubicBezTo>
                  <a:cubicBezTo>
                    <a:pt x="11170" y="1440669"/>
                    <a:pt x="11446" y="1435614"/>
                    <a:pt x="9653" y="1431131"/>
                  </a:cubicBezTo>
                  <a:cubicBezTo>
                    <a:pt x="8179" y="1427446"/>
                    <a:pt x="4890" y="1424781"/>
                    <a:pt x="2509" y="1421606"/>
                  </a:cubicBezTo>
                  <a:cubicBezTo>
                    <a:pt x="1715" y="1413669"/>
                    <a:pt x="-563" y="1405741"/>
                    <a:pt x="128" y="1397794"/>
                  </a:cubicBezTo>
                  <a:cubicBezTo>
                    <a:pt x="2443" y="1371176"/>
                    <a:pt x="5201" y="1375276"/>
                    <a:pt x="9653" y="1359694"/>
                  </a:cubicBezTo>
                  <a:cubicBezTo>
                    <a:pt x="10552" y="1356547"/>
                    <a:pt x="11392" y="1353378"/>
                    <a:pt x="12034" y="1350169"/>
                  </a:cubicBezTo>
                  <a:cubicBezTo>
                    <a:pt x="12981" y="1345434"/>
                    <a:pt x="12256" y="1340200"/>
                    <a:pt x="14415" y="1335881"/>
                  </a:cubicBezTo>
                  <a:cubicBezTo>
                    <a:pt x="19850" y="1325010"/>
                    <a:pt x="27703" y="1317831"/>
                    <a:pt x="35847" y="1309687"/>
                  </a:cubicBezTo>
                  <a:cubicBezTo>
                    <a:pt x="37434" y="1306512"/>
                    <a:pt x="38640" y="1303116"/>
                    <a:pt x="40609" y="1300162"/>
                  </a:cubicBezTo>
                  <a:cubicBezTo>
                    <a:pt x="51113" y="1284405"/>
                    <a:pt x="48153" y="1292154"/>
                    <a:pt x="59659" y="1278731"/>
                  </a:cubicBezTo>
                  <a:cubicBezTo>
                    <a:pt x="61522" y="1276558"/>
                    <a:pt x="62537" y="1273741"/>
                    <a:pt x="64422" y="1271587"/>
                  </a:cubicBezTo>
                  <a:cubicBezTo>
                    <a:pt x="76287" y="1258027"/>
                    <a:pt x="72711" y="1262605"/>
                    <a:pt x="83472" y="1254919"/>
                  </a:cubicBezTo>
                  <a:cubicBezTo>
                    <a:pt x="96088" y="1245908"/>
                    <a:pt x="88547" y="1249258"/>
                    <a:pt x="100140" y="1245394"/>
                  </a:cubicBezTo>
                  <a:cubicBezTo>
                    <a:pt x="111907" y="1227744"/>
                    <a:pt x="97232" y="1251720"/>
                    <a:pt x="109665" y="1214437"/>
                  </a:cubicBezTo>
                  <a:cubicBezTo>
                    <a:pt x="111608" y="1208611"/>
                    <a:pt x="113134" y="1202915"/>
                    <a:pt x="116809" y="1197769"/>
                  </a:cubicBezTo>
                  <a:cubicBezTo>
                    <a:pt x="118766" y="1195029"/>
                    <a:pt x="121572" y="1193006"/>
                    <a:pt x="123953" y="1190625"/>
                  </a:cubicBezTo>
                  <a:cubicBezTo>
                    <a:pt x="127852" y="1182825"/>
                    <a:pt x="128996" y="1181660"/>
                    <a:pt x="131097" y="1173956"/>
                  </a:cubicBezTo>
                  <a:cubicBezTo>
                    <a:pt x="132819" y="1167641"/>
                    <a:pt x="135859" y="1154906"/>
                    <a:pt x="135859" y="1154906"/>
                  </a:cubicBezTo>
                  <a:cubicBezTo>
                    <a:pt x="136653" y="1140619"/>
                    <a:pt x="136862" y="1126287"/>
                    <a:pt x="138240" y="1112044"/>
                  </a:cubicBezTo>
                  <a:cubicBezTo>
                    <a:pt x="139246" y="1101652"/>
                    <a:pt x="141653" y="1091440"/>
                    <a:pt x="143003" y="1081087"/>
                  </a:cubicBezTo>
                  <a:cubicBezTo>
                    <a:pt x="144035" y="1073177"/>
                    <a:pt x="144330" y="1065182"/>
                    <a:pt x="145384" y="1057275"/>
                  </a:cubicBezTo>
                  <a:cubicBezTo>
                    <a:pt x="147750" y="1039530"/>
                    <a:pt x="147314" y="1051422"/>
                    <a:pt x="150147" y="1035844"/>
                  </a:cubicBezTo>
                  <a:cubicBezTo>
                    <a:pt x="151945" y="1025958"/>
                    <a:pt x="153529" y="1009787"/>
                    <a:pt x="154909" y="1000125"/>
                  </a:cubicBezTo>
                  <a:cubicBezTo>
                    <a:pt x="159834" y="965648"/>
                    <a:pt x="154773" y="1010996"/>
                    <a:pt x="159672" y="962025"/>
                  </a:cubicBezTo>
                  <a:cubicBezTo>
                    <a:pt x="160466" y="938212"/>
                    <a:pt x="160801" y="914380"/>
                    <a:pt x="162053" y="890587"/>
                  </a:cubicBezTo>
                  <a:cubicBezTo>
                    <a:pt x="162389" y="884196"/>
                    <a:pt x="164008" y="877922"/>
                    <a:pt x="164434" y="871537"/>
                  </a:cubicBezTo>
                  <a:cubicBezTo>
                    <a:pt x="168794" y="806135"/>
                    <a:pt x="162970" y="838368"/>
                    <a:pt x="169197" y="807244"/>
                  </a:cubicBezTo>
                  <a:cubicBezTo>
                    <a:pt x="171043" y="785095"/>
                    <a:pt x="169536" y="784625"/>
                    <a:pt x="173959" y="769144"/>
                  </a:cubicBezTo>
                  <a:cubicBezTo>
                    <a:pt x="174649" y="766730"/>
                    <a:pt x="175217" y="764245"/>
                    <a:pt x="176340" y="762000"/>
                  </a:cubicBezTo>
                  <a:cubicBezTo>
                    <a:pt x="178410" y="757860"/>
                    <a:pt x="181103" y="754063"/>
                    <a:pt x="183484" y="750094"/>
                  </a:cubicBezTo>
                  <a:cubicBezTo>
                    <a:pt x="184278" y="744538"/>
                    <a:pt x="185525" y="739027"/>
                    <a:pt x="185865" y="733425"/>
                  </a:cubicBezTo>
                  <a:cubicBezTo>
                    <a:pt x="190087" y="663775"/>
                    <a:pt x="181504" y="691741"/>
                    <a:pt x="190628" y="664369"/>
                  </a:cubicBezTo>
                  <a:cubicBezTo>
                    <a:pt x="191422" y="654050"/>
                    <a:pt x="191926" y="643705"/>
                    <a:pt x="193009" y="633412"/>
                  </a:cubicBezTo>
                  <a:cubicBezTo>
                    <a:pt x="193481" y="628931"/>
                    <a:pt x="196601" y="612292"/>
                    <a:pt x="197772" y="607219"/>
                  </a:cubicBezTo>
                  <a:cubicBezTo>
                    <a:pt x="199244" y="600841"/>
                    <a:pt x="200464" y="594379"/>
                    <a:pt x="202534" y="588169"/>
                  </a:cubicBezTo>
                  <a:lnTo>
                    <a:pt x="212059" y="559594"/>
                  </a:lnTo>
                  <a:cubicBezTo>
                    <a:pt x="212853" y="557213"/>
                    <a:pt x="213831" y="554885"/>
                    <a:pt x="214440" y="552450"/>
                  </a:cubicBezTo>
                  <a:cubicBezTo>
                    <a:pt x="215234" y="549275"/>
                    <a:pt x="216112" y="546120"/>
                    <a:pt x="216822" y="542925"/>
                  </a:cubicBezTo>
                  <a:cubicBezTo>
                    <a:pt x="219287" y="531831"/>
                    <a:pt x="220370" y="520368"/>
                    <a:pt x="223965" y="509587"/>
                  </a:cubicBezTo>
                  <a:cubicBezTo>
                    <a:pt x="224759" y="507206"/>
                    <a:pt x="225358" y="504751"/>
                    <a:pt x="226347" y="502444"/>
                  </a:cubicBezTo>
                  <a:cubicBezTo>
                    <a:pt x="227745" y="499181"/>
                    <a:pt x="229348" y="496001"/>
                    <a:pt x="231109" y="492919"/>
                  </a:cubicBezTo>
                  <a:cubicBezTo>
                    <a:pt x="237412" y="481888"/>
                    <a:pt x="236933" y="486264"/>
                    <a:pt x="247778" y="473869"/>
                  </a:cubicBezTo>
                  <a:cubicBezTo>
                    <a:pt x="263170" y="456277"/>
                    <a:pt x="236880" y="480004"/>
                    <a:pt x="262065" y="454819"/>
                  </a:cubicBezTo>
                  <a:cubicBezTo>
                    <a:pt x="264089" y="452795"/>
                    <a:pt x="267185" y="452080"/>
                    <a:pt x="269209" y="450056"/>
                  </a:cubicBezTo>
                  <a:cubicBezTo>
                    <a:pt x="272015" y="447250"/>
                    <a:pt x="273547" y="443337"/>
                    <a:pt x="276353" y="440531"/>
                  </a:cubicBezTo>
                  <a:cubicBezTo>
                    <a:pt x="278377" y="438507"/>
                    <a:pt x="281168" y="437432"/>
                    <a:pt x="283497" y="435769"/>
                  </a:cubicBezTo>
                  <a:cubicBezTo>
                    <a:pt x="286727" y="433462"/>
                    <a:pt x="289793" y="430932"/>
                    <a:pt x="293022" y="428625"/>
                  </a:cubicBezTo>
                  <a:cubicBezTo>
                    <a:pt x="295351" y="426961"/>
                    <a:pt x="297967" y="425694"/>
                    <a:pt x="300165" y="423862"/>
                  </a:cubicBezTo>
                  <a:cubicBezTo>
                    <a:pt x="311849" y="414125"/>
                    <a:pt x="302572" y="418489"/>
                    <a:pt x="316834" y="409575"/>
                  </a:cubicBezTo>
                  <a:cubicBezTo>
                    <a:pt x="319844" y="407694"/>
                    <a:pt x="323519" y="406942"/>
                    <a:pt x="326359" y="404812"/>
                  </a:cubicBezTo>
                  <a:cubicBezTo>
                    <a:pt x="329951" y="402118"/>
                    <a:pt x="332475" y="398209"/>
                    <a:pt x="335884" y="395287"/>
                  </a:cubicBezTo>
                  <a:cubicBezTo>
                    <a:pt x="338057" y="393425"/>
                    <a:pt x="340647" y="392112"/>
                    <a:pt x="343028" y="390525"/>
                  </a:cubicBezTo>
                  <a:cubicBezTo>
                    <a:pt x="354843" y="372800"/>
                    <a:pt x="339665" y="394558"/>
                    <a:pt x="354934" y="376237"/>
                  </a:cubicBezTo>
                  <a:cubicBezTo>
                    <a:pt x="356766" y="374039"/>
                    <a:pt x="357865" y="371292"/>
                    <a:pt x="359697" y="369094"/>
                  </a:cubicBezTo>
                  <a:cubicBezTo>
                    <a:pt x="364632" y="363172"/>
                    <a:pt x="370055" y="359223"/>
                    <a:pt x="376365" y="354806"/>
                  </a:cubicBezTo>
                  <a:cubicBezTo>
                    <a:pt x="381054" y="351524"/>
                    <a:pt x="390653" y="345281"/>
                    <a:pt x="390653" y="345281"/>
                  </a:cubicBezTo>
                  <a:cubicBezTo>
                    <a:pt x="392240" y="342900"/>
                    <a:pt x="393086" y="339800"/>
                    <a:pt x="395415" y="338137"/>
                  </a:cubicBezTo>
                  <a:cubicBezTo>
                    <a:pt x="401936" y="333479"/>
                    <a:pt x="409625" y="333401"/>
                    <a:pt x="416847" y="330994"/>
                  </a:cubicBezTo>
                  <a:cubicBezTo>
                    <a:pt x="423281" y="328849"/>
                    <a:pt x="429547" y="326231"/>
                    <a:pt x="435897" y="323850"/>
                  </a:cubicBezTo>
                  <a:cubicBezTo>
                    <a:pt x="439072" y="325437"/>
                    <a:pt x="442468" y="326643"/>
                    <a:pt x="445422" y="328612"/>
                  </a:cubicBezTo>
                  <a:cubicBezTo>
                    <a:pt x="478257" y="350502"/>
                    <a:pt x="452478" y="336903"/>
                    <a:pt x="473997" y="347662"/>
                  </a:cubicBezTo>
                  <a:cubicBezTo>
                    <a:pt x="477172" y="350837"/>
                    <a:pt x="479930" y="354493"/>
                    <a:pt x="483522" y="357187"/>
                  </a:cubicBezTo>
                  <a:cubicBezTo>
                    <a:pt x="486362" y="359317"/>
                    <a:pt x="489784" y="360552"/>
                    <a:pt x="493047" y="361950"/>
                  </a:cubicBezTo>
                  <a:cubicBezTo>
                    <a:pt x="497829" y="364000"/>
                    <a:pt x="504882" y="365504"/>
                    <a:pt x="509715" y="366712"/>
                  </a:cubicBezTo>
                  <a:cubicBezTo>
                    <a:pt x="555676" y="359819"/>
                    <a:pt x="546823" y="366172"/>
                    <a:pt x="576390" y="350044"/>
                  </a:cubicBezTo>
                  <a:cubicBezTo>
                    <a:pt x="578903" y="348673"/>
                    <a:pt x="581395" y="347182"/>
                    <a:pt x="583534" y="345281"/>
                  </a:cubicBezTo>
                  <a:cubicBezTo>
                    <a:pt x="588568" y="340806"/>
                    <a:pt x="597822" y="330994"/>
                    <a:pt x="597822" y="330994"/>
                  </a:cubicBezTo>
                  <a:cubicBezTo>
                    <a:pt x="608934" y="334169"/>
                    <a:pt x="620195" y="336864"/>
                    <a:pt x="631159" y="340519"/>
                  </a:cubicBezTo>
                  <a:cubicBezTo>
                    <a:pt x="636894" y="342431"/>
                    <a:pt x="642215" y="345417"/>
                    <a:pt x="647828" y="347662"/>
                  </a:cubicBezTo>
                  <a:cubicBezTo>
                    <a:pt x="650159" y="348594"/>
                    <a:pt x="652591" y="349250"/>
                    <a:pt x="654972" y="350044"/>
                  </a:cubicBezTo>
                  <a:cubicBezTo>
                    <a:pt x="661322" y="348456"/>
                    <a:pt x="667477" y="345281"/>
                    <a:pt x="674022" y="345281"/>
                  </a:cubicBezTo>
                  <a:cubicBezTo>
                    <a:pt x="679042" y="345281"/>
                    <a:pt x="683777" y="347886"/>
                    <a:pt x="688309" y="350044"/>
                  </a:cubicBezTo>
                  <a:cubicBezTo>
                    <a:pt x="700492" y="355846"/>
                    <a:pt x="712122" y="362744"/>
                    <a:pt x="724028" y="369094"/>
                  </a:cubicBezTo>
                  <a:cubicBezTo>
                    <a:pt x="767627" y="365129"/>
                    <a:pt x="736764" y="371143"/>
                    <a:pt x="759747" y="361950"/>
                  </a:cubicBezTo>
                  <a:cubicBezTo>
                    <a:pt x="764408" y="360086"/>
                    <a:pt x="774034" y="357187"/>
                    <a:pt x="774034" y="357187"/>
                  </a:cubicBezTo>
                  <a:cubicBezTo>
                    <a:pt x="778797" y="357981"/>
                    <a:pt x="784101" y="357224"/>
                    <a:pt x="788322" y="359569"/>
                  </a:cubicBezTo>
                  <a:cubicBezTo>
                    <a:pt x="791791" y="361496"/>
                    <a:pt x="793853" y="365467"/>
                    <a:pt x="795465" y="369094"/>
                  </a:cubicBezTo>
                  <a:cubicBezTo>
                    <a:pt x="796811" y="372122"/>
                    <a:pt x="799548" y="393246"/>
                    <a:pt x="800228" y="395287"/>
                  </a:cubicBezTo>
                  <a:cubicBezTo>
                    <a:pt x="801133" y="398002"/>
                    <a:pt x="802966" y="400407"/>
                    <a:pt x="804990" y="402431"/>
                  </a:cubicBezTo>
                  <a:cubicBezTo>
                    <a:pt x="813667" y="411109"/>
                    <a:pt x="823513" y="408332"/>
                    <a:pt x="835947" y="409575"/>
                  </a:cubicBezTo>
                  <a:lnTo>
                    <a:pt x="862140" y="407194"/>
                  </a:lnTo>
                  <a:cubicBezTo>
                    <a:pt x="866560" y="404814"/>
                    <a:pt x="866903" y="397926"/>
                    <a:pt x="866903" y="392906"/>
                  </a:cubicBezTo>
                  <a:cubicBezTo>
                    <a:pt x="866903" y="378531"/>
                    <a:pt x="864830" y="364165"/>
                    <a:pt x="862140" y="350044"/>
                  </a:cubicBezTo>
                  <a:cubicBezTo>
                    <a:pt x="861605" y="347233"/>
                    <a:pt x="858798" y="345385"/>
                    <a:pt x="857378" y="342900"/>
                  </a:cubicBezTo>
                  <a:cubicBezTo>
                    <a:pt x="855617" y="339818"/>
                    <a:pt x="854925" y="336070"/>
                    <a:pt x="852615" y="333375"/>
                  </a:cubicBezTo>
                  <a:cubicBezTo>
                    <a:pt x="850032" y="330362"/>
                    <a:pt x="846103" y="328814"/>
                    <a:pt x="843090" y="326231"/>
                  </a:cubicBezTo>
                  <a:cubicBezTo>
                    <a:pt x="840533" y="324039"/>
                    <a:pt x="838138" y="321644"/>
                    <a:pt x="835947" y="319087"/>
                  </a:cubicBezTo>
                  <a:cubicBezTo>
                    <a:pt x="825164" y="306506"/>
                    <a:pt x="832679" y="311762"/>
                    <a:pt x="819278" y="300037"/>
                  </a:cubicBezTo>
                  <a:cubicBezTo>
                    <a:pt x="816291" y="297424"/>
                    <a:pt x="812766" y="295477"/>
                    <a:pt x="809753" y="292894"/>
                  </a:cubicBezTo>
                  <a:cubicBezTo>
                    <a:pt x="807196" y="290702"/>
                    <a:pt x="805553" y="287386"/>
                    <a:pt x="802609" y="285750"/>
                  </a:cubicBezTo>
                  <a:cubicBezTo>
                    <a:pt x="798221" y="283312"/>
                    <a:pt x="792499" y="283771"/>
                    <a:pt x="788322" y="280987"/>
                  </a:cubicBezTo>
                  <a:cubicBezTo>
                    <a:pt x="777001" y="273440"/>
                    <a:pt x="783893" y="277130"/>
                    <a:pt x="766890" y="271462"/>
                  </a:cubicBezTo>
                  <a:cubicBezTo>
                    <a:pt x="752603" y="272256"/>
                    <a:pt x="738284" y="272604"/>
                    <a:pt x="724028" y="273844"/>
                  </a:cubicBezTo>
                  <a:cubicBezTo>
                    <a:pt x="720499" y="274151"/>
                    <a:pt x="706679" y="277440"/>
                    <a:pt x="702597" y="278606"/>
                  </a:cubicBezTo>
                  <a:cubicBezTo>
                    <a:pt x="694629" y="280883"/>
                    <a:pt x="686958" y="284388"/>
                    <a:pt x="678784" y="285750"/>
                  </a:cubicBezTo>
                  <a:cubicBezTo>
                    <a:pt x="667795" y="287582"/>
                    <a:pt x="656559" y="287337"/>
                    <a:pt x="645447" y="288131"/>
                  </a:cubicBezTo>
                  <a:cubicBezTo>
                    <a:pt x="643066" y="286544"/>
                    <a:pt x="640327" y="285393"/>
                    <a:pt x="638303" y="283369"/>
                  </a:cubicBezTo>
                  <a:cubicBezTo>
                    <a:pt x="636279" y="281345"/>
                    <a:pt x="635204" y="278554"/>
                    <a:pt x="633540" y="276225"/>
                  </a:cubicBezTo>
                  <a:cubicBezTo>
                    <a:pt x="631233" y="272996"/>
                    <a:pt x="628778" y="269875"/>
                    <a:pt x="626397" y="266700"/>
                  </a:cubicBezTo>
                  <a:cubicBezTo>
                    <a:pt x="625603" y="264319"/>
                    <a:pt x="625138" y="261801"/>
                    <a:pt x="624015" y="259556"/>
                  </a:cubicBezTo>
                  <a:cubicBezTo>
                    <a:pt x="622735" y="256996"/>
                    <a:pt x="620158" y="255127"/>
                    <a:pt x="619253" y="252412"/>
                  </a:cubicBezTo>
                  <a:cubicBezTo>
                    <a:pt x="617726" y="247832"/>
                    <a:pt x="617666" y="242887"/>
                    <a:pt x="616872" y="238125"/>
                  </a:cubicBezTo>
                  <a:cubicBezTo>
                    <a:pt x="619390" y="215460"/>
                    <a:pt x="615796" y="220690"/>
                    <a:pt x="626397" y="204787"/>
                  </a:cubicBezTo>
                  <a:cubicBezTo>
                    <a:pt x="628598" y="201485"/>
                    <a:pt x="630094" y="197231"/>
                    <a:pt x="633540" y="195262"/>
                  </a:cubicBezTo>
                  <a:cubicBezTo>
                    <a:pt x="641607" y="190652"/>
                    <a:pt x="651003" y="188912"/>
                    <a:pt x="659734" y="185737"/>
                  </a:cubicBezTo>
                  <a:cubicBezTo>
                    <a:pt x="660528" y="180975"/>
                    <a:pt x="662115" y="176278"/>
                    <a:pt x="662115" y="171450"/>
                  </a:cubicBezTo>
                  <a:cubicBezTo>
                    <a:pt x="662115" y="168177"/>
                    <a:pt x="660272" y="165153"/>
                    <a:pt x="659734" y="161925"/>
                  </a:cubicBezTo>
                  <a:cubicBezTo>
                    <a:pt x="658682" y="155613"/>
                    <a:pt x="658147" y="149225"/>
                    <a:pt x="657353" y="142875"/>
                  </a:cubicBezTo>
                  <a:cubicBezTo>
                    <a:pt x="658147" y="139700"/>
                    <a:pt x="658110" y="136192"/>
                    <a:pt x="659734" y="133350"/>
                  </a:cubicBezTo>
                  <a:cubicBezTo>
                    <a:pt x="663530" y="126707"/>
                    <a:pt x="668641" y="125929"/>
                    <a:pt x="674022" y="121444"/>
                  </a:cubicBezTo>
                  <a:cubicBezTo>
                    <a:pt x="688282" y="109561"/>
                    <a:pt x="672653" y="117138"/>
                    <a:pt x="695453" y="109537"/>
                  </a:cubicBezTo>
                  <a:cubicBezTo>
                    <a:pt x="700215" y="104775"/>
                    <a:pt x="706004" y="100854"/>
                    <a:pt x="709740" y="95250"/>
                  </a:cubicBezTo>
                  <a:cubicBezTo>
                    <a:pt x="711328" y="92869"/>
                    <a:pt x="713223" y="90666"/>
                    <a:pt x="714503" y="88106"/>
                  </a:cubicBezTo>
                  <a:cubicBezTo>
                    <a:pt x="716415" y="84283"/>
                    <a:pt x="717529" y="80106"/>
                    <a:pt x="719265" y="76200"/>
                  </a:cubicBezTo>
                  <a:cubicBezTo>
                    <a:pt x="720707" y="72956"/>
                    <a:pt x="722440" y="69850"/>
                    <a:pt x="724028" y="66675"/>
                  </a:cubicBezTo>
                  <a:cubicBezTo>
                    <a:pt x="724822" y="62706"/>
                    <a:pt x="725794" y="58769"/>
                    <a:pt x="726409" y="54769"/>
                  </a:cubicBezTo>
                  <a:cubicBezTo>
                    <a:pt x="727382" y="48444"/>
                    <a:pt x="727106" y="41893"/>
                    <a:pt x="728790" y="35719"/>
                  </a:cubicBezTo>
                  <a:cubicBezTo>
                    <a:pt x="729543" y="32958"/>
                    <a:pt x="731965" y="30956"/>
                    <a:pt x="733553" y="28575"/>
                  </a:cubicBezTo>
                  <a:cubicBezTo>
                    <a:pt x="735140" y="23812"/>
                    <a:pt x="736450" y="18948"/>
                    <a:pt x="738315" y="14287"/>
                  </a:cubicBezTo>
                  <a:cubicBezTo>
                    <a:pt x="739903" y="10318"/>
                    <a:pt x="741726" y="6436"/>
                    <a:pt x="743078" y="2381"/>
                  </a:cubicBezTo>
                  <a:cubicBezTo>
                    <a:pt x="743329" y="1628"/>
                    <a:pt x="743078" y="794"/>
                    <a:pt x="743078" y="0"/>
                  </a:cubicBezTo>
                </a:path>
              </a:pathLst>
            </a:custGeom>
            <a:no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76DCDDA-1D95-4F47-B312-A7FF8FB96869}"/>
                </a:ext>
              </a:extLst>
            </p:cNvPr>
            <p:cNvSpPr/>
            <p:nvPr/>
          </p:nvSpPr>
          <p:spPr>
            <a:xfrm>
              <a:off x="4642644" y="1113032"/>
              <a:ext cx="852487" cy="831056"/>
            </a:xfrm>
            <a:custGeom>
              <a:avLst/>
              <a:gdLst>
                <a:gd name="csX0" fmla="*/ 0 w 852487"/>
                <a:gd name="csY0" fmla="*/ 776287 h 831056"/>
                <a:gd name="csX1" fmla="*/ 11906 w 852487"/>
                <a:gd name="csY1" fmla="*/ 771525 h 831056"/>
                <a:gd name="csX2" fmla="*/ 47625 w 852487"/>
                <a:gd name="csY2" fmla="*/ 766762 h 831056"/>
                <a:gd name="csX3" fmla="*/ 64294 w 852487"/>
                <a:gd name="csY3" fmla="*/ 776287 h 831056"/>
                <a:gd name="csX4" fmla="*/ 83344 w 852487"/>
                <a:gd name="csY4" fmla="*/ 785812 h 831056"/>
                <a:gd name="csX5" fmla="*/ 90487 w 852487"/>
                <a:gd name="csY5" fmla="*/ 809625 h 831056"/>
                <a:gd name="csX6" fmla="*/ 92869 w 852487"/>
                <a:gd name="csY6" fmla="*/ 819150 h 831056"/>
                <a:gd name="csX7" fmla="*/ 100012 w 852487"/>
                <a:gd name="csY7" fmla="*/ 823912 h 831056"/>
                <a:gd name="csX8" fmla="*/ 123825 w 852487"/>
                <a:gd name="csY8" fmla="*/ 831056 h 831056"/>
                <a:gd name="csX9" fmla="*/ 140494 w 852487"/>
                <a:gd name="csY9" fmla="*/ 823912 h 831056"/>
                <a:gd name="csX10" fmla="*/ 159544 w 852487"/>
                <a:gd name="csY10" fmla="*/ 804862 h 831056"/>
                <a:gd name="csX11" fmla="*/ 169069 w 852487"/>
                <a:gd name="csY11" fmla="*/ 800100 h 831056"/>
                <a:gd name="csX12" fmla="*/ 183356 w 852487"/>
                <a:gd name="csY12" fmla="*/ 785812 h 831056"/>
                <a:gd name="csX13" fmla="*/ 190500 w 852487"/>
                <a:gd name="csY13" fmla="*/ 778669 h 831056"/>
                <a:gd name="csX14" fmla="*/ 195262 w 852487"/>
                <a:gd name="csY14" fmla="*/ 771525 h 831056"/>
                <a:gd name="csX15" fmla="*/ 204787 w 852487"/>
                <a:gd name="csY15" fmla="*/ 762000 h 831056"/>
                <a:gd name="csX16" fmla="*/ 209550 w 852487"/>
                <a:gd name="csY16" fmla="*/ 754856 h 831056"/>
                <a:gd name="csX17" fmla="*/ 216694 w 852487"/>
                <a:gd name="csY17" fmla="*/ 747712 h 831056"/>
                <a:gd name="csX18" fmla="*/ 228600 w 852487"/>
                <a:gd name="csY18" fmla="*/ 723900 h 831056"/>
                <a:gd name="csX19" fmla="*/ 233362 w 852487"/>
                <a:gd name="csY19" fmla="*/ 695325 h 831056"/>
                <a:gd name="csX20" fmla="*/ 250031 w 852487"/>
                <a:gd name="csY20" fmla="*/ 678656 h 831056"/>
                <a:gd name="csX21" fmla="*/ 259556 w 852487"/>
                <a:gd name="csY21" fmla="*/ 673894 h 831056"/>
                <a:gd name="csX22" fmla="*/ 271462 w 852487"/>
                <a:gd name="csY22" fmla="*/ 664369 h 831056"/>
                <a:gd name="csX23" fmla="*/ 278606 w 852487"/>
                <a:gd name="csY23" fmla="*/ 659606 h 831056"/>
                <a:gd name="csX24" fmla="*/ 280987 w 852487"/>
                <a:gd name="csY24" fmla="*/ 650081 h 831056"/>
                <a:gd name="csX25" fmla="*/ 285750 w 852487"/>
                <a:gd name="csY25" fmla="*/ 635794 h 831056"/>
                <a:gd name="csX26" fmla="*/ 283369 w 852487"/>
                <a:gd name="csY26" fmla="*/ 616744 h 831056"/>
                <a:gd name="csX27" fmla="*/ 283369 w 852487"/>
                <a:gd name="csY27" fmla="*/ 585787 h 831056"/>
                <a:gd name="csX28" fmla="*/ 290512 w 852487"/>
                <a:gd name="csY28" fmla="*/ 576262 h 831056"/>
                <a:gd name="csX29" fmla="*/ 300037 w 852487"/>
                <a:gd name="csY29" fmla="*/ 564356 h 831056"/>
                <a:gd name="csX30" fmla="*/ 311944 w 852487"/>
                <a:gd name="csY30" fmla="*/ 550069 h 831056"/>
                <a:gd name="csX31" fmla="*/ 328612 w 852487"/>
                <a:gd name="csY31" fmla="*/ 538162 h 831056"/>
                <a:gd name="csX32" fmla="*/ 350044 w 852487"/>
                <a:gd name="csY32" fmla="*/ 521494 h 831056"/>
                <a:gd name="csX33" fmla="*/ 359569 w 852487"/>
                <a:gd name="csY33" fmla="*/ 509587 h 831056"/>
                <a:gd name="csX34" fmla="*/ 371475 w 852487"/>
                <a:gd name="csY34" fmla="*/ 492919 h 831056"/>
                <a:gd name="csX35" fmla="*/ 376237 w 852487"/>
                <a:gd name="csY35" fmla="*/ 481012 h 831056"/>
                <a:gd name="csX36" fmla="*/ 373856 w 852487"/>
                <a:gd name="csY36" fmla="*/ 464344 h 831056"/>
                <a:gd name="csX37" fmla="*/ 371475 w 852487"/>
                <a:gd name="csY37" fmla="*/ 454819 h 831056"/>
                <a:gd name="csX38" fmla="*/ 381000 w 852487"/>
                <a:gd name="csY38" fmla="*/ 452437 h 831056"/>
                <a:gd name="csX39" fmla="*/ 383381 w 852487"/>
                <a:gd name="csY39" fmla="*/ 442912 h 831056"/>
                <a:gd name="csX40" fmla="*/ 385762 w 852487"/>
                <a:gd name="csY40" fmla="*/ 435769 h 831056"/>
                <a:gd name="csX41" fmla="*/ 388144 w 852487"/>
                <a:gd name="csY41" fmla="*/ 423862 h 831056"/>
                <a:gd name="csX42" fmla="*/ 402431 w 852487"/>
                <a:gd name="csY42" fmla="*/ 409575 h 831056"/>
                <a:gd name="csX43" fmla="*/ 397669 w 852487"/>
                <a:gd name="csY43" fmla="*/ 402431 h 831056"/>
                <a:gd name="csX44" fmla="*/ 390525 w 852487"/>
                <a:gd name="csY44" fmla="*/ 397669 h 831056"/>
                <a:gd name="csX45" fmla="*/ 381000 w 852487"/>
                <a:gd name="csY45" fmla="*/ 390525 h 831056"/>
                <a:gd name="csX46" fmla="*/ 371475 w 852487"/>
                <a:gd name="csY46" fmla="*/ 381000 h 831056"/>
                <a:gd name="csX47" fmla="*/ 357187 w 852487"/>
                <a:gd name="csY47" fmla="*/ 366712 h 831056"/>
                <a:gd name="csX48" fmla="*/ 364331 w 852487"/>
                <a:gd name="csY48" fmla="*/ 357187 h 831056"/>
                <a:gd name="csX49" fmla="*/ 371475 w 852487"/>
                <a:gd name="csY49" fmla="*/ 350044 h 831056"/>
                <a:gd name="csX50" fmla="*/ 361950 w 852487"/>
                <a:gd name="csY50" fmla="*/ 328612 h 831056"/>
                <a:gd name="csX51" fmla="*/ 328612 w 852487"/>
                <a:gd name="csY51" fmla="*/ 300037 h 831056"/>
                <a:gd name="csX52" fmla="*/ 323850 w 852487"/>
                <a:gd name="csY52" fmla="*/ 288131 h 831056"/>
                <a:gd name="csX53" fmla="*/ 338137 w 852487"/>
                <a:gd name="csY53" fmla="*/ 266700 h 831056"/>
                <a:gd name="csX54" fmla="*/ 345281 w 852487"/>
                <a:gd name="csY54" fmla="*/ 264319 h 831056"/>
                <a:gd name="csX55" fmla="*/ 361950 w 852487"/>
                <a:gd name="csY55" fmla="*/ 254794 h 831056"/>
                <a:gd name="csX56" fmla="*/ 373856 w 852487"/>
                <a:gd name="csY56" fmla="*/ 252412 h 831056"/>
                <a:gd name="csX57" fmla="*/ 407194 w 852487"/>
                <a:gd name="csY57" fmla="*/ 240506 h 831056"/>
                <a:gd name="csX58" fmla="*/ 452437 w 852487"/>
                <a:gd name="csY58" fmla="*/ 254794 h 831056"/>
                <a:gd name="csX59" fmla="*/ 461962 w 852487"/>
                <a:gd name="csY59" fmla="*/ 261937 h 831056"/>
                <a:gd name="csX60" fmla="*/ 473869 w 852487"/>
                <a:gd name="csY60" fmla="*/ 276225 h 831056"/>
                <a:gd name="csX61" fmla="*/ 478631 w 852487"/>
                <a:gd name="csY61" fmla="*/ 283369 h 831056"/>
                <a:gd name="csX62" fmla="*/ 504825 w 852487"/>
                <a:gd name="csY62" fmla="*/ 292894 h 831056"/>
                <a:gd name="csX63" fmla="*/ 561975 w 852487"/>
                <a:gd name="csY63" fmla="*/ 297656 h 831056"/>
                <a:gd name="csX64" fmla="*/ 569119 w 852487"/>
                <a:gd name="csY64" fmla="*/ 283369 h 831056"/>
                <a:gd name="csX65" fmla="*/ 561975 w 852487"/>
                <a:gd name="csY65" fmla="*/ 240506 h 831056"/>
                <a:gd name="csX66" fmla="*/ 566737 w 852487"/>
                <a:gd name="csY66" fmla="*/ 219075 h 831056"/>
                <a:gd name="csX67" fmla="*/ 573881 w 852487"/>
                <a:gd name="csY67" fmla="*/ 214312 h 831056"/>
                <a:gd name="csX68" fmla="*/ 588169 w 852487"/>
                <a:gd name="csY68" fmla="*/ 200025 h 831056"/>
                <a:gd name="csX69" fmla="*/ 595312 w 852487"/>
                <a:gd name="csY69" fmla="*/ 192881 h 831056"/>
                <a:gd name="csX70" fmla="*/ 602456 w 852487"/>
                <a:gd name="csY70" fmla="*/ 183356 h 831056"/>
                <a:gd name="csX71" fmla="*/ 619125 w 852487"/>
                <a:gd name="csY71" fmla="*/ 169069 h 831056"/>
                <a:gd name="csX72" fmla="*/ 628650 w 852487"/>
                <a:gd name="csY72" fmla="*/ 154781 h 831056"/>
                <a:gd name="csX73" fmla="*/ 645319 w 852487"/>
                <a:gd name="csY73" fmla="*/ 140494 h 831056"/>
                <a:gd name="csX74" fmla="*/ 676275 w 852487"/>
                <a:gd name="csY74" fmla="*/ 126206 h 831056"/>
                <a:gd name="csX75" fmla="*/ 685800 w 852487"/>
                <a:gd name="csY75" fmla="*/ 123825 h 831056"/>
                <a:gd name="csX76" fmla="*/ 692944 w 852487"/>
                <a:gd name="csY76" fmla="*/ 116681 h 831056"/>
                <a:gd name="csX77" fmla="*/ 728662 w 852487"/>
                <a:gd name="csY77" fmla="*/ 100012 h 831056"/>
                <a:gd name="csX78" fmla="*/ 742950 w 852487"/>
                <a:gd name="csY78" fmla="*/ 92869 h 831056"/>
                <a:gd name="csX79" fmla="*/ 752475 w 852487"/>
                <a:gd name="csY79" fmla="*/ 83344 h 831056"/>
                <a:gd name="csX80" fmla="*/ 762000 w 852487"/>
                <a:gd name="csY80" fmla="*/ 78581 h 831056"/>
                <a:gd name="csX81" fmla="*/ 778669 w 852487"/>
                <a:gd name="csY81" fmla="*/ 66675 h 831056"/>
                <a:gd name="csX82" fmla="*/ 785812 w 852487"/>
                <a:gd name="csY82" fmla="*/ 45244 h 831056"/>
                <a:gd name="csX83" fmla="*/ 797719 w 852487"/>
                <a:gd name="csY83" fmla="*/ 0 h 831056"/>
                <a:gd name="csX84" fmla="*/ 845344 w 852487"/>
                <a:gd name="csY84" fmla="*/ 16669 h 831056"/>
                <a:gd name="csX85" fmla="*/ 850106 w 852487"/>
                <a:gd name="csY85" fmla="*/ 28575 h 831056"/>
                <a:gd name="csX86" fmla="*/ 852487 w 852487"/>
                <a:gd name="csY86" fmla="*/ 38100 h 831056"/>
                <a:gd name="csX87" fmla="*/ 847725 w 852487"/>
                <a:gd name="csY87" fmla="*/ 54769 h 831056"/>
                <a:gd name="csX88" fmla="*/ 840581 w 852487"/>
                <a:gd name="csY88" fmla="*/ 61912 h 831056"/>
                <a:gd name="csX89" fmla="*/ 816769 w 852487"/>
                <a:gd name="csY89" fmla="*/ 71437 h 831056"/>
                <a:gd name="csX90" fmla="*/ 804862 w 852487"/>
                <a:gd name="csY90" fmla="*/ 80962 h 831056"/>
                <a:gd name="csX91" fmla="*/ 797719 w 852487"/>
                <a:gd name="csY91" fmla="*/ 83344 h 831056"/>
                <a:gd name="csX92" fmla="*/ 790575 w 852487"/>
                <a:gd name="csY92" fmla="*/ 90487 h 831056"/>
                <a:gd name="csX93" fmla="*/ 769144 w 852487"/>
                <a:gd name="csY93" fmla="*/ 109537 h 831056"/>
                <a:gd name="csX94" fmla="*/ 759619 w 852487"/>
                <a:gd name="csY94" fmla="*/ 126206 h 831056"/>
                <a:gd name="csX95" fmla="*/ 754856 w 852487"/>
                <a:gd name="csY95" fmla="*/ 140494 h 831056"/>
                <a:gd name="csX96" fmla="*/ 766762 w 852487"/>
                <a:gd name="csY96" fmla="*/ 276225 h 831056"/>
                <a:gd name="csX97" fmla="*/ 783431 w 852487"/>
                <a:gd name="csY97" fmla="*/ 288131 h 831056"/>
                <a:gd name="csX98" fmla="*/ 792956 w 852487"/>
                <a:gd name="csY98" fmla="*/ 297656 h 831056"/>
                <a:gd name="csX99" fmla="*/ 797719 w 852487"/>
                <a:gd name="csY99" fmla="*/ 304800 h 831056"/>
                <a:gd name="csX100" fmla="*/ 804862 w 852487"/>
                <a:gd name="csY100" fmla="*/ 314325 h 831056"/>
                <a:gd name="csX101" fmla="*/ 814387 w 852487"/>
                <a:gd name="csY101" fmla="*/ 323850 h 831056"/>
                <a:gd name="csX102" fmla="*/ 821531 w 852487"/>
                <a:gd name="csY102" fmla="*/ 347662 h 831056"/>
                <a:gd name="csX103" fmla="*/ 809625 w 852487"/>
                <a:gd name="csY103" fmla="*/ 390525 h 831056"/>
                <a:gd name="csX104" fmla="*/ 800100 w 852487"/>
                <a:gd name="csY104" fmla="*/ 400050 h 831056"/>
                <a:gd name="csX105" fmla="*/ 795337 w 852487"/>
                <a:gd name="csY105" fmla="*/ 407194 h 831056"/>
                <a:gd name="csX106" fmla="*/ 783431 w 852487"/>
                <a:gd name="csY106" fmla="*/ 416719 h 831056"/>
                <a:gd name="csX107" fmla="*/ 771525 w 852487"/>
                <a:gd name="csY107" fmla="*/ 438150 h 831056"/>
                <a:gd name="csX108" fmla="*/ 762000 w 852487"/>
                <a:gd name="csY108" fmla="*/ 485775 h 831056"/>
                <a:gd name="csX109" fmla="*/ 747712 w 852487"/>
                <a:gd name="csY109" fmla="*/ 504825 h 831056"/>
                <a:gd name="csX110" fmla="*/ 740569 w 852487"/>
                <a:gd name="csY110" fmla="*/ 521494 h 831056"/>
                <a:gd name="csX111" fmla="*/ 733425 w 852487"/>
                <a:gd name="csY111" fmla="*/ 533400 h 831056"/>
                <a:gd name="csX112" fmla="*/ 728662 w 852487"/>
                <a:gd name="csY112" fmla="*/ 547687 h 831056"/>
                <a:gd name="csX113" fmla="*/ 726281 w 852487"/>
                <a:gd name="csY113" fmla="*/ 557212 h 831056"/>
                <a:gd name="csX114" fmla="*/ 719137 w 852487"/>
                <a:gd name="csY114" fmla="*/ 569119 h 831056"/>
                <a:gd name="csX115" fmla="*/ 709612 w 852487"/>
                <a:gd name="csY115" fmla="*/ 578644 h 831056"/>
                <a:gd name="csX116" fmla="*/ 704850 w 852487"/>
                <a:gd name="csY116" fmla="*/ 585787 h 831056"/>
                <a:gd name="csX117" fmla="*/ 695325 w 852487"/>
                <a:gd name="csY117" fmla="*/ 592931 h 831056"/>
                <a:gd name="csX118" fmla="*/ 676275 w 852487"/>
                <a:gd name="csY118" fmla="*/ 611981 h 831056"/>
                <a:gd name="csX119" fmla="*/ 664369 w 852487"/>
                <a:gd name="csY119" fmla="*/ 621506 h 831056"/>
                <a:gd name="csX120" fmla="*/ 647700 w 852487"/>
                <a:gd name="csY120" fmla="*/ 642937 h 831056"/>
                <a:gd name="csX121" fmla="*/ 645319 w 852487"/>
                <a:gd name="csY121" fmla="*/ 650081 h 831056"/>
                <a:gd name="csX122" fmla="*/ 635794 w 852487"/>
                <a:gd name="csY122" fmla="*/ 657225 h 831056"/>
                <a:gd name="csX123" fmla="*/ 628650 w 852487"/>
                <a:gd name="csY123" fmla="*/ 664369 h 831056"/>
                <a:gd name="csX124" fmla="*/ 600075 w 852487"/>
                <a:gd name="csY124" fmla="*/ 673894 h 831056"/>
                <a:gd name="csX125" fmla="*/ 583406 w 852487"/>
                <a:gd name="csY125" fmla="*/ 681037 h 831056"/>
                <a:gd name="csX126" fmla="*/ 569119 w 852487"/>
                <a:gd name="csY126" fmla="*/ 692944 h 831056"/>
                <a:gd name="csX127" fmla="*/ 559594 w 852487"/>
                <a:gd name="csY127" fmla="*/ 700087 h 831056"/>
                <a:gd name="csX128" fmla="*/ 526256 w 852487"/>
                <a:gd name="csY128" fmla="*/ 719137 h 831056"/>
                <a:gd name="csX129" fmla="*/ 509587 w 852487"/>
                <a:gd name="csY129" fmla="*/ 733425 h 831056"/>
                <a:gd name="csX130" fmla="*/ 490537 w 852487"/>
                <a:gd name="csY130" fmla="*/ 735806 h 831056"/>
                <a:gd name="csX131" fmla="*/ 481012 w 852487"/>
                <a:gd name="csY131" fmla="*/ 738187 h 831056"/>
                <a:gd name="csX132" fmla="*/ 416719 w 852487"/>
                <a:gd name="csY132" fmla="*/ 728662 h 831056"/>
                <a:gd name="csX133" fmla="*/ 390525 w 852487"/>
                <a:gd name="csY133" fmla="*/ 723900 h 831056"/>
                <a:gd name="csX134" fmla="*/ 378619 w 852487"/>
                <a:gd name="csY134" fmla="*/ 721519 h 831056"/>
                <a:gd name="csX135" fmla="*/ 364331 w 852487"/>
                <a:gd name="csY135" fmla="*/ 716756 h 831056"/>
                <a:gd name="csX136" fmla="*/ 330994 w 852487"/>
                <a:gd name="csY136" fmla="*/ 719137 h 831056"/>
                <a:gd name="csX137" fmla="*/ 323850 w 852487"/>
                <a:gd name="csY137" fmla="*/ 726281 h 831056"/>
                <a:gd name="csX138" fmla="*/ 316706 w 852487"/>
                <a:gd name="csY138" fmla="*/ 731044 h 831056"/>
                <a:gd name="csX139" fmla="*/ 309562 w 852487"/>
                <a:gd name="csY139" fmla="*/ 738187 h 831056"/>
                <a:gd name="csX140" fmla="*/ 302419 w 852487"/>
                <a:gd name="csY140" fmla="*/ 742950 h 831056"/>
                <a:gd name="csX141" fmla="*/ 285750 w 852487"/>
                <a:gd name="csY141" fmla="*/ 757237 h 831056"/>
                <a:gd name="csX142" fmla="*/ 288131 w 852487"/>
                <a:gd name="csY142" fmla="*/ 773906 h 8310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Lst>
              <a:rect l="l" t="t" r="r" b="b"/>
              <a:pathLst>
                <a:path w="852487" h="831056">
                  <a:moveTo>
                    <a:pt x="0" y="776287"/>
                  </a:moveTo>
                  <a:cubicBezTo>
                    <a:pt x="3969" y="774700"/>
                    <a:pt x="7759" y="772562"/>
                    <a:pt x="11906" y="771525"/>
                  </a:cubicBezTo>
                  <a:cubicBezTo>
                    <a:pt x="15184" y="770706"/>
                    <a:pt x="45497" y="767028"/>
                    <a:pt x="47625" y="766762"/>
                  </a:cubicBezTo>
                  <a:cubicBezTo>
                    <a:pt x="53181" y="769937"/>
                    <a:pt x="58387" y="773826"/>
                    <a:pt x="64294" y="776287"/>
                  </a:cubicBezTo>
                  <a:cubicBezTo>
                    <a:pt x="85151" y="784978"/>
                    <a:pt x="68638" y="771108"/>
                    <a:pt x="83344" y="785812"/>
                  </a:cubicBezTo>
                  <a:cubicBezTo>
                    <a:pt x="90461" y="803607"/>
                    <a:pt x="86461" y="791510"/>
                    <a:pt x="90487" y="809625"/>
                  </a:cubicBezTo>
                  <a:cubicBezTo>
                    <a:pt x="91197" y="812820"/>
                    <a:pt x="91054" y="816427"/>
                    <a:pt x="92869" y="819150"/>
                  </a:cubicBezTo>
                  <a:cubicBezTo>
                    <a:pt x="94456" y="821531"/>
                    <a:pt x="97453" y="822632"/>
                    <a:pt x="100012" y="823912"/>
                  </a:cubicBezTo>
                  <a:cubicBezTo>
                    <a:pt x="110456" y="829134"/>
                    <a:pt x="112670" y="828825"/>
                    <a:pt x="123825" y="831056"/>
                  </a:cubicBezTo>
                  <a:cubicBezTo>
                    <a:pt x="129381" y="828675"/>
                    <a:pt x="135272" y="826958"/>
                    <a:pt x="140494" y="823912"/>
                  </a:cubicBezTo>
                  <a:cubicBezTo>
                    <a:pt x="166329" y="808841"/>
                    <a:pt x="140893" y="820847"/>
                    <a:pt x="159544" y="804862"/>
                  </a:cubicBezTo>
                  <a:cubicBezTo>
                    <a:pt x="162239" y="802552"/>
                    <a:pt x="165894" y="801687"/>
                    <a:pt x="169069" y="800100"/>
                  </a:cubicBezTo>
                  <a:lnTo>
                    <a:pt x="183356" y="785812"/>
                  </a:lnTo>
                  <a:cubicBezTo>
                    <a:pt x="185737" y="783431"/>
                    <a:pt x="188632" y="781471"/>
                    <a:pt x="190500" y="778669"/>
                  </a:cubicBezTo>
                  <a:cubicBezTo>
                    <a:pt x="192087" y="776288"/>
                    <a:pt x="193400" y="773698"/>
                    <a:pt x="195262" y="771525"/>
                  </a:cubicBezTo>
                  <a:cubicBezTo>
                    <a:pt x="198184" y="768116"/>
                    <a:pt x="201865" y="765409"/>
                    <a:pt x="204787" y="762000"/>
                  </a:cubicBezTo>
                  <a:cubicBezTo>
                    <a:pt x="206650" y="759827"/>
                    <a:pt x="207718" y="757055"/>
                    <a:pt x="209550" y="754856"/>
                  </a:cubicBezTo>
                  <a:cubicBezTo>
                    <a:pt x="211706" y="752269"/>
                    <a:pt x="214673" y="750406"/>
                    <a:pt x="216694" y="747712"/>
                  </a:cubicBezTo>
                  <a:cubicBezTo>
                    <a:pt x="223365" y="738817"/>
                    <a:pt x="224585" y="733937"/>
                    <a:pt x="228600" y="723900"/>
                  </a:cubicBezTo>
                  <a:cubicBezTo>
                    <a:pt x="230187" y="714375"/>
                    <a:pt x="230148" y="704431"/>
                    <a:pt x="233362" y="695325"/>
                  </a:cubicBezTo>
                  <a:cubicBezTo>
                    <a:pt x="235905" y="688120"/>
                    <a:pt x="243597" y="682333"/>
                    <a:pt x="250031" y="678656"/>
                  </a:cubicBezTo>
                  <a:cubicBezTo>
                    <a:pt x="253113" y="676895"/>
                    <a:pt x="256602" y="675863"/>
                    <a:pt x="259556" y="673894"/>
                  </a:cubicBezTo>
                  <a:cubicBezTo>
                    <a:pt x="263785" y="671075"/>
                    <a:pt x="267396" y="667419"/>
                    <a:pt x="271462" y="664369"/>
                  </a:cubicBezTo>
                  <a:cubicBezTo>
                    <a:pt x="273752" y="662652"/>
                    <a:pt x="276225" y="661194"/>
                    <a:pt x="278606" y="659606"/>
                  </a:cubicBezTo>
                  <a:cubicBezTo>
                    <a:pt x="279400" y="656431"/>
                    <a:pt x="280047" y="653216"/>
                    <a:pt x="280987" y="650081"/>
                  </a:cubicBezTo>
                  <a:cubicBezTo>
                    <a:pt x="282430" y="645273"/>
                    <a:pt x="285750" y="635794"/>
                    <a:pt x="285750" y="635794"/>
                  </a:cubicBezTo>
                  <a:cubicBezTo>
                    <a:pt x="284956" y="629444"/>
                    <a:pt x="284514" y="623040"/>
                    <a:pt x="283369" y="616744"/>
                  </a:cubicBezTo>
                  <a:cubicBezTo>
                    <a:pt x="280424" y="600550"/>
                    <a:pt x="274506" y="616807"/>
                    <a:pt x="283369" y="585787"/>
                  </a:cubicBezTo>
                  <a:cubicBezTo>
                    <a:pt x="284459" y="581971"/>
                    <a:pt x="288131" y="579437"/>
                    <a:pt x="290512" y="576262"/>
                  </a:cubicBezTo>
                  <a:cubicBezTo>
                    <a:pt x="295149" y="562356"/>
                    <a:pt x="289266" y="575127"/>
                    <a:pt x="300037" y="564356"/>
                  </a:cubicBezTo>
                  <a:cubicBezTo>
                    <a:pt x="318763" y="545628"/>
                    <a:pt x="288545" y="569569"/>
                    <a:pt x="311944" y="550069"/>
                  </a:cubicBezTo>
                  <a:cubicBezTo>
                    <a:pt x="338582" y="527870"/>
                    <a:pt x="294341" y="568150"/>
                    <a:pt x="328612" y="538162"/>
                  </a:cubicBezTo>
                  <a:cubicBezTo>
                    <a:pt x="347224" y="521876"/>
                    <a:pt x="328293" y="534542"/>
                    <a:pt x="350044" y="521494"/>
                  </a:cubicBezTo>
                  <a:cubicBezTo>
                    <a:pt x="354679" y="507586"/>
                    <a:pt x="348798" y="520359"/>
                    <a:pt x="359569" y="509587"/>
                  </a:cubicBezTo>
                  <a:cubicBezTo>
                    <a:pt x="360642" y="508514"/>
                    <a:pt x="370125" y="495618"/>
                    <a:pt x="371475" y="492919"/>
                  </a:cubicBezTo>
                  <a:cubicBezTo>
                    <a:pt x="373387" y="489096"/>
                    <a:pt x="374650" y="484981"/>
                    <a:pt x="376237" y="481012"/>
                  </a:cubicBezTo>
                  <a:cubicBezTo>
                    <a:pt x="375443" y="475456"/>
                    <a:pt x="374860" y="469866"/>
                    <a:pt x="373856" y="464344"/>
                  </a:cubicBezTo>
                  <a:cubicBezTo>
                    <a:pt x="373271" y="461124"/>
                    <a:pt x="369791" y="457625"/>
                    <a:pt x="371475" y="454819"/>
                  </a:cubicBezTo>
                  <a:cubicBezTo>
                    <a:pt x="373159" y="452013"/>
                    <a:pt x="377825" y="453231"/>
                    <a:pt x="381000" y="452437"/>
                  </a:cubicBezTo>
                  <a:cubicBezTo>
                    <a:pt x="381794" y="449262"/>
                    <a:pt x="382482" y="446059"/>
                    <a:pt x="383381" y="442912"/>
                  </a:cubicBezTo>
                  <a:cubicBezTo>
                    <a:pt x="384070" y="440499"/>
                    <a:pt x="385153" y="438204"/>
                    <a:pt x="385762" y="435769"/>
                  </a:cubicBezTo>
                  <a:cubicBezTo>
                    <a:pt x="386744" y="431842"/>
                    <a:pt x="386500" y="427561"/>
                    <a:pt x="388144" y="423862"/>
                  </a:cubicBezTo>
                  <a:cubicBezTo>
                    <a:pt x="391875" y="415466"/>
                    <a:pt x="395683" y="414073"/>
                    <a:pt x="402431" y="409575"/>
                  </a:cubicBezTo>
                  <a:cubicBezTo>
                    <a:pt x="400844" y="407194"/>
                    <a:pt x="399693" y="404455"/>
                    <a:pt x="397669" y="402431"/>
                  </a:cubicBezTo>
                  <a:cubicBezTo>
                    <a:pt x="395645" y="400407"/>
                    <a:pt x="392854" y="399332"/>
                    <a:pt x="390525" y="397669"/>
                  </a:cubicBezTo>
                  <a:cubicBezTo>
                    <a:pt x="387295" y="395362"/>
                    <a:pt x="383987" y="393138"/>
                    <a:pt x="381000" y="390525"/>
                  </a:cubicBezTo>
                  <a:cubicBezTo>
                    <a:pt x="377621" y="387568"/>
                    <a:pt x="374854" y="383957"/>
                    <a:pt x="371475" y="381000"/>
                  </a:cubicBezTo>
                  <a:cubicBezTo>
                    <a:pt x="357297" y="368594"/>
                    <a:pt x="365856" y="379714"/>
                    <a:pt x="357187" y="366712"/>
                  </a:cubicBezTo>
                  <a:cubicBezTo>
                    <a:pt x="359568" y="363537"/>
                    <a:pt x="361748" y="360200"/>
                    <a:pt x="364331" y="357187"/>
                  </a:cubicBezTo>
                  <a:cubicBezTo>
                    <a:pt x="366523" y="354630"/>
                    <a:pt x="370744" y="353331"/>
                    <a:pt x="371475" y="350044"/>
                  </a:cubicBezTo>
                  <a:cubicBezTo>
                    <a:pt x="373845" y="339378"/>
                    <a:pt x="368808" y="334327"/>
                    <a:pt x="361950" y="328612"/>
                  </a:cubicBezTo>
                  <a:cubicBezTo>
                    <a:pt x="327467" y="299877"/>
                    <a:pt x="352265" y="323690"/>
                    <a:pt x="328612" y="300037"/>
                  </a:cubicBezTo>
                  <a:cubicBezTo>
                    <a:pt x="327025" y="296068"/>
                    <a:pt x="323495" y="292391"/>
                    <a:pt x="323850" y="288131"/>
                  </a:cubicBezTo>
                  <a:cubicBezTo>
                    <a:pt x="324796" y="276781"/>
                    <a:pt x="329432" y="271052"/>
                    <a:pt x="338137" y="266700"/>
                  </a:cubicBezTo>
                  <a:cubicBezTo>
                    <a:pt x="340382" y="265578"/>
                    <a:pt x="342900" y="265113"/>
                    <a:pt x="345281" y="264319"/>
                  </a:cubicBezTo>
                  <a:cubicBezTo>
                    <a:pt x="350509" y="260833"/>
                    <a:pt x="355904" y="256809"/>
                    <a:pt x="361950" y="254794"/>
                  </a:cubicBezTo>
                  <a:cubicBezTo>
                    <a:pt x="365790" y="253514"/>
                    <a:pt x="369887" y="253206"/>
                    <a:pt x="373856" y="252412"/>
                  </a:cubicBezTo>
                  <a:cubicBezTo>
                    <a:pt x="384699" y="245907"/>
                    <a:pt x="392849" y="239311"/>
                    <a:pt x="407194" y="240506"/>
                  </a:cubicBezTo>
                  <a:cubicBezTo>
                    <a:pt x="416641" y="241293"/>
                    <a:pt x="440447" y="247301"/>
                    <a:pt x="452437" y="254794"/>
                  </a:cubicBezTo>
                  <a:cubicBezTo>
                    <a:pt x="455802" y="256897"/>
                    <a:pt x="458787" y="259556"/>
                    <a:pt x="461962" y="261937"/>
                  </a:cubicBezTo>
                  <a:cubicBezTo>
                    <a:pt x="473792" y="279681"/>
                    <a:pt x="458584" y="257882"/>
                    <a:pt x="473869" y="276225"/>
                  </a:cubicBezTo>
                  <a:cubicBezTo>
                    <a:pt x="475701" y="278424"/>
                    <a:pt x="476432" y="281537"/>
                    <a:pt x="478631" y="283369"/>
                  </a:cubicBezTo>
                  <a:cubicBezTo>
                    <a:pt x="483988" y="287833"/>
                    <a:pt x="499943" y="291848"/>
                    <a:pt x="504825" y="292894"/>
                  </a:cubicBezTo>
                  <a:cubicBezTo>
                    <a:pt x="521065" y="296374"/>
                    <a:pt x="549149" y="296902"/>
                    <a:pt x="561975" y="297656"/>
                  </a:cubicBezTo>
                  <a:cubicBezTo>
                    <a:pt x="564356" y="292894"/>
                    <a:pt x="568589" y="288667"/>
                    <a:pt x="569119" y="283369"/>
                  </a:cubicBezTo>
                  <a:cubicBezTo>
                    <a:pt x="571753" y="257029"/>
                    <a:pt x="570040" y="256638"/>
                    <a:pt x="561975" y="240506"/>
                  </a:cubicBezTo>
                  <a:cubicBezTo>
                    <a:pt x="563562" y="233362"/>
                    <a:pt x="563709" y="225737"/>
                    <a:pt x="566737" y="219075"/>
                  </a:cubicBezTo>
                  <a:cubicBezTo>
                    <a:pt x="567921" y="216469"/>
                    <a:pt x="571742" y="216213"/>
                    <a:pt x="573881" y="214312"/>
                  </a:cubicBezTo>
                  <a:cubicBezTo>
                    <a:pt x="578915" y="209837"/>
                    <a:pt x="583406" y="204788"/>
                    <a:pt x="588169" y="200025"/>
                  </a:cubicBezTo>
                  <a:cubicBezTo>
                    <a:pt x="590550" y="197644"/>
                    <a:pt x="593291" y="195575"/>
                    <a:pt x="595312" y="192881"/>
                  </a:cubicBezTo>
                  <a:cubicBezTo>
                    <a:pt x="597693" y="189706"/>
                    <a:pt x="599650" y="186162"/>
                    <a:pt x="602456" y="183356"/>
                  </a:cubicBezTo>
                  <a:cubicBezTo>
                    <a:pt x="613634" y="172178"/>
                    <a:pt x="610058" y="180726"/>
                    <a:pt x="619125" y="169069"/>
                  </a:cubicBezTo>
                  <a:cubicBezTo>
                    <a:pt x="622639" y="164551"/>
                    <a:pt x="624603" y="158828"/>
                    <a:pt x="628650" y="154781"/>
                  </a:cubicBezTo>
                  <a:cubicBezTo>
                    <a:pt x="634454" y="148977"/>
                    <a:pt x="637986" y="144772"/>
                    <a:pt x="645319" y="140494"/>
                  </a:cubicBezTo>
                  <a:cubicBezTo>
                    <a:pt x="652370" y="136381"/>
                    <a:pt x="667303" y="129197"/>
                    <a:pt x="676275" y="126206"/>
                  </a:cubicBezTo>
                  <a:cubicBezTo>
                    <a:pt x="679380" y="125171"/>
                    <a:pt x="682625" y="124619"/>
                    <a:pt x="685800" y="123825"/>
                  </a:cubicBezTo>
                  <a:cubicBezTo>
                    <a:pt x="688181" y="121444"/>
                    <a:pt x="690103" y="118489"/>
                    <a:pt x="692944" y="116681"/>
                  </a:cubicBezTo>
                  <a:cubicBezTo>
                    <a:pt x="707205" y="107605"/>
                    <a:pt x="714149" y="107268"/>
                    <a:pt x="728662" y="100012"/>
                  </a:cubicBezTo>
                  <a:cubicBezTo>
                    <a:pt x="747120" y="90783"/>
                    <a:pt x="725000" y="98852"/>
                    <a:pt x="742950" y="92869"/>
                  </a:cubicBezTo>
                  <a:cubicBezTo>
                    <a:pt x="746125" y="89694"/>
                    <a:pt x="748883" y="86038"/>
                    <a:pt x="752475" y="83344"/>
                  </a:cubicBezTo>
                  <a:cubicBezTo>
                    <a:pt x="755315" y="81214"/>
                    <a:pt x="758918" y="80342"/>
                    <a:pt x="762000" y="78581"/>
                  </a:cubicBezTo>
                  <a:cubicBezTo>
                    <a:pt x="766881" y="75792"/>
                    <a:pt x="774572" y="69748"/>
                    <a:pt x="778669" y="66675"/>
                  </a:cubicBezTo>
                  <a:cubicBezTo>
                    <a:pt x="783442" y="57128"/>
                    <a:pt x="784786" y="56528"/>
                    <a:pt x="785812" y="45244"/>
                  </a:cubicBezTo>
                  <a:cubicBezTo>
                    <a:pt x="789882" y="479"/>
                    <a:pt x="775715" y="11001"/>
                    <a:pt x="797719" y="0"/>
                  </a:cubicBezTo>
                  <a:cubicBezTo>
                    <a:pt x="824844" y="6028"/>
                    <a:pt x="836086" y="-1847"/>
                    <a:pt x="845344" y="16669"/>
                  </a:cubicBezTo>
                  <a:cubicBezTo>
                    <a:pt x="847256" y="20492"/>
                    <a:pt x="848754" y="24520"/>
                    <a:pt x="850106" y="28575"/>
                  </a:cubicBezTo>
                  <a:cubicBezTo>
                    <a:pt x="851141" y="31680"/>
                    <a:pt x="851693" y="34925"/>
                    <a:pt x="852487" y="38100"/>
                  </a:cubicBezTo>
                  <a:cubicBezTo>
                    <a:pt x="850900" y="43656"/>
                    <a:pt x="850309" y="49600"/>
                    <a:pt x="847725" y="54769"/>
                  </a:cubicBezTo>
                  <a:cubicBezTo>
                    <a:pt x="846219" y="57781"/>
                    <a:pt x="843168" y="59756"/>
                    <a:pt x="840581" y="61912"/>
                  </a:cubicBezTo>
                  <a:cubicBezTo>
                    <a:pt x="832265" y="68842"/>
                    <a:pt x="828849" y="67986"/>
                    <a:pt x="816769" y="71437"/>
                  </a:cubicBezTo>
                  <a:cubicBezTo>
                    <a:pt x="812800" y="74612"/>
                    <a:pt x="809172" y="78268"/>
                    <a:pt x="804862" y="80962"/>
                  </a:cubicBezTo>
                  <a:cubicBezTo>
                    <a:pt x="802734" y="82292"/>
                    <a:pt x="799807" y="81952"/>
                    <a:pt x="797719" y="83344"/>
                  </a:cubicBezTo>
                  <a:cubicBezTo>
                    <a:pt x="794917" y="85212"/>
                    <a:pt x="793162" y="88331"/>
                    <a:pt x="790575" y="90487"/>
                  </a:cubicBezTo>
                  <a:cubicBezTo>
                    <a:pt x="779840" y="99433"/>
                    <a:pt x="780719" y="92176"/>
                    <a:pt x="769144" y="109537"/>
                  </a:cubicBezTo>
                  <a:cubicBezTo>
                    <a:pt x="764846" y="115983"/>
                    <a:pt x="762641" y="118650"/>
                    <a:pt x="759619" y="126206"/>
                  </a:cubicBezTo>
                  <a:cubicBezTo>
                    <a:pt x="757755" y="130867"/>
                    <a:pt x="754856" y="140494"/>
                    <a:pt x="754856" y="140494"/>
                  </a:cubicBezTo>
                  <a:cubicBezTo>
                    <a:pt x="757260" y="176564"/>
                    <a:pt x="762291" y="257122"/>
                    <a:pt x="766762" y="276225"/>
                  </a:cubicBezTo>
                  <a:cubicBezTo>
                    <a:pt x="768318" y="282873"/>
                    <a:pt x="778146" y="283807"/>
                    <a:pt x="783431" y="288131"/>
                  </a:cubicBezTo>
                  <a:cubicBezTo>
                    <a:pt x="786906" y="290974"/>
                    <a:pt x="790034" y="294247"/>
                    <a:pt x="792956" y="297656"/>
                  </a:cubicBezTo>
                  <a:cubicBezTo>
                    <a:pt x="794819" y="299829"/>
                    <a:pt x="796055" y="302471"/>
                    <a:pt x="797719" y="304800"/>
                  </a:cubicBezTo>
                  <a:cubicBezTo>
                    <a:pt x="800026" y="308029"/>
                    <a:pt x="802249" y="311338"/>
                    <a:pt x="804862" y="314325"/>
                  </a:cubicBezTo>
                  <a:cubicBezTo>
                    <a:pt x="807819" y="317704"/>
                    <a:pt x="811212" y="320675"/>
                    <a:pt x="814387" y="323850"/>
                  </a:cubicBezTo>
                  <a:cubicBezTo>
                    <a:pt x="820185" y="341242"/>
                    <a:pt x="817933" y="333267"/>
                    <a:pt x="821531" y="347662"/>
                  </a:cubicBezTo>
                  <a:cubicBezTo>
                    <a:pt x="819256" y="368137"/>
                    <a:pt x="821015" y="372017"/>
                    <a:pt x="809625" y="390525"/>
                  </a:cubicBezTo>
                  <a:cubicBezTo>
                    <a:pt x="807272" y="394349"/>
                    <a:pt x="803022" y="396641"/>
                    <a:pt x="800100" y="400050"/>
                  </a:cubicBezTo>
                  <a:cubicBezTo>
                    <a:pt x="798237" y="402223"/>
                    <a:pt x="797361" y="405170"/>
                    <a:pt x="795337" y="407194"/>
                  </a:cubicBezTo>
                  <a:cubicBezTo>
                    <a:pt x="791743" y="410788"/>
                    <a:pt x="787025" y="413125"/>
                    <a:pt x="783431" y="416719"/>
                  </a:cubicBezTo>
                  <a:cubicBezTo>
                    <a:pt x="779573" y="420577"/>
                    <a:pt x="772770" y="435660"/>
                    <a:pt x="771525" y="438150"/>
                  </a:cubicBezTo>
                  <a:cubicBezTo>
                    <a:pt x="769810" y="460444"/>
                    <a:pt x="772561" y="468174"/>
                    <a:pt x="762000" y="485775"/>
                  </a:cubicBezTo>
                  <a:cubicBezTo>
                    <a:pt x="757916" y="492581"/>
                    <a:pt x="750838" y="497529"/>
                    <a:pt x="747712" y="504825"/>
                  </a:cubicBezTo>
                  <a:cubicBezTo>
                    <a:pt x="745331" y="510381"/>
                    <a:pt x="743272" y="516087"/>
                    <a:pt x="740569" y="521494"/>
                  </a:cubicBezTo>
                  <a:cubicBezTo>
                    <a:pt x="738499" y="525634"/>
                    <a:pt x="735340" y="529187"/>
                    <a:pt x="733425" y="533400"/>
                  </a:cubicBezTo>
                  <a:cubicBezTo>
                    <a:pt x="731348" y="537970"/>
                    <a:pt x="729879" y="542817"/>
                    <a:pt x="728662" y="547687"/>
                  </a:cubicBezTo>
                  <a:cubicBezTo>
                    <a:pt x="727868" y="550862"/>
                    <a:pt x="727610" y="554221"/>
                    <a:pt x="726281" y="557212"/>
                  </a:cubicBezTo>
                  <a:cubicBezTo>
                    <a:pt x="724401" y="561442"/>
                    <a:pt x="721979" y="565465"/>
                    <a:pt x="719137" y="569119"/>
                  </a:cubicBezTo>
                  <a:cubicBezTo>
                    <a:pt x="716380" y="572663"/>
                    <a:pt x="712534" y="575235"/>
                    <a:pt x="709612" y="578644"/>
                  </a:cubicBezTo>
                  <a:cubicBezTo>
                    <a:pt x="707750" y="580817"/>
                    <a:pt x="706873" y="583764"/>
                    <a:pt x="704850" y="585787"/>
                  </a:cubicBezTo>
                  <a:cubicBezTo>
                    <a:pt x="702044" y="588593"/>
                    <a:pt x="698251" y="590249"/>
                    <a:pt x="695325" y="592931"/>
                  </a:cubicBezTo>
                  <a:cubicBezTo>
                    <a:pt x="688705" y="598999"/>
                    <a:pt x="683287" y="606371"/>
                    <a:pt x="676275" y="611981"/>
                  </a:cubicBezTo>
                  <a:cubicBezTo>
                    <a:pt x="672306" y="615156"/>
                    <a:pt x="668168" y="618129"/>
                    <a:pt x="664369" y="621506"/>
                  </a:cubicBezTo>
                  <a:cubicBezTo>
                    <a:pt x="655603" y="629298"/>
                    <a:pt x="652998" y="632341"/>
                    <a:pt x="647700" y="642937"/>
                  </a:cubicBezTo>
                  <a:cubicBezTo>
                    <a:pt x="646577" y="645182"/>
                    <a:pt x="646926" y="648153"/>
                    <a:pt x="645319" y="650081"/>
                  </a:cubicBezTo>
                  <a:cubicBezTo>
                    <a:pt x="642778" y="653130"/>
                    <a:pt x="638807" y="654642"/>
                    <a:pt x="635794" y="657225"/>
                  </a:cubicBezTo>
                  <a:cubicBezTo>
                    <a:pt x="633237" y="659417"/>
                    <a:pt x="631506" y="662584"/>
                    <a:pt x="628650" y="664369"/>
                  </a:cubicBezTo>
                  <a:cubicBezTo>
                    <a:pt x="621792" y="668655"/>
                    <a:pt x="606776" y="671501"/>
                    <a:pt x="600075" y="673894"/>
                  </a:cubicBezTo>
                  <a:cubicBezTo>
                    <a:pt x="594382" y="675927"/>
                    <a:pt x="588813" y="678334"/>
                    <a:pt x="583406" y="681037"/>
                  </a:cubicBezTo>
                  <a:cubicBezTo>
                    <a:pt x="574984" y="685248"/>
                    <a:pt x="576493" y="686624"/>
                    <a:pt x="569119" y="692944"/>
                  </a:cubicBezTo>
                  <a:cubicBezTo>
                    <a:pt x="566106" y="695527"/>
                    <a:pt x="562980" y="698018"/>
                    <a:pt x="559594" y="700087"/>
                  </a:cubicBezTo>
                  <a:cubicBezTo>
                    <a:pt x="548673" y="706761"/>
                    <a:pt x="535306" y="710087"/>
                    <a:pt x="526256" y="719137"/>
                  </a:cubicBezTo>
                  <a:cubicBezTo>
                    <a:pt x="523954" y="721439"/>
                    <a:pt x="514573" y="732065"/>
                    <a:pt x="509587" y="733425"/>
                  </a:cubicBezTo>
                  <a:cubicBezTo>
                    <a:pt x="503413" y="735109"/>
                    <a:pt x="496849" y="734754"/>
                    <a:pt x="490537" y="735806"/>
                  </a:cubicBezTo>
                  <a:cubicBezTo>
                    <a:pt x="487309" y="736344"/>
                    <a:pt x="484187" y="737393"/>
                    <a:pt x="481012" y="738187"/>
                  </a:cubicBezTo>
                  <a:cubicBezTo>
                    <a:pt x="399910" y="729651"/>
                    <a:pt x="463149" y="738437"/>
                    <a:pt x="416719" y="728662"/>
                  </a:cubicBezTo>
                  <a:cubicBezTo>
                    <a:pt x="408035" y="726834"/>
                    <a:pt x="399247" y="725535"/>
                    <a:pt x="390525" y="723900"/>
                  </a:cubicBezTo>
                  <a:cubicBezTo>
                    <a:pt x="386547" y="723154"/>
                    <a:pt x="382524" y="722584"/>
                    <a:pt x="378619" y="721519"/>
                  </a:cubicBezTo>
                  <a:cubicBezTo>
                    <a:pt x="373776" y="720198"/>
                    <a:pt x="369094" y="718344"/>
                    <a:pt x="364331" y="716756"/>
                  </a:cubicBezTo>
                  <a:cubicBezTo>
                    <a:pt x="353219" y="717550"/>
                    <a:pt x="341838" y="716585"/>
                    <a:pt x="330994" y="719137"/>
                  </a:cubicBezTo>
                  <a:cubicBezTo>
                    <a:pt x="327716" y="719908"/>
                    <a:pt x="326437" y="724125"/>
                    <a:pt x="323850" y="726281"/>
                  </a:cubicBezTo>
                  <a:cubicBezTo>
                    <a:pt x="321651" y="728113"/>
                    <a:pt x="318905" y="729212"/>
                    <a:pt x="316706" y="731044"/>
                  </a:cubicBezTo>
                  <a:cubicBezTo>
                    <a:pt x="314119" y="733200"/>
                    <a:pt x="312149" y="736031"/>
                    <a:pt x="309562" y="738187"/>
                  </a:cubicBezTo>
                  <a:cubicBezTo>
                    <a:pt x="307364" y="740019"/>
                    <a:pt x="304592" y="741087"/>
                    <a:pt x="302419" y="742950"/>
                  </a:cubicBezTo>
                  <a:cubicBezTo>
                    <a:pt x="282220" y="760265"/>
                    <a:pt x="302143" y="746310"/>
                    <a:pt x="285750" y="757237"/>
                  </a:cubicBezTo>
                  <a:cubicBezTo>
                    <a:pt x="291634" y="769007"/>
                    <a:pt x="291634" y="763394"/>
                    <a:pt x="288131" y="773906"/>
                  </a:cubicBezTo>
                </a:path>
              </a:pathLst>
            </a:custGeom>
            <a:no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5216E2D-094D-C5D3-261E-45CEED564492}"/>
                </a:ext>
              </a:extLst>
            </p:cNvPr>
            <p:cNvSpPr/>
            <p:nvPr/>
          </p:nvSpPr>
          <p:spPr>
            <a:xfrm>
              <a:off x="8402825" y="2827874"/>
              <a:ext cx="1283594" cy="1965316"/>
            </a:xfrm>
            <a:custGeom>
              <a:avLst/>
              <a:gdLst>
                <a:gd name="csX0" fmla="*/ 899013 w 1283594"/>
                <a:gd name="csY0" fmla="*/ 1857133 h 1965316"/>
                <a:gd name="csX1" fmla="*/ 901589 w 1283594"/>
                <a:gd name="csY1" fmla="*/ 1792739 h 1965316"/>
                <a:gd name="csX2" fmla="*/ 893861 w 1283594"/>
                <a:gd name="csY2" fmla="*/ 1733496 h 1965316"/>
                <a:gd name="csX3" fmla="*/ 886134 w 1283594"/>
                <a:gd name="csY3" fmla="*/ 1728345 h 1965316"/>
                <a:gd name="csX4" fmla="*/ 873255 w 1283594"/>
                <a:gd name="csY4" fmla="*/ 1707738 h 1965316"/>
                <a:gd name="csX5" fmla="*/ 868103 w 1283594"/>
                <a:gd name="csY5" fmla="*/ 1697435 h 1965316"/>
                <a:gd name="csX6" fmla="*/ 862952 w 1283594"/>
                <a:gd name="csY6" fmla="*/ 1689708 h 1965316"/>
                <a:gd name="csX7" fmla="*/ 855225 w 1283594"/>
                <a:gd name="csY7" fmla="*/ 1666526 h 1965316"/>
                <a:gd name="csX8" fmla="*/ 852649 w 1283594"/>
                <a:gd name="csY8" fmla="*/ 1573798 h 1965316"/>
                <a:gd name="csX9" fmla="*/ 847497 w 1283594"/>
                <a:gd name="csY9" fmla="*/ 1560919 h 1965316"/>
                <a:gd name="csX10" fmla="*/ 839770 w 1283594"/>
                <a:gd name="csY10" fmla="*/ 1504252 h 1965316"/>
                <a:gd name="csX11" fmla="*/ 811436 w 1283594"/>
                <a:gd name="csY11" fmla="*/ 1470767 h 1965316"/>
                <a:gd name="csX12" fmla="*/ 808861 w 1283594"/>
                <a:gd name="csY12" fmla="*/ 1463040 h 1965316"/>
                <a:gd name="csX13" fmla="*/ 790830 w 1283594"/>
                <a:gd name="csY13" fmla="*/ 1437282 h 1965316"/>
                <a:gd name="csX14" fmla="*/ 783103 w 1283594"/>
                <a:gd name="csY14" fmla="*/ 1419252 h 1965316"/>
                <a:gd name="csX15" fmla="*/ 777951 w 1283594"/>
                <a:gd name="csY15" fmla="*/ 1401221 h 1965316"/>
                <a:gd name="csX16" fmla="*/ 775376 w 1283594"/>
                <a:gd name="csY16" fmla="*/ 1393494 h 1965316"/>
                <a:gd name="csX17" fmla="*/ 762497 w 1283594"/>
                <a:gd name="csY17" fmla="*/ 1372888 h 1965316"/>
                <a:gd name="csX18" fmla="*/ 747042 w 1283594"/>
                <a:gd name="csY18" fmla="*/ 1344554 h 1965316"/>
                <a:gd name="csX19" fmla="*/ 739315 w 1283594"/>
                <a:gd name="csY19" fmla="*/ 1339403 h 1965316"/>
                <a:gd name="csX20" fmla="*/ 736739 w 1283594"/>
                <a:gd name="csY20" fmla="*/ 1298190 h 1965316"/>
                <a:gd name="csX21" fmla="*/ 729012 w 1283594"/>
                <a:gd name="csY21" fmla="*/ 1272433 h 1965316"/>
                <a:gd name="csX22" fmla="*/ 718709 w 1283594"/>
                <a:gd name="csY22" fmla="*/ 1259554 h 1965316"/>
                <a:gd name="csX23" fmla="*/ 703254 w 1283594"/>
                <a:gd name="csY23" fmla="*/ 1238947 h 1965316"/>
                <a:gd name="csX24" fmla="*/ 680072 w 1283594"/>
                <a:gd name="csY24" fmla="*/ 1210614 h 1965316"/>
                <a:gd name="csX25" fmla="*/ 672345 w 1283594"/>
                <a:gd name="csY25" fmla="*/ 1205462 h 1965316"/>
                <a:gd name="csX26" fmla="*/ 656890 w 1283594"/>
                <a:gd name="csY26" fmla="*/ 1187432 h 1965316"/>
                <a:gd name="csX27" fmla="*/ 618253 w 1283594"/>
                <a:gd name="csY27" fmla="*/ 1156523 h 1965316"/>
                <a:gd name="csX28" fmla="*/ 607950 w 1283594"/>
                <a:gd name="csY28" fmla="*/ 1148795 h 1965316"/>
                <a:gd name="csX29" fmla="*/ 589920 w 1283594"/>
                <a:gd name="csY29" fmla="*/ 1143644 h 1965316"/>
                <a:gd name="csX30" fmla="*/ 569314 w 1283594"/>
                <a:gd name="csY30" fmla="*/ 1141068 h 1965316"/>
                <a:gd name="csX31" fmla="*/ 551283 w 1283594"/>
                <a:gd name="csY31" fmla="*/ 1138492 h 1965316"/>
                <a:gd name="csX32" fmla="*/ 525525 w 1283594"/>
                <a:gd name="csY32" fmla="*/ 1146220 h 1965316"/>
                <a:gd name="csX33" fmla="*/ 510071 w 1283594"/>
                <a:gd name="csY33" fmla="*/ 1156523 h 1965316"/>
                <a:gd name="csX34" fmla="*/ 489465 w 1283594"/>
                <a:gd name="csY34" fmla="*/ 1153947 h 1965316"/>
                <a:gd name="csX35" fmla="*/ 471434 w 1283594"/>
                <a:gd name="csY35" fmla="*/ 1135916 h 1965316"/>
                <a:gd name="csX36" fmla="*/ 463707 w 1283594"/>
                <a:gd name="csY36" fmla="*/ 1130765 h 1965316"/>
                <a:gd name="csX37" fmla="*/ 458555 w 1283594"/>
                <a:gd name="csY37" fmla="*/ 1123038 h 1965316"/>
                <a:gd name="csX38" fmla="*/ 455980 w 1283594"/>
                <a:gd name="csY38" fmla="*/ 1115310 h 1965316"/>
                <a:gd name="csX39" fmla="*/ 450828 w 1283594"/>
                <a:gd name="csY39" fmla="*/ 1102431 h 1965316"/>
                <a:gd name="csX40" fmla="*/ 448252 w 1283594"/>
                <a:gd name="csY40" fmla="*/ 1092128 h 1965316"/>
                <a:gd name="csX41" fmla="*/ 443101 w 1283594"/>
                <a:gd name="csY41" fmla="*/ 1084401 h 1965316"/>
                <a:gd name="csX42" fmla="*/ 401888 w 1283594"/>
                <a:gd name="csY42" fmla="*/ 1066371 h 1965316"/>
                <a:gd name="csX43" fmla="*/ 386434 w 1283594"/>
                <a:gd name="csY43" fmla="*/ 1071522 h 1965316"/>
                <a:gd name="csX44" fmla="*/ 298857 w 1283594"/>
                <a:gd name="csY44" fmla="*/ 1066371 h 1965316"/>
                <a:gd name="csX45" fmla="*/ 283403 w 1283594"/>
                <a:gd name="csY45" fmla="*/ 1061219 h 1965316"/>
                <a:gd name="csX46" fmla="*/ 267948 w 1283594"/>
                <a:gd name="csY46" fmla="*/ 1053492 h 1965316"/>
                <a:gd name="csX47" fmla="*/ 262796 w 1283594"/>
                <a:gd name="csY47" fmla="*/ 1043189 h 1965316"/>
                <a:gd name="csX48" fmla="*/ 252493 w 1283594"/>
                <a:gd name="csY48" fmla="*/ 1035461 h 1965316"/>
                <a:gd name="csX49" fmla="*/ 229311 w 1283594"/>
                <a:gd name="csY49" fmla="*/ 1020007 h 1965316"/>
                <a:gd name="csX50" fmla="*/ 206129 w 1283594"/>
                <a:gd name="csY50" fmla="*/ 1001976 h 1965316"/>
                <a:gd name="csX51" fmla="*/ 203554 w 1283594"/>
                <a:gd name="csY51" fmla="*/ 994249 h 1965316"/>
                <a:gd name="csX52" fmla="*/ 190675 w 1283594"/>
                <a:gd name="csY52" fmla="*/ 976218 h 1965316"/>
                <a:gd name="csX53" fmla="*/ 185523 w 1283594"/>
                <a:gd name="csY53" fmla="*/ 963340 h 1965316"/>
                <a:gd name="csX54" fmla="*/ 177796 w 1283594"/>
                <a:gd name="csY54" fmla="*/ 950461 h 1965316"/>
                <a:gd name="csX55" fmla="*/ 159765 w 1283594"/>
                <a:gd name="csY55" fmla="*/ 929854 h 1965316"/>
                <a:gd name="csX56" fmla="*/ 128856 w 1283594"/>
                <a:gd name="csY56" fmla="*/ 922127 h 1965316"/>
                <a:gd name="csX57" fmla="*/ 92795 w 1283594"/>
                <a:gd name="csY57" fmla="*/ 914400 h 1965316"/>
                <a:gd name="csX58" fmla="*/ 61886 w 1283594"/>
                <a:gd name="csY58" fmla="*/ 919551 h 1965316"/>
                <a:gd name="csX59" fmla="*/ 46431 w 1283594"/>
                <a:gd name="csY59" fmla="*/ 924703 h 1965316"/>
                <a:gd name="csX60" fmla="*/ 25825 w 1283594"/>
                <a:gd name="csY60" fmla="*/ 914400 h 1965316"/>
                <a:gd name="csX61" fmla="*/ 10370 w 1283594"/>
                <a:gd name="csY61" fmla="*/ 909248 h 1965316"/>
                <a:gd name="csX62" fmla="*/ 67 w 1283594"/>
                <a:gd name="csY62" fmla="*/ 888642 h 1965316"/>
                <a:gd name="csX63" fmla="*/ 36128 w 1283594"/>
                <a:gd name="csY63" fmla="*/ 860309 h 1965316"/>
                <a:gd name="csX64" fmla="*/ 49007 w 1283594"/>
                <a:gd name="csY64" fmla="*/ 855157 h 1965316"/>
                <a:gd name="csX65" fmla="*/ 118553 w 1283594"/>
                <a:gd name="csY65" fmla="*/ 852581 h 1965316"/>
                <a:gd name="csX66" fmla="*/ 136583 w 1283594"/>
                <a:gd name="csY66" fmla="*/ 850005 h 1965316"/>
                <a:gd name="csX67" fmla="*/ 149462 w 1283594"/>
                <a:gd name="csY67" fmla="*/ 839702 h 1965316"/>
                <a:gd name="csX68" fmla="*/ 172644 w 1283594"/>
                <a:gd name="csY68" fmla="*/ 834551 h 1965316"/>
                <a:gd name="csX69" fmla="*/ 195826 w 1283594"/>
                <a:gd name="csY69" fmla="*/ 837127 h 1965316"/>
                <a:gd name="csX70" fmla="*/ 221584 w 1283594"/>
                <a:gd name="csY70" fmla="*/ 844854 h 1965316"/>
                <a:gd name="csX71" fmla="*/ 244766 w 1283594"/>
                <a:gd name="csY71" fmla="*/ 839702 h 1965316"/>
                <a:gd name="csX72" fmla="*/ 267948 w 1283594"/>
                <a:gd name="csY72" fmla="*/ 831975 h 1965316"/>
                <a:gd name="csX73" fmla="*/ 288554 w 1283594"/>
                <a:gd name="csY73" fmla="*/ 826824 h 1965316"/>
                <a:gd name="csX74" fmla="*/ 296281 w 1283594"/>
                <a:gd name="csY74" fmla="*/ 821672 h 1965316"/>
                <a:gd name="csX75" fmla="*/ 304009 w 1283594"/>
                <a:gd name="csY75" fmla="*/ 813945 h 1965316"/>
                <a:gd name="csX76" fmla="*/ 316888 w 1283594"/>
                <a:gd name="csY76" fmla="*/ 806217 h 1965316"/>
                <a:gd name="csX77" fmla="*/ 345221 w 1283594"/>
                <a:gd name="csY77" fmla="*/ 788187 h 1965316"/>
                <a:gd name="csX78" fmla="*/ 381282 w 1283594"/>
                <a:gd name="csY78" fmla="*/ 790763 h 1965316"/>
                <a:gd name="csX79" fmla="*/ 399312 w 1283594"/>
                <a:gd name="csY79" fmla="*/ 795914 h 1965316"/>
                <a:gd name="csX80" fmla="*/ 409616 w 1283594"/>
                <a:gd name="csY80" fmla="*/ 798490 h 1965316"/>
                <a:gd name="csX81" fmla="*/ 422494 w 1283594"/>
                <a:gd name="csY81" fmla="*/ 819096 h 1965316"/>
                <a:gd name="csX82" fmla="*/ 409616 w 1283594"/>
                <a:gd name="csY82" fmla="*/ 842278 h 1965316"/>
                <a:gd name="csX83" fmla="*/ 391585 w 1283594"/>
                <a:gd name="csY83" fmla="*/ 855157 h 1965316"/>
                <a:gd name="csX84" fmla="*/ 389009 w 1283594"/>
                <a:gd name="csY84" fmla="*/ 865460 h 1965316"/>
                <a:gd name="csX85" fmla="*/ 394161 w 1283594"/>
                <a:gd name="csY85" fmla="*/ 922127 h 1965316"/>
                <a:gd name="csX86" fmla="*/ 401888 w 1283594"/>
                <a:gd name="csY86" fmla="*/ 929854 h 1965316"/>
                <a:gd name="csX87" fmla="*/ 432798 w 1283594"/>
                <a:gd name="csY87" fmla="*/ 932430 h 1965316"/>
                <a:gd name="csX88" fmla="*/ 476586 w 1283594"/>
                <a:gd name="csY88" fmla="*/ 919551 h 1965316"/>
                <a:gd name="csX89" fmla="*/ 479161 w 1283594"/>
                <a:gd name="csY89" fmla="*/ 911824 h 1965316"/>
                <a:gd name="csX90" fmla="*/ 481737 w 1283594"/>
                <a:gd name="csY90" fmla="*/ 870612 h 1965316"/>
                <a:gd name="csX91" fmla="*/ 484313 w 1283594"/>
                <a:gd name="csY91" fmla="*/ 852581 h 1965316"/>
                <a:gd name="csX92" fmla="*/ 504919 w 1283594"/>
                <a:gd name="csY92" fmla="*/ 824248 h 1965316"/>
                <a:gd name="csX93" fmla="*/ 533253 w 1283594"/>
                <a:gd name="csY93" fmla="*/ 788187 h 1965316"/>
                <a:gd name="csX94" fmla="*/ 538404 w 1283594"/>
                <a:gd name="csY94" fmla="*/ 775308 h 1965316"/>
                <a:gd name="csX95" fmla="*/ 530677 w 1283594"/>
                <a:gd name="csY95" fmla="*/ 718641 h 1965316"/>
                <a:gd name="csX96" fmla="*/ 522950 w 1283594"/>
                <a:gd name="csY96" fmla="*/ 687732 h 1965316"/>
                <a:gd name="csX97" fmla="*/ 515222 w 1283594"/>
                <a:gd name="csY97" fmla="*/ 661974 h 1965316"/>
                <a:gd name="csX98" fmla="*/ 556435 w 1283594"/>
                <a:gd name="csY98" fmla="*/ 649095 h 1965316"/>
                <a:gd name="csX99" fmla="*/ 559010 w 1283594"/>
                <a:gd name="csY99" fmla="*/ 641368 h 1965316"/>
                <a:gd name="csX100" fmla="*/ 538404 w 1283594"/>
                <a:gd name="csY100" fmla="*/ 643944 h 1965316"/>
                <a:gd name="csX101" fmla="*/ 489465 w 1283594"/>
                <a:gd name="csY101" fmla="*/ 618186 h 1965316"/>
                <a:gd name="csX102" fmla="*/ 476586 w 1283594"/>
                <a:gd name="csY102" fmla="*/ 600155 h 1965316"/>
                <a:gd name="csX103" fmla="*/ 474010 w 1283594"/>
                <a:gd name="csY103" fmla="*/ 592428 h 1965316"/>
                <a:gd name="csX104" fmla="*/ 455980 w 1283594"/>
                <a:gd name="csY104" fmla="*/ 566670 h 1965316"/>
                <a:gd name="csX105" fmla="*/ 448252 w 1283594"/>
                <a:gd name="csY105" fmla="*/ 551216 h 1965316"/>
                <a:gd name="csX106" fmla="*/ 443101 w 1283594"/>
                <a:gd name="csY106" fmla="*/ 491973 h 1965316"/>
                <a:gd name="csX107" fmla="*/ 435373 w 1283594"/>
                <a:gd name="csY107" fmla="*/ 479094 h 1965316"/>
                <a:gd name="csX108" fmla="*/ 432798 w 1283594"/>
                <a:gd name="csY108" fmla="*/ 468791 h 1965316"/>
                <a:gd name="csX109" fmla="*/ 422494 w 1283594"/>
                <a:gd name="csY109" fmla="*/ 448185 h 1965316"/>
                <a:gd name="csX110" fmla="*/ 417343 w 1283594"/>
                <a:gd name="csY110" fmla="*/ 440457 h 1965316"/>
                <a:gd name="csX111" fmla="*/ 412191 w 1283594"/>
                <a:gd name="csY111" fmla="*/ 425003 h 1965316"/>
                <a:gd name="csX112" fmla="*/ 396737 w 1283594"/>
                <a:gd name="csY112" fmla="*/ 409548 h 1965316"/>
                <a:gd name="csX113" fmla="*/ 391585 w 1283594"/>
                <a:gd name="csY113" fmla="*/ 401821 h 1965316"/>
                <a:gd name="csX114" fmla="*/ 383858 w 1283594"/>
                <a:gd name="csY114" fmla="*/ 388942 h 1965316"/>
                <a:gd name="csX115" fmla="*/ 376130 w 1283594"/>
                <a:gd name="csY115" fmla="*/ 381214 h 1965316"/>
                <a:gd name="csX116" fmla="*/ 370979 w 1283594"/>
                <a:gd name="csY116" fmla="*/ 370911 h 1965316"/>
                <a:gd name="csX117" fmla="*/ 352949 w 1283594"/>
                <a:gd name="csY117" fmla="*/ 345154 h 1965316"/>
                <a:gd name="csX118" fmla="*/ 342645 w 1283594"/>
                <a:gd name="csY118" fmla="*/ 316820 h 1965316"/>
                <a:gd name="csX119" fmla="*/ 340070 w 1283594"/>
                <a:gd name="csY119" fmla="*/ 309093 h 1965316"/>
                <a:gd name="csX120" fmla="*/ 332342 w 1283594"/>
                <a:gd name="csY120" fmla="*/ 303941 h 1965316"/>
                <a:gd name="csX121" fmla="*/ 314312 w 1283594"/>
                <a:gd name="csY121" fmla="*/ 291062 h 1965316"/>
                <a:gd name="csX122" fmla="*/ 309160 w 1283594"/>
                <a:gd name="csY122" fmla="*/ 280759 h 1965316"/>
                <a:gd name="csX123" fmla="*/ 304009 w 1283594"/>
                <a:gd name="csY123" fmla="*/ 273032 h 1965316"/>
                <a:gd name="csX124" fmla="*/ 298857 w 1283594"/>
                <a:gd name="csY124" fmla="*/ 255002 h 1965316"/>
                <a:gd name="csX125" fmla="*/ 293706 w 1283594"/>
                <a:gd name="csY125" fmla="*/ 236971 h 1965316"/>
                <a:gd name="csX126" fmla="*/ 285978 w 1283594"/>
                <a:gd name="csY126" fmla="*/ 193183 h 1965316"/>
                <a:gd name="csX127" fmla="*/ 275675 w 1283594"/>
                <a:gd name="csY127" fmla="*/ 185456 h 1965316"/>
                <a:gd name="csX128" fmla="*/ 267948 w 1283594"/>
                <a:gd name="csY128" fmla="*/ 182880 h 1965316"/>
                <a:gd name="csX129" fmla="*/ 255069 w 1283594"/>
                <a:gd name="csY129" fmla="*/ 177728 h 1965316"/>
                <a:gd name="csX130" fmla="*/ 247342 w 1283594"/>
                <a:gd name="csY130" fmla="*/ 172577 h 1965316"/>
                <a:gd name="csX131" fmla="*/ 237039 w 1283594"/>
                <a:gd name="csY131" fmla="*/ 167425 h 1965316"/>
                <a:gd name="csX132" fmla="*/ 219008 w 1283594"/>
                <a:gd name="csY132" fmla="*/ 146819 h 1965316"/>
                <a:gd name="csX133" fmla="*/ 216432 w 1283594"/>
                <a:gd name="csY133" fmla="*/ 136516 h 1965316"/>
                <a:gd name="csX134" fmla="*/ 208705 w 1283594"/>
                <a:gd name="csY134" fmla="*/ 126213 h 1965316"/>
                <a:gd name="csX135" fmla="*/ 206129 w 1283594"/>
                <a:gd name="csY135" fmla="*/ 108182 h 1965316"/>
                <a:gd name="csX136" fmla="*/ 200978 w 1283594"/>
                <a:gd name="csY136" fmla="*/ 72122 h 1965316"/>
                <a:gd name="csX137" fmla="*/ 206129 w 1283594"/>
                <a:gd name="csY137" fmla="*/ 20606 h 1965316"/>
                <a:gd name="csX138" fmla="*/ 208705 w 1283594"/>
                <a:gd name="csY138" fmla="*/ 10303 h 1965316"/>
                <a:gd name="csX139" fmla="*/ 229311 w 1283594"/>
                <a:gd name="csY139" fmla="*/ 0 h 1965316"/>
                <a:gd name="csX140" fmla="*/ 270524 w 1283594"/>
                <a:gd name="csY140" fmla="*/ 7727 h 1965316"/>
                <a:gd name="csX141" fmla="*/ 283403 w 1283594"/>
                <a:gd name="csY141" fmla="*/ 20606 h 1965316"/>
                <a:gd name="csX142" fmla="*/ 298857 w 1283594"/>
                <a:gd name="csY142" fmla="*/ 43788 h 1965316"/>
                <a:gd name="csX143" fmla="*/ 304009 w 1283594"/>
                <a:gd name="csY143" fmla="*/ 64394 h 1965316"/>
                <a:gd name="csX144" fmla="*/ 306585 w 1283594"/>
                <a:gd name="csY144" fmla="*/ 74697 h 1965316"/>
                <a:gd name="csX145" fmla="*/ 311736 w 1283594"/>
                <a:gd name="csY145" fmla="*/ 82425 h 1965316"/>
                <a:gd name="csX146" fmla="*/ 319463 w 1283594"/>
                <a:gd name="csY146" fmla="*/ 92728 h 1965316"/>
                <a:gd name="csX147" fmla="*/ 383858 w 1283594"/>
                <a:gd name="csY147" fmla="*/ 97879 h 1965316"/>
                <a:gd name="csX148" fmla="*/ 394161 w 1283594"/>
                <a:gd name="csY148" fmla="*/ 108182 h 1965316"/>
                <a:gd name="csX149" fmla="*/ 419919 w 1283594"/>
                <a:gd name="csY149" fmla="*/ 128789 h 1965316"/>
                <a:gd name="csX150" fmla="*/ 422494 w 1283594"/>
                <a:gd name="csY150" fmla="*/ 146819 h 1965316"/>
                <a:gd name="csX151" fmla="*/ 432798 w 1283594"/>
                <a:gd name="csY151" fmla="*/ 154546 h 1965316"/>
                <a:gd name="csX152" fmla="*/ 437949 w 1283594"/>
                <a:gd name="csY152" fmla="*/ 164849 h 1965316"/>
                <a:gd name="csX153" fmla="*/ 425070 w 1283594"/>
                <a:gd name="csY153" fmla="*/ 167425 h 1965316"/>
                <a:gd name="csX154" fmla="*/ 455980 w 1283594"/>
                <a:gd name="csY154" fmla="*/ 193183 h 1965316"/>
                <a:gd name="csX155" fmla="*/ 468858 w 1283594"/>
                <a:gd name="csY155" fmla="*/ 198334 h 1965316"/>
                <a:gd name="csX156" fmla="*/ 479161 w 1283594"/>
                <a:gd name="csY156" fmla="*/ 208638 h 1965316"/>
                <a:gd name="csX157" fmla="*/ 492040 w 1283594"/>
                <a:gd name="csY157" fmla="*/ 229244 h 1965316"/>
                <a:gd name="csX158" fmla="*/ 476586 w 1283594"/>
                <a:gd name="csY158" fmla="*/ 247274 h 1965316"/>
                <a:gd name="csX159" fmla="*/ 455980 w 1283594"/>
                <a:gd name="csY159" fmla="*/ 270456 h 1965316"/>
                <a:gd name="csX160" fmla="*/ 450828 w 1283594"/>
                <a:gd name="csY160" fmla="*/ 280759 h 1965316"/>
                <a:gd name="csX161" fmla="*/ 474010 w 1283594"/>
                <a:gd name="csY161" fmla="*/ 309093 h 1965316"/>
                <a:gd name="csX162" fmla="*/ 489465 w 1283594"/>
                <a:gd name="csY162" fmla="*/ 329699 h 1965316"/>
                <a:gd name="csX163" fmla="*/ 497192 w 1283594"/>
                <a:gd name="csY163" fmla="*/ 340002 h 1965316"/>
                <a:gd name="csX164" fmla="*/ 507495 w 1283594"/>
                <a:gd name="csY164" fmla="*/ 358033 h 1965316"/>
                <a:gd name="csX165" fmla="*/ 515222 w 1283594"/>
                <a:gd name="csY165" fmla="*/ 373487 h 1965316"/>
                <a:gd name="csX166" fmla="*/ 522950 w 1283594"/>
                <a:gd name="csY166" fmla="*/ 378639 h 1965316"/>
                <a:gd name="csX167" fmla="*/ 543556 w 1283594"/>
                <a:gd name="csY167" fmla="*/ 394093 h 1965316"/>
                <a:gd name="csX168" fmla="*/ 559010 w 1283594"/>
                <a:gd name="csY168" fmla="*/ 373487 h 1965316"/>
                <a:gd name="csX169" fmla="*/ 561586 w 1283594"/>
                <a:gd name="csY169" fmla="*/ 355457 h 1965316"/>
                <a:gd name="csX170" fmla="*/ 577041 w 1283594"/>
                <a:gd name="csY170" fmla="*/ 350305 h 1965316"/>
                <a:gd name="csX171" fmla="*/ 584768 w 1283594"/>
                <a:gd name="csY171" fmla="*/ 360608 h 1965316"/>
                <a:gd name="csX172" fmla="*/ 587344 w 1283594"/>
                <a:gd name="csY172" fmla="*/ 381214 h 1965316"/>
                <a:gd name="csX173" fmla="*/ 633708 w 1283594"/>
                <a:gd name="csY173" fmla="*/ 425003 h 1965316"/>
                <a:gd name="csX174" fmla="*/ 631132 w 1283594"/>
                <a:gd name="csY174" fmla="*/ 435306 h 1965316"/>
                <a:gd name="csX175" fmla="*/ 615678 w 1283594"/>
                <a:gd name="csY175" fmla="*/ 455912 h 1965316"/>
                <a:gd name="csX176" fmla="*/ 613102 w 1283594"/>
                <a:gd name="csY176" fmla="*/ 468791 h 1965316"/>
                <a:gd name="csX177" fmla="*/ 610526 w 1283594"/>
                <a:gd name="csY177" fmla="*/ 489397 h 1965316"/>
                <a:gd name="csX178" fmla="*/ 595071 w 1283594"/>
                <a:gd name="csY178" fmla="*/ 504852 h 1965316"/>
                <a:gd name="csX179" fmla="*/ 579617 w 1283594"/>
                <a:gd name="csY179" fmla="*/ 520306 h 1965316"/>
                <a:gd name="csX180" fmla="*/ 569314 w 1283594"/>
                <a:gd name="csY180" fmla="*/ 515155 h 1965316"/>
                <a:gd name="csX181" fmla="*/ 548707 w 1283594"/>
                <a:gd name="csY181" fmla="*/ 535761 h 1965316"/>
                <a:gd name="csX182" fmla="*/ 540980 w 1283594"/>
                <a:gd name="csY182" fmla="*/ 543488 h 1965316"/>
                <a:gd name="csX183" fmla="*/ 535829 w 1283594"/>
                <a:gd name="csY183" fmla="*/ 551216 h 1965316"/>
                <a:gd name="csX184" fmla="*/ 533253 w 1283594"/>
                <a:gd name="csY184" fmla="*/ 561519 h 1965316"/>
                <a:gd name="csX185" fmla="*/ 551283 w 1283594"/>
                <a:gd name="csY185" fmla="*/ 584701 h 1965316"/>
                <a:gd name="csX186" fmla="*/ 574465 w 1283594"/>
                <a:gd name="csY186" fmla="*/ 592428 h 1965316"/>
                <a:gd name="csX187" fmla="*/ 587344 w 1283594"/>
                <a:gd name="csY187" fmla="*/ 633640 h 1965316"/>
                <a:gd name="csX188" fmla="*/ 595071 w 1283594"/>
                <a:gd name="csY188" fmla="*/ 656822 h 1965316"/>
                <a:gd name="csX189" fmla="*/ 600223 w 1283594"/>
                <a:gd name="csY189" fmla="*/ 695459 h 1965316"/>
                <a:gd name="csX190" fmla="*/ 602799 w 1283594"/>
                <a:gd name="csY190" fmla="*/ 710914 h 1965316"/>
                <a:gd name="csX191" fmla="*/ 607950 w 1283594"/>
                <a:gd name="csY191" fmla="*/ 723793 h 1965316"/>
                <a:gd name="csX192" fmla="*/ 615678 w 1283594"/>
                <a:gd name="csY192" fmla="*/ 741823 h 1965316"/>
                <a:gd name="csX193" fmla="*/ 628556 w 1283594"/>
                <a:gd name="csY193" fmla="*/ 746974 h 1965316"/>
                <a:gd name="csX194" fmla="*/ 644011 w 1283594"/>
                <a:gd name="csY194" fmla="*/ 741823 h 1965316"/>
                <a:gd name="csX195" fmla="*/ 662041 w 1283594"/>
                <a:gd name="csY195" fmla="*/ 731520 h 1965316"/>
                <a:gd name="csX196" fmla="*/ 664617 w 1283594"/>
                <a:gd name="csY196" fmla="*/ 710914 h 1965316"/>
                <a:gd name="csX197" fmla="*/ 677496 w 1283594"/>
                <a:gd name="csY197" fmla="*/ 687732 h 1965316"/>
                <a:gd name="csX198" fmla="*/ 680072 w 1283594"/>
                <a:gd name="csY198" fmla="*/ 677429 h 1965316"/>
                <a:gd name="csX199" fmla="*/ 710981 w 1283594"/>
                <a:gd name="csY199" fmla="*/ 664550 h 1965316"/>
                <a:gd name="csX200" fmla="*/ 723860 w 1283594"/>
                <a:gd name="csY200" fmla="*/ 672277 h 1965316"/>
                <a:gd name="csX201" fmla="*/ 729012 w 1283594"/>
                <a:gd name="csY201" fmla="*/ 680004 h 1965316"/>
                <a:gd name="csX202" fmla="*/ 736739 w 1283594"/>
                <a:gd name="csY202" fmla="*/ 687732 h 1965316"/>
                <a:gd name="csX203" fmla="*/ 752194 w 1283594"/>
                <a:gd name="csY203" fmla="*/ 705762 h 1965316"/>
                <a:gd name="csX204" fmla="*/ 747042 w 1283594"/>
                <a:gd name="csY204" fmla="*/ 731520 h 1965316"/>
                <a:gd name="csX205" fmla="*/ 729012 w 1283594"/>
                <a:gd name="csY205" fmla="*/ 757278 h 1965316"/>
                <a:gd name="csX206" fmla="*/ 726436 w 1283594"/>
                <a:gd name="csY206" fmla="*/ 775308 h 1965316"/>
                <a:gd name="csX207" fmla="*/ 729012 w 1283594"/>
                <a:gd name="csY207" fmla="*/ 788187 h 1965316"/>
                <a:gd name="csX208" fmla="*/ 718709 w 1283594"/>
                <a:gd name="csY208" fmla="*/ 826824 h 1965316"/>
                <a:gd name="csX209" fmla="*/ 726436 w 1283594"/>
                <a:gd name="csY209" fmla="*/ 847430 h 1965316"/>
                <a:gd name="csX210" fmla="*/ 770224 w 1283594"/>
                <a:gd name="csY210" fmla="*/ 865460 h 1965316"/>
                <a:gd name="csX211" fmla="*/ 772800 w 1283594"/>
                <a:gd name="csY211" fmla="*/ 929854 h 1965316"/>
                <a:gd name="csX212" fmla="*/ 834618 w 1283594"/>
                <a:gd name="csY212" fmla="*/ 947885 h 1965316"/>
                <a:gd name="csX213" fmla="*/ 839770 w 1283594"/>
                <a:gd name="csY213" fmla="*/ 955612 h 1965316"/>
                <a:gd name="csX214" fmla="*/ 811436 w 1283594"/>
                <a:gd name="csY214" fmla="*/ 968491 h 1965316"/>
                <a:gd name="csX215" fmla="*/ 795982 w 1283594"/>
                <a:gd name="csY215" fmla="*/ 965915 h 1965316"/>
                <a:gd name="csX216" fmla="*/ 785679 w 1283594"/>
                <a:gd name="csY216" fmla="*/ 963340 h 1965316"/>
                <a:gd name="csX217" fmla="*/ 762497 w 1283594"/>
                <a:gd name="csY217" fmla="*/ 958188 h 1965316"/>
                <a:gd name="csX218" fmla="*/ 772800 w 1283594"/>
                <a:gd name="csY218" fmla="*/ 981370 h 1965316"/>
                <a:gd name="csX219" fmla="*/ 798558 w 1283594"/>
                <a:gd name="csY219" fmla="*/ 1009704 h 1965316"/>
                <a:gd name="csX220" fmla="*/ 803709 w 1283594"/>
                <a:gd name="csY220" fmla="*/ 1017431 h 1965316"/>
                <a:gd name="csX221" fmla="*/ 816588 w 1283594"/>
                <a:gd name="csY221" fmla="*/ 1025158 h 1965316"/>
                <a:gd name="csX222" fmla="*/ 832043 w 1283594"/>
                <a:gd name="csY222" fmla="*/ 1035461 h 1965316"/>
                <a:gd name="csX223" fmla="*/ 847497 w 1283594"/>
                <a:gd name="csY223" fmla="*/ 1053492 h 1965316"/>
                <a:gd name="csX224" fmla="*/ 862952 w 1283594"/>
                <a:gd name="csY224" fmla="*/ 1074098 h 1965316"/>
                <a:gd name="csX225" fmla="*/ 878407 w 1283594"/>
                <a:gd name="csY225" fmla="*/ 1089553 h 1965316"/>
                <a:gd name="csX226" fmla="*/ 891285 w 1283594"/>
                <a:gd name="csY226" fmla="*/ 1099856 h 1965316"/>
                <a:gd name="csX227" fmla="*/ 901589 w 1283594"/>
                <a:gd name="csY227" fmla="*/ 1115310 h 1965316"/>
                <a:gd name="csX228" fmla="*/ 914467 w 1283594"/>
                <a:gd name="csY228" fmla="*/ 1128189 h 1965316"/>
                <a:gd name="csX229" fmla="*/ 927346 w 1283594"/>
                <a:gd name="csY229" fmla="*/ 1151371 h 1965316"/>
                <a:gd name="csX230" fmla="*/ 935074 w 1283594"/>
                <a:gd name="csY230" fmla="*/ 1164250 h 1965316"/>
                <a:gd name="csX231" fmla="*/ 945377 w 1283594"/>
                <a:gd name="csY231" fmla="*/ 1171977 h 1965316"/>
                <a:gd name="csX232" fmla="*/ 953104 w 1283594"/>
                <a:gd name="csY232" fmla="*/ 1184856 h 1965316"/>
                <a:gd name="csX233" fmla="*/ 963407 w 1283594"/>
                <a:gd name="csY233" fmla="*/ 1192584 h 1965316"/>
                <a:gd name="csX234" fmla="*/ 965983 w 1283594"/>
                <a:gd name="csY234" fmla="*/ 1200311 h 1965316"/>
                <a:gd name="csX235" fmla="*/ 973710 w 1283594"/>
                <a:gd name="csY235" fmla="*/ 1210614 h 1965316"/>
                <a:gd name="csX236" fmla="*/ 978862 w 1283594"/>
                <a:gd name="csY236" fmla="*/ 1228644 h 1965316"/>
                <a:gd name="csX237" fmla="*/ 981438 w 1283594"/>
                <a:gd name="csY237" fmla="*/ 1238947 h 1965316"/>
                <a:gd name="csX238" fmla="*/ 986589 w 1283594"/>
                <a:gd name="csY238" fmla="*/ 1246675 h 1965316"/>
                <a:gd name="csX239" fmla="*/ 989165 w 1283594"/>
                <a:gd name="csY239" fmla="*/ 1264705 h 1965316"/>
                <a:gd name="csX240" fmla="*/ 994316 w 1283594"/>
                <a:gd name="csY240" fmla="*/ 1272433 h 1965316"/>
                <a:gd name="csX241" fmla="*/ 996892 w 1283594"/>
                <a:gd name="csY241" fmla="*/ 1285311 h 1965316"/>
                <a:gd name="csX242" fmla="*/ 1002044 w 1283594"/>
                <a:gd name="csY242" fmla="*/ 1305918 h 1965316"/>
                <a:gd name="csX243" fmla="*/ 1009771 w 1283594"/>
                <a:gd name="csY243" fmla="*/ 1321372 h 1965316"/>
                <a:gd name="csX244" fmla="*/ 1025226 w 1283594"/>
                <a:gd name="csY244" fmla="*/ 1349706 h 1965316"/>
                <a:gd name="csX245" fmla="*/ 1030377 w 1283594"/>
                <a:gd name="csY245" fmla="*/ 1401221 h 1965316"/>
                <a:gd name="csX246" fmla="*/ 1032953 w 1283594"/>
                <a:gd name="csY246" fmla="*/ 1408949 h 1965316"/>
                <a:gd name="csX247" fmla="*/ 1087044 w 1283594"/>
                <a:gd name="csY247" fmla="*/ 1439858 h 1965316"/>
                <a:gd name="csX248" fmla="*/ 1097347 w 1283594"/>
                <a:gd name="csY248" fmla="*/ 1445009 h 1965316"/>
                <a:gd name="csX249" fmla="*/ 1130832 w 1283594"/>
                <a:gd name="csY249" fmla="*/ 1452737 h 1965316"/>
                <a:gd name="csX250" fmla="*/ 1166893 w 1283594"/>
                <a:gd name="csY250" fmla="*/ 1465616 h 1965316"/>
                <a:gd name="csX251" fmla="*/ 1177196 w 1283594"/>
                <a:gd name="csY251" fmla="*/ 1475919 h 1965316"/>
                <a:gd name="csX252" fmla="*/ 1190075 w 1283594"/>
                <a:gd name="csY252" fmla="*/ 1496525 h 1965316"/>
                <a:gd name="csX253" fmla="*/ 1200378 w 1283594"/>
                <a:gd name="csY253" fmla="*/ 1517131 h 1965316"/>
                <a:gd name="csX254" fmla="*/ 1205530 w 1283594"/>
                <a:gd name="csY254" fmla="*/ 1545465 h 1965316"/>
                <a:gd name="csX255" fmla="*/ 1202954 w 1283594"/>
                <a:gd name="csY255" fmla="*/ 1584101 h 1965316"/>
                <a:gd name="csX256" fmla="*/ 1197803 w 1283594"/>
                <a:gd name="csY256" fmla="*/ 1607283 h 1965316"/>
                <a:gd name="csX257" fmla="*/ 1184924 w 1283594"/>
                <a:gd name="csY257" fmla="*/ 1630465 h 1965316"/>
                <a:gd name="csX258" fmla="*/ 1190075 w 1283594"/>
                <a:gd name="csY258" fmla="*/ 1707738 h 1965316"/>
                <a:gd name="csX259" fmla="*/ 1197803 w 1283594"/>
                <a:gd name="csY259" fmla="*/ 1723193 h 1965316"/>
                <a:gd name="csX260" fmla="*/ 1208106 w 1283594"/>
                <a:gd name="csY260" fmla="*/ 1741224 h 1965316"/>
                <a:gd name="csX261" fmla="*/ 1226136 w 1283594"/>
                <a:gd name="csY261" fmla="*/ 1764405 h 1965316"/>
                <a:gd name="csX262" fmla="*/ 1241591 w 1283594"/>
                <a:gd name="csY262" fmla="*/ 1782436 h 1965316"/>
                <a:gd name="csX263" fmla="*/ 1249318 w 1283594"/>
                <a:gd name="csY263" fmla="*/ 1797891 h 1965316"/>
                <a:gd name="csX264" fmla="*/ 1257045 w 1283594"/>
                <a:gd name="csY264" fmla="*/ 1815921 h 1965316"/>
                <a:gd name="csX265" fmla="*/ 1259621 w 1283594"/>
                <a:gd name="csY265" fmla="*/ 1826224 h 1965316"/>
                <a:gd name="csX266" fmla="*/ 1264773 w 1283594"/>
                <a:gd name="csY266" fmla="*/ 1854558 h 1965316"/>
                <a:gd name="csX267" fmla="*/ 1269924 w 1283594"/>
                <a:gd name="csY267" fmla="*/ 1870012 h 1965316"/>
                <a:gd name="csX268" fmla="*/ 1277652 w 1283594"/>
                <a:gd name="csY268" fmla="*/ 1888043 h 1965316"/>
                <a:gd name="csX269" fmla="*/ 1280227 w 1283594"/>
                <a:gd name="csY269" fmla="*/ 1895770 h 1965316"/>
                <a:gd name="csX270" fmla="*/ 1282803 w 1283594"/>
                <a:gd name="csY270" fmla="*/ 1965316 h 19653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Lst>
              <a:rect l="l" t="t" r="r" b="b"/>
              <a:pathLst>
                <a:path w="1283594" h="1965316">
                  <a:moveTo>
                    <a:pt x="899013" y="1857133"/>
                  </a:moveTo>
                  <a:cubicBezTo>
                    <a:pt x="899872" y="1835668"/>
                    <a:pt x="901589" y="1814221"/>
                    <a:pt x="901589" y="1792739"/>
                  </a:cubicBezTo>
                  <a:cubicBezTo>
                    <a:pt x="901589" y="1781649"/>
                    <a:pt x="908058" y="1747693"/>
                    <a:pt x="893861" y="1733496"/>
                  </a:cubicBezTo>
                  <a:cubicBezTo>
                    <a:pt x="891672" y="1731307"/>
                    <a:pt x="888710" y="1730062"/>
                    <a:pt x="886134" y="1728345"/>
                  </a:cubicBezTo>
                  <a:cubicBezTo>
                    <a:pt x="880765" y="1720291"/>
                    <a:pt x="878436" y="1717063"/>
                    <a:pt x="873255" y="1707738"/>
                  </a:cubicBezTo>
                  <a:cubicBezTo>
                    <a:pt x="871390" y="1704381"/>
                    <a:pt x="870008" y="1700769"/>
                    <a:pt x="868103" y="1697435"/>
                  </a:cubicBezTo>
                  <a:cubicBezTo>
                    <a:pt x="866567" y="1694747"/>
                    <a:pt x="864336" y="1692477"/>
                    <a:pt x="862952" y="1689708"/>
                  </a:cubicBezTo>
                  <a:cubicBezTo>
                    <a:pt x="858100" y="1680005"/>
                    <a:pt x="857685" y="1676367"/>
                    <a:pt x="855225" y="1666526"/>
                  </a:cubicBezTo>
                  <a:cubicBezTo>
                    <a:pt x="854366" y="1635617"/>
                    <a:pt x="854906" y="1604637"/>
                    <a:pt x="852649" y="1573798"/>
                  </a:cubicBezTo>
                  <a:cubicBezTo>
                    <a:pt x="852312" y="1569187"/>
                    <a:pt x="848339" y="1565465"/>
                    <a:pt x="847497" y="1560919"/>
                  </a:cubicBezTo>
                  <a:cubicBezTo>
                    <a:pt x="844026" y="1542174"/>
                    <a:pt x="845967" y="1522280"/>
                    <a:pt x="839770" y="1504252"/>
                  </a:cubicBezTo>
                  <a:cubicBezTo>
                    <a:pt x="836772" y="1495531"/>
                    <a:pt x="820352" y="1479682"/>
                    <a:pt x="811436" y="1470767"/>
                  </a:cubicBezTo>
                  <a:cubicBezTo>
                    <a:pt x="810578" y="1468191"/>
                    <a:pt x="810208" y="1465397"/>
                    <a:pt x="808861" y="1463040"/>
                  </a:cubicBezTo>
                  <a:cubicBezTo>
                    <a:pt x="801806" y="1450694"/>
                    <a:pt x="797186" y="1452112"/>
                    <a:pt x="790830" y="1437282"/>
                  </a:cubicBezTo>
                  <a:cubicBezTo>
                    <a:pt x="788254" y="1431272"/>
                    <a:pt x="785302" y="1425410"/>
                    <a:pt x="783103" y="1419252"/>
                  </a:cubicBezTo>
                  <a:cubicBezTo>
                    <a:pt x="781001" y="1413365"/>
                    <a:pt x="779747" y="1407208"/>
                    <a:pt x="777951" y="1401221"/>
                  </a:cubicBezTo>
                  <a:cubicBezTo>
                    <a:pt x="777171" y="1398621"/>
                    <a:pt x="776445" y="1395989"/>
                    <a:pt x="775376" y="1393494"/>
                  </a:cubicBezTo>
                  <a:cubicBezTo>
                    <a:pt x="770663" y="1382497"/>
                    <a:pt x="769890" y="1382746"/>
                    <a:pt x="762497" y="1372888"/>
                  </a:cubicBezTo>
                  <a:cubicBezTo>
                    <a:pt x="757298" y="1357291"/>
                    <a:pt x="759025" y="1356537"/>
                    <a:pt x="747042" y="1344554"/>
                  </a:cubicBezTo>
                  <a:cubicBezTo>
                    <a:pt x="744853" y="1342365"/>
                    <a:pt x="741891" y="1341120"/>
                    <a:pt x="739315" y="1339403"/>
                  </a:cubicBezTo>
                  <a:cubicBezTo>
                    <a:pt x="738456" y="1325665"/>
                    <a:pt x="738109" y="1311886"/>
                    <a:pt x="736739" y="1298190"/>
                  </a:cubicBezTo>
                  <a:cubicBezTo>
                    <a:pt x="736333" y="1294133"/>
                    <a:pt x="729933" y="1273585"/>
                    <a:pt x="729012" y="1272433"/>
                  </a:cubicBezTo>
                  <a:cubicBezTo>
                    <a:pt x="725578" y="1268140"/>
                    <a:pt x="721862" y="1264058"/>
                    <a:pt x="718709" y="1259554"/>
                  </a:cubicBezTo>
                  <a:cubicBezTo>
                    <a:pt x="690530" y="1219299"/>
                    <a:pt x="728037" y="1267861"/>
                    <a:pt x="703254" y="1238947"/>
                  </a:cubicBezTo>
                  <a:cubicBezTo>
                    <a:pt x="695313" y="1229682"/>
                    <a:pt x="690225" y="1217383"/>
                    <a:pt x="680072" y="1210614"/>
                  </a:cubicBezTo>
                  <a:cubicBezTo>
                    <a:pt x="677496" y="1208897"/>
                    <a:pt x="674534" y="1207651"/>
                    <a:pt x="672345" y="1205462"/>
                  </a:cubicBezTo>
                  <a:cubicBezTo>
                    <a:pt x="645389" y="1178506"/>
                    <a:pt x="682112" y="1209852"/>
                    <a:pt x="656890" y="1187432"/>
                  </a:cubicBezTo>
                  <a:cubicBezTo>
                    <a:pt x="645973" y="1177728"/>
                    <a:pt x="629126" y="1164887"/>
                    <a:pt x="618253" y="1156523"/>
                  </a:cubicBezTo>
                  <a:cubicBezTo>
                    <a:pt x="614850" y="1153905"/>
                    <a:pt x="612023" y="1150152"/>
                    <a:pt x="607950" y="1148795"/>
                  </a:cubicBezTo>
                  <a:cubicBezTo>
                    <a:pt x="601829" y="1146755"/>
                    <a:pt x="596384" y="1144721"/>
                    <a:pt x="589920" y="1143644"/>
                  </a:cubicBezTo>
                  <a:cubicBezTo>
                    <a:pt x="583092" y="1142506"/>
                    <a:pt x="576175" y="1141983"/>
                    <a:pt x="569314" y="1141068"/>
                  </a:cubicBezTo>
                  <a:lnTo>
                    <a:pt x="551283" y="1138492"/>
                  </a:lnTo>
                  <a:cubicBezTo>
                    <a:pt x="542697" y="1141068"/>
                    <a:pt x="533737" y="1142627"/>
                    <a:pt x="525525" y="1146220"/>
                  </a:cubicBezTo>
                  <a:cubicBezTo>
                    <a:pt x="519853" y="1148702"/>
                    <a:pt x="510071" y="1156523"/>
                    <a:pt x="510071" y="1156523"/>
                  </a:cubicBezTo>
                  <a:cubicBezTo>
                    <a:pt x="503202" y="1155664"/>
                    <a:pt x="496143" y="1155768"/>
                    <a:pt x="489465" y="1153947"/>
                  </a:cubicBezTo>
                  <a:cubicBezTo>
                    <a:pt x="481457" y="1151763"/>
                    <a:pt x="476045" y="1140527"/>
                    <a:pt x="471434" y="1135916"/>
                  </a:cubicBezTo>
                  <a:cubicBezTo>
                    <a:pt x="469245" y="1133727"/>
                    <a:pt x="466283" y="1132482"/>
                    <a:pt x="463707" y="1130765"/>
                  </a:cubicBezTo>
                  <a:cubicBezTo>
                    <a:pt x="461990" y="1128189"/>
                    <a:pt x="459939" y="1125807"/>
                    <a:pt x="458555" y="1123038"/>
                  </a:cubicBezTo>
                  <a:cubicBezTo>
                    <a:pt x="457341" y="1120609"/>
                    <a:pt x="456933" y="1117852"/>
                    <a:pt x="455980" y="1115310"/>
                  </a:cubicBezTo>
                  <a:cubicBezTo>
                    <a:pt x="454357" y="1110981"/>
                    <a:pt x="452290" y="1106817"/>
                    <a:pt x="450828" y="1102431"/>
                  </a:cubicBezTo>
                  <a:cubicBezTo>
                    <a:pt x="449708" y="1099073"/>
                    <a:pt x="449646" y="1095382"/>
                    <a:pt x="448252" y="1092128"/>
                  </a:cubicBezTo>
                  <a:cubicBezTo>
                    <a:pt x="447033" y="1089283"/>
                    <a:pt x="445497" y="1086361"/>
                    <a:pt x="443101" y="1084401"/>
                  </a:cubicBezTo>
                  <a:cubicBezTo>
                    <a:pt x="421201" y="1066483"/>
                    <a:pt x="424972" y="1069668"/>
                    <a:pt x="401888" y="1066371"/>
                  </a:cubicBezTo>
                  <a:cubicBezTo>
                    <a:pt x="396737" y="1068088"/>
                    <a:pt x="391861" y="1071335"/>
                    <a:pt x="386434" y="1071522"/>
                  </a:cubicBezTo>
                  <a:cubicBezTo>
                    <a:pt x="360451" y="1072418"/>
                    <a:pt x="326373" y="1068872"/>
                    <a:pt x="298857" y="1066371"/>
                  </a:cubicBezTo>
                  <a:cubicBezTo>
                    <a:pt x="293706" y="1064654"/>
                    <a:pt x="288365" y="1063425"/>
                    <a:pt x="283403" y="1061219"/>
                  </a:cubicBezTo>
                  <a:cubicBezTo>
                    <a:pt x="253468" y="1047913"/>
                    <a:pt x="296105" y="1062875"/>
                    <a:pt x="267948" y="1053492"/>
                  </a:cubicBezTo>
                  <a:cubicBezTo>
                    <a:pt x="266231" y="1050058"/>
                    <a:pt x="265295" y="1046104"/>
                    <a:pt x="262796" y="1043189"/>
                  </a:cubicBezTo>
                  <a:cubicBezTo>
                    <a:pt x="260002" y="1039929"/>
                    <a:pt x="256023" y="1037905"/>
                    <a:pt x="252493" y="1035461"/>
                  </a:cubicBezTo>
                  <a:cubicBezTo>
                    <a:pt x="244857" y="1030175"/>
                    <a:pt x="236840" y="1025444"/>
                    <a:pt x="229311" y="1020007"/>
                  </a:cubicBezTo>
                  <a:cubicBezTo>
                    <a:pt x="221375" y="1014275"/>
                    <a:pt x="206129" y="1001976"/>
                    <a:pt x="206129" y="1001976"/>
                  </a:cubicBezTo>
                  <a:cubicBezTo>
                    <a:pt x="205271" y="999400"/>
                    <a:pt x="204901" y="996606"/>
                    <a:pt x="203554" y="994249"/>
                  </a:cubicBezTo>
                  <a:cubicBezTo>
                    <a:pt x="198866" y="986045"/>
                    <a:pt x="194675" y="984219"/>
                    <a:pt x="190675" y="976218"/>
                  </a:cubicBezTo>
                  <a:cubicBezTo>
                    <a:pt x="188607" y="972083"/>
                    <a:pt x="187591" y="967475"/>
                    <a:pt x="185523" y="963340"/>
                  </a:cubicBezTo>
                  <a:cubicBezTo>
                    <a:pt x="183284" y="958862"/>
                    <a:pt x="180227" y="954837"/>
                    <a:pt x="177796" y="950461"/>
                  </a:cubicBezTo>
                  <a:cubicBezTo>
                    <a:pt x="172191" y="940372"/>
                    <a:pt x="172770" y="935209"/>
                    <a:pt x="159765" y="929854"/>
                  </a:cubicBezTo>
                  <a:cubicBezTo>
                    <a:pt x="149945" y="925810"/>
                    <a:pt x="138717" y="926071"/>
                    <a:pt x="128856" y="922127"/>
                  </a:cubicBezTo>
                  <a:cubicBezTo>
                    <a:pt x="108758" y="914089"/>
                    <a:pt x="120572" y="917487"/>
                    <a:pt x="92795" y="914400"/>
                  </a:cubicBezTo>
                  <a:cubicBezTo>
                    <a:pt x="78197" y="916225"/>
                    <a:pt x="74036" y="915906"/>
                    <a:pt x="61886" y="919551"/>
                  </a:cubicBezTo>
                  <a:cubicBezTo>
                    <a:pt x="56685" y="921111"/>
                    <a:pt x="46431" y="924703"/>
                    <a:pt x="46431" y="924703"/>
                  </a:cubicBezTo>
                  <a:cubicBezTo>
                    <a:pt x="24056" y="917244"/>
                    <a:pt x="59284" y="929609"/>
                    <a:pt x="25825" y="914400"/>
                  </a:cubicBezTo>
                  <a:cubicBezTo>
                    <a:pt x="20881" y="912153"/>
                    <a:pt x="15522" y="910965"/>
                    <a:pt x="10370" y="909248"/>
                  </a:cubicBezTo>
                  <a:cubicBezTo>
                    <a:pt x="7476" y="904906"/>
                    <a:pt x="-833" y="893592"/>
                    <a:pt x="67" y="888642"/>
                  </a:cubicBezTo>
                  <a:cubicBezTo>
                    <a:pt x="3042" y="872278"/>
                    <a:pt x="24449" y="864981"/>
                    <a:pt x="36128" y="860309"/>
                  </a:cubicBezTo>
                  <a:cubicBezTo>
                    <a:pt x="40421" y="858592"/>
                    <a:pt x="44403" y="855589"/>
                    <a:pt x="49007" y="855157"/>
                  </a:cubicBezTo>
                  <a:cubicBezTo>
                    <a:pt x="72104" y="852992"/>
                    <a:pt x="95371" y="853440"/>
                    <a:pt x="118553" y="852581"/>
                  </a:cubicBezTo>
                  <a:cubicBezTo>
                    <a:pt x="124563" y="851722"/>
                    <a:pt x="130979" y="852340"/>
                    <a:pt x="136583" y="850005"/>
                  </a:cubicBezTo>
                  <a:cubicBezTo>
                    <a:pt x="141658" y="847890"/>
                    <a:pt x="144800" y="842616"/>
                    <a:pt x="149462" y="839702"/>
                  </a:cubicBezTo>
                  <a:cubicBezTo>
                    <a:pt x="154071" y="836822"/>
                    <a:pt x="170041" y="834985"/>
                    <a:pt x="172644" y="834551"/>
                  </a:cubicBezTo>
                  <a:cubicBezTo>
                    <a:pt x="180371" y="835410"/>
                    <a:pt x="188218" y="835525"/>
                    <a:pt x="195826" y="837127"/>
                  </a:cubicBezTo>
                  <a:cubicBezTo>
                    <a:pt x="204598" y="838974"/>
                    <a:pt x="212632" y="844383"/>
                    <a:pt x="221584" y="844854"/>
                  </a:cubicBezTo>
                  <a:cubicBezTo>
                    <a:pt x="229489" y="845270"/>
                    <a:pt x="237139" y="841821"/>
                    <a:pt x="244766" y="839702"/>
                  </a:cubicBezTo>
                  <a:cubicBezTo>
                    <a:pt x="252614" y="837522"/>
                    <a:pt x="260134" y="834273"/>
                    <a:pt x="267948" y="831975"/>
                  </a:cubicBezTo>
                  <a:cubicBezTo>
                    <a:pt x="274740" y="829977"/>
                    <a:pt x="281685" y="828541"/>
                    <a:pt x="288554" y="826824"/>
                  </a:cubicBezTo>
                  <a:cubicBezTo>
                    <a:pt x="291130" y="825107"/>
                    <a:pt x="293903" y="823654"/>
                    <a:pt x="296281" y="821672"/>
                  </a:cubicBezTo>
                  <a:cubicBezTo>
                    <a:pt x="299079" y="819340"/>
                    <a:pt x="301095" y="816131"/>
                    <a:pt x="304009" y="813945"/>
                  </a:cubicBezTo>
                  <a:cubicBezTo>
                    <a:pt x="308014" y="810941"/>
                    <a:pt x="312786" y="809088"/>
                    <a:pt x="316888" y="806217"/>
                  </a:cubicBezTo>
                  <a:cubicBezTo>
                    <a:pt x="342949" y="787974"/>
                    <a:pt x="315752" y="802922"/>
                    <a:pt x="345221" y="788187"/>
                  </a:cubicBezTo>
                  <a:cubicBezTo>
                    <a:pt x="357241" y="789046"/>
                    <a:pt x="369352" y="789059"/>
                    <a:pt x="381282" y="790763"/>
                  </a:cubicBezTo>
                  <a:cubicBezTo>
                    <a:pt x="387470" y="791647"/>
                    <a:pt x="393282" y="794269"/>
                    <a:pt x="399312" y="795914"/>
                  </a:cubicBezTo>
                  <a:cubicBezTo>
                    <a:pt x="402728" y="796845"/>
                    <a:pt x="406181" y="797631"/>
                    <a:pt x="409616" y="798490"/>
                  </a:cubicBezTo>
                  <a:cubicBezTo>
                    <a:pt x="411873" y="801876"/>
                    <a:pt x="422346" y="817321"/>
                    <a:pt x="422494" y="819096"/>
                  </a:cubicBezTo>
                  <a:cubicBezTo>
                    <a:pt x="423907" y="836050"/>
                    <a:pt x="418872" y="835667"/>
                    <a:pt x="409616" y="842278"/>
                  </a:cubicBezTo>
                  <a:cubicBezTo>
                    <a:pt x="387225" y="858270"/>
                    <a:pt x="409814" y="843003"/>
                    <a:pt x="391585" y="855157"/>
                  </a:cubicBezTo>
                  <a:cubicBezTo>
                    <a:pt x="390726" y="858591"/>
                    <a:pt x="388873" y="861923"/>
                    <a:pt x="389009" y="865460"/>
                  </a:cubicBezTo>
                  <a:cubicBezTo>
                    <a:pt x="389738" y="884413"/>
                    <a:pt x="390441" y="903528"/>
                    <a:pt x="394161" y="922127"/>
                  </a:cubicBezTo>
                  <a:cubicBezTo>
                    <a:pt x="394875" y="925699"/>
                    <a:pt x="398368" y="928915"/>
                    <a:pt x="401888" y="929854"/>
                  </a:cubicBezTo>
                  <a:cubicBezTo>
                    <a:pt x="411878" y="932518"/>
                    <a:pt x="422495" y="931571"/>
                    <a:pt x="432798" y="932430"/>
                  </a:cubicBezTo>
                  <a:cubicBezTo>
                    <a:pt x="458429" y="930458"/>
                    <a:pt x="463876" y="937346"/>
                    <a:pt x="476586" y="919551"/>
                  </a:cubicBezTo>
                  <a:cubicBezTo>
                    <a:pt x="478164" y="917342"/>
                    <a:pt x="478303" y="914400"/>
                    <a:pt x="479161" y="911824"/>
                  </a:cubicBezTo>
                  <a:cubicBezTo>
                    <a:pt x="480020" y="898087"/>
                    <a:pt x="479695" y="884224"/>
                    <a:pt x="481737" y="870612"/>
                  </a:cubicBezTo>
                  <a:cubicBezTo>
                    <a:pt x="485030" y="848660"/>
                    <a:pt x="490277" y="870472"/>
                    <a:pt x="484313" y="852581"/>
                  </a:cubicBezTo>
                  <a:cubicBezTo>
                    <a:pt x="503971" y="832923"/>
                    <a:pt x="485849" y="852852"/>
                    <a:pt x="504919" y="824248"/>
                  </a:cubicBezTo>
                  <a:cubicBezTo>
                    <a:pt x="513574" y="811266"/>
                    <a:pt x="523331" y="800093"/>
                    <a:pt x="533253" y="788187"/>
                  </a:cubicBezTo>
                  <a:cubicBezTo>
                    <a:pt x="534970" y="783894"/>
                    <a:pt x="538184" y="779926"/>
                    <a:pt x="538404" y="775308"/>
                  </a:cubicBezTo>
                  <a:cubicBezTo>
                    <a:pt x="540767" y="725685"/>
                    <a:pt x="538100" y="748334"/>
                    <a:pt x="530677" y="718641"/>
                  </a:cubicBezTo>
                  <a:cubicBezTo>
                    <a:pt x="528101" y="708338"/>
                    <a:pt x="526309" y="697807"/>
                    <a:pt x="522950" y="687732"/>
                  </a:cubicBezTo>
                  <a:cubicBezTo>
                    <a:pt x="516678" y="668919"/>
                    <a:pt x="519115" y="677545"/>
                    <a:pt x="515222" y="661974"/>
                  </a:cubicBezTo>
                  <a:cubicBezTo>
                    <a:pt x="528960" y="657681"/>
                    <a:pt x="543412" y="655223"/>
                    <a:pt x="556435" y="649095"/>
                  </a:cubicBezTo>
                  <a:cubicBezTo>
                    <a:pt x="558892" y="647939"/>
                    <a:pt x="561620" y="642114"/>
                    <a:pt x="559010" y="641368"/>
                  </a:cubicBezTo>
                  <a:cubicBezTo>
                    <a:pt x="552354" y="639467"/>
                    <a:pt x="545273" y="643085"/>
                    <a:pt x="538404" y="643944"/>
                  </a:cubicBezTo>
                  <a:cubicBezTo>
                    <a:pt x="526656" y="638604"/>
                    <a:pt x="500162" y="628060"/>
                    <a:pt x="489465" y="618186"/>
                  </a:cubicBezTo>
                  <a:cubicBezTo>
                    <a:pt x="484038" y="613176"/>
                    <a:pt x="480879" y="606165"/>
                    <a:pt x="476586" y="600155"/>
                  </a:cubicBezTo>
                  <a:cubicBezTo>
                    <a:pt x="475727" y="597579"/>
                    <a:pt x="475357" y="594785"/>
                    <a:pt x="474010" y="592428"/>
                  </a:cubicBezTo>
                  <a:cubicBezTo>
                    <a:pt x="461079" y="569798"/>
                    <a:pt x="470813" y="596331"/>
                    <a:pt x="455980" y="566670"/>
                  </a:cubicBezTo>
                  <a:lnTo>
                    <a:pt x="448252" y="551216"/>
                  </a:lnTo>
                  <a:cubicBezTo>
                    <a:pt x="446535" y="531468"/>
                    <a:pt x="446586" y="511486"/>
                    <a:pt x="443101" y="491973"/>
                  </a:cubicBezTo>
                  <a:cubicBezTo>
                    <a:pt x="442221" y="487044"/>
                    <a:pt x="437406" y="483669"/>
                    <a:pt x="435373" y="479094"/>
                  </a:cubicBezTo>
                  <a:cubicBezTo>
                    <a:pt x="433935" y="475859"/>
                    <a:pt x="434160" y="472059"/>
                    <a:pt x="432798" y="468791"/>
                  </a:cubicBezTo>
                  <a:cubicBezTo>
                    <a:pt x="429844" y="461702"/>
                    <a:pt x="426753" y="454575"/>
                    <a:pt x="422494" y="448185"/>
                  </a:cubicBezTo>
                  <a:cubicBezTo>
                    <a:pt x="420777" y="445609"/>
                    <a:pt x="418600" y="443286"/>
                    <a:pt x="417343" y="440457"/>
                  </a:cubicBezTo>
                  <a:cubicBezTo>
                    <a:pt x="415138" y="435495"/>
                    <a:pt x="416031" y="428843"/>
                    <a:pt x="412191" y="425003"/>
                  </a:cubicBezTo>
                  <a:cubicBezTo>
                    <a:pt x="407040" y="419851"/>
                    <a:pt x="400779" y="415610"/>
                    <a:pt x="396737" y="409548"/>
                  </a:cubicBezTo>
                  <a:cubicBezTo>
                    <a:pt x="395020" y="406972"/>
                    <a:pt x="393226" y="404446"/>
                    <a:pt x="391585" y="401821"/>
                  </a:cubicBezTo>
                  <a:cubicBezTo>
                    <a:pt x="388932" y="397576"/>
                    <a:pt x="386862" y="392947"/>
                    <a:pt x="383858" y="388942"/>
                  </a:cubicBezTo>
                  <a:cubicBezTo>
                    <a:pt x="381672" y="386028"/>
                    <a:pt x="378706" y="383790"/>
                    <a:pt x="376130" y="381214"/>
                  </a:cubicBezTo>
                  <a:cubicBezTo>
                    <a:pt x="374413" y="377780"/>
                    <a:pt x="373055" y="374141"/>
                    <a:pt x="370979" y="370911"/>
                  </a:cubicBezTo>
                  <a:cubicBezTo>
                    <a:pt x="365312" y="362095"/>
                    <a:pt x="356841" y="354884"/>
                    <a:pt x="352949" y="345154"/>
                  </a:cubicBezTo>
                  <a:cubicBezTo>
                    <a:pt x="345784" y="327242"/>
                    <a:pt x="349255" y="336651"/>
                    <a:pt x="342645" y="316820"/>
                  </a:cubicBezTo>
                  <a:cubicBezTo>
                    <a:pt x="341786" y="314244"/>
                    <a:pt x="342329" y="310599"/>
                    <a:pt x="340070" y="309093"/>
                  </a:cubicBezTo>
                  <a:cubicBezTo>
                    <a:pt x="337494" y="307376"/>
                    <a:pt x="334861" y="305740"/>
                    <a:pt x="332342" y="303941"/>
                  </a:cubicBezTo>
                  <a:cubicBezTo>
                    <a:pt x="309959" y="287954"/>
                    <a:pt x="332536" y="303213"/>
                    <a:pt x="314312" y="291062"/>
                  </a:cubicBezTo>
                  <a:cubicBezTo>
                    <a:pt x="312595" y="287628"/>
                    <a:pt x="311065" y="284093"/>
                    <a:pt x="309160" y="280759"/>
                  </a:cubicBezTo>
                  <a:cubicBezTo>
                    <a:pt x="307624" y="278071"/>
                    <a:pt x="305393" y="275801"/>
                    <a:pt x="304009" y="273032"/>
                  </a:cubicBezTo>
                  <a:cubicBezTo>
                    <a:pt x="301950" y="268914"/>
                    <a:pt x="299958" y="258855"/>
                    <a:pt x="298857" y="255002"/>
                  </a:cubicBezTo>
                  <a:cubicBezTo>
                    <a:pt x="295876" y="244569"/>
                    <a:pt x="296008" y="249057"/>
                    <a:pt x="293706" y="236971"/>
                  </a:cubicBezTo>
                  <a:cubicBezTo>
                    <a:pt x="290933" y="222411"/>
                    <a:pt x="290874" y="207172"/>
                    <a:pt x="285978" y="193183"/>
                  </a:cubicBezTo>
                  <a:cubicBezTo>
                    <a:pt x="284560" y="189131"/>
                    <a:pt x="279402" y="187586"/>
                    <a:pt x="275675" y="185456"/>
                  </a:cubicBezTo>
                  <a:cubicBezTo>
                    <a:pt x="273318" y="184109"/>
                    <a:pt x="270490" y="183833"/>
                    <a:pt x="267948" y="182880"/>
                  </a:cubicBezTo>
                  <a:cubicBezTo>
                    <a:pt x="263619" y="181256"/>
                    <a:pt x="259205" y="179796"/>
                    <a:pt x="255069" y="177728"/>
                  </a:cubicBezTo>
                  <a:cubicBezTo>
                    <a:pt x="252300" y="176344"/>
                    <a:pt x="250030" y="174113"/>
                    <a:pt x="247342" y="172577"/>
                  </a:cubicBezTo>
                  <a:cubicBezTo>
                    <a:pt x="244008" y="170672"/>
                    <a:pt x="240164" y="169657"/>
                    <a:pt x="237039" y="167425"/>
                  </a:cubicBezTo>
                  <a:cubicBezTo>
                    <a:pt x="231615" y="163551"/>
                    <a:pt x="222241" y="150861"/>
                    <a:pt x="219008" y="146819"/>
                  </a:cubicBezTo>
                  <a:cubicBezTo>
                    <a:pt x="218149" y="143385"/>
                    <a:pt x="218015" y="139682"/>
                    <a:pt x="216432" y="136516"/>
                  </a:cubicBezTo>
                  <a:cubicBezTo>
                    <a:pt x="214512" y="132676"/>
                    <a:pt x="210172" y="130247"/>
                    <a:pt x="208705" y="126213"/>
                  </a:cubicBezTo>
                  <a:cubicBezTo>
                    <a:pt x="206630" y="120507"/>
                    <a:pt x="206838" y="114212"/>
                    <a:pt x="206129" y="108182"/>
                  </a:cubicBezTo>
                  <a:cubicBezTo>
                    <a:pt x="202225" y="74996"/>
                    <a:pt x="206048" y="92398"/>
                    <a:pt x="200978" y="72122"/>
                  </a:cubicBezTo>
                  <a:cubicBezTo>
                    <a:pt x="203127" y="39893"/>
                    <a:pt x="201267" y="42487"/>
                    <a:pt x="206129" y="20606"/>
                  </a:cubicBezTo>
                  <a:cubicBezTo>
                    <a:pt x="206897" y="17150"/>
                    <a:pt x="206647" y="13184"/>
                    <a:pt x="208705" y="10303"/>
                  </a:cubicBezTo>
                  <a:cubicBezTo>
                    <a:pt x="214416" y="2308"/>
                    <a:pt x="220966" y="2087"/>
                    <a:pt x="229311" y="0"/>
                  </a:cubicBezTo>
                  <a:cubicBezTo>
                    <a:pt x="243049" y="2576"/>
                    <a:pt x="257463" y="2751"/>
                    <a:pt x="270524" y="7727"/>
                  </a:cubicBezTo>
                  <a:cubicBezTo>
                    <a:pt x="276197" y="9888"/>
                    <a:pt x="279652" y="15832"/>
                    <a:pt x="283403" y="20606"/>
                  </a:cubicBezTo>
                  <a:cubicBezTo>
                    <a:pt x="289141" y="27909"/>
                    <a:pt x="298857" y="43788"/>
                    <a:pt x="298857" y="43788"/>
                  </a:cubicBezTo>
                  <a:lnTo>
                    <a:pt x="304009" y="64394"/>
                  </a:lnTo>
                  <a:cubicBezTo>
                    <a:pt x="304868" y="67828"/>
                    <a:pt x="304622" y="71751"/>
                    <a:pt x="306585" y="74697"/>
                  </a:cubicBezTo>
                  <a:cubicBezTo>
                    <a:pt x="308302" y="77273"/>
                    <a:pt x="309937" y="79906"/>
                    <a:pt x="311736" y="82425"/>
                  </a:cubicBezTo>
                  <a:cubicBezTo>
                    <a:pt x="314231" y="85918"/>
                    <a:pt x="315265" y="91829"/>
                    <a:pt x="319463" y="92728"/>
                  </a:cubicBezTo>
                  <a:cubicBezTo>
                    <a:pt x="340519" y="97240"/>
                    <a:pt x="362393" y="96162"/>
                    <a:pt x="383858" y="97879"/>
                  </a:cubicBezTo>
                  <a:cubicBezTo>
                    <a:pt x="387292" y="101313"/>
                    <a:pt x="390473" y="105021"/>
                    <a:pt x="394161" y="108182"/>
                  </a:cubicBezTo>
                  <a:cubicBezTo>
                    <a:pt x="402509" y="115338"/>
                    <a:pt x="419919" y="128789"/>
                    <a:pt x="419919" y="128789"/>
                  </a:cubicBezTo>
                  <a:cubicBezTo>
                    <a:pt x="420777" y="134799"/>
                    <a:pt x="419779" y="141389"/>
                    <a:pt x="422494" y="146819"/>
                  </a:cubicBezTo>
                  <a:cubicBezTo>
                    <a:pt x="424414" y="150659"/>
                    <a:pt x="430004" y="151286"/>
                    <a:pt x="432798" y="154546"/>
                  </a:cubicBezTo>
                  <a:cubicBezTo>
                    <a:pt x="435297" y="157461"/>
                    <a:pt x="436232" y="161415"/>
                    <a:pt x="437949" y="164849"/>
                  </a:cubicBezTo>
                  <a:cubicBezTo>
                    <a:pt x="433656" y="165708"/>
                    <a:pt x="424211" y="163132"/>
                    <a:pt x="425070" y="167425"/>
                  </a:cubicBezTo>
                  <a:cubicBezTo>
                    <a:pt x="430485" y="194497"/>
                    <a:pt x="440346" y="188493"/>
                    <a:pt x="455980" y="193183"/>
                  </a:cubicBezTo>
                  <a:cubicBezTo>
                    <a:pt x="460408" y="194511"/>
                    <a:pt x="464565" y="196617"/>
                    <a:pt x="468858" y="198334"/>
                  </a:cubicBezTo>
                  <a:cubicBezTo>
                    <a:pt x="472292" y="201769"/>
                    <a:pt x="476000" y="204950"/>
                    <a:pt x="479161" y="208638"/>
                  </a:cubicBezTo>
                  <a:cubicBezTo>
                    <a:pt x="481808" y="211726"/>
                    <a:pt x="491263" y="227948"/>
                    <a:pt x="492040" y="229244"/>
                  </a:cubicBezTo>
                  <a:cubicBezTo>
                    <a:pt x="479488" y="254350"/>
                    <a:pt x="496089" y="224986"/>
                    <a:pt x="476586" y="247274"/>
                  </a:cubicBezTo>
                  <a:cubicBezTo>
                    <a:pt x="449899" y="277772"/>
                    <a:pt x="490479" y="242855"/>
                    <a:pt x="455980" y="270456"/>
                  </a:cubicBezTo>
                  <a:cubicBezTo>
                    <a:pt x="454263" y="273890"/>
                    <a:pt x="450828" y="276919"/>
                    <a:pt x="450828" y="280759"/>
                  </a:cubicBezTo>
                  <a:cubicBezTo>
                    <a:pt x="450828" y="289850"/>
                    <a:pt x="473084" y="307859"/>
                    <a:pt x="474010" y="309093"/>
                  </a:cubicBezTo>
                  <a:lnTo>
                    <a:pt x="489465" y="329699"/>
                  </a:lnTo>
                  <a:cubicBezTo>
                    <a:pt x="492041" y="333133"/>
                    <a:pt x="495272" y="336162"/>
                    <a:pt x="497192" y="340002"/>
                  </a:cubicBezTo>
                  <a:cubicBezTo>
                    <a:pt x="517259" y="380140"/>
                    <a:pt x="489302" y="325287"/>
                    <a:pt x="507495" y="358033"/>
                  </a:cubicBezTo>
                  <a:cubicBezTo>
                    <a:pt x="510292" y="363068"/>
                    <a:pt x="511766" y="368880"/>
                    <a:pt x="515222" y="373487"/>
                  </a:cubicBezTo>
                  <a:cubicBezTo>
                    <a:pt x="517080" y="375964"/>
                    <a:pt x="520599" y="376624"/>
                    <a:pt x="522950" y="378639"/>
                  </a:cubicBezTo>
                  <a:cubicBezTo>
                    <a:pt x="541175" y="394260"/>
                    <a:pt x="524792" y="384712"/>
                    <a:pt x="543556" y="394093"/>
                  </a:cubicBezTo>
                  <a:cubicBezTo>
                    <a:pt x="554668" y="385759"/>
                    <a:pt x="555378" y="388017"/>
                    <a:pt x="559010" y="373487"/>
                  </a:cubicBezTo>
                  <a:cubicBezTo>
                    <a:pt x="560482" y="367597"/>
                    <a:pt x="557859" y="360249"/>
                    <a:pt x="561586" y="355457"/>
                  </a:cubicBezTo>
                  <a:cubicBezTo>
                    <a:pt x="564920" y="351171"/>
                    <a:pt x="571889" y="352022"/>
                    <a:pt x="577041" y="350305"/>
                  </a:cubicBezTo>
                  <a:cubicBezTo>
                    <a:pt x="579617" y="353739"/>
                    <a:pt x="583410" y="356535"/>
                    <a:pt x="584768" y="360608"/>
                  </a:cubicBezTo>
                  <a:cubicBezTo>
                    <a:pt x="586957" y="367175"/>
                    <a:pt x="584008" y="375149"/>
                    <a:pt x="587344" y="381214"/>
                  </a:cubicBezTo>
                  <a:cubicBezTo>
                    <a:pt x="602256" y="408327"/>
                    <a:pt x="611411" y="411067"/>
                    <a:pt x="633708" y="425003"/>
                  </a:cubicBezTo>
                  <a:cubicBezTo>
                    <a:pt x="632849" y="428437"/>
                    <a:pt x="632916" y="432248"/>
                    <a:pt x="631132" y="435306"/>
                  </a:cubicBezTo>
                  <a:cubicBezTo>
                    <a:pt x="626806" y="442722"/>
                    <a:pt x="615678" y="455912"/>
                    <a:pt x="615678" y="455912"/>
                  </a:cubicBezTo>
                  <a:cubicBezTo>
                    <a:pt x="614819" y="460205"/>
                    <a:pt x="613768" y="464464"/>
                    <a:pt x="613102" y="468791"/>
                  </a:cubicBezTo>
                  <a:cubicBezTo>
                    <a:pt x="612049" y="475633"/>
                    <a:pt x="612715" y="482830"/>
                    <a:pt x="610526" y="489397"/>
                  </a:cubicBezTo>
                  <a:cubicBezTo>
                    <a:pt x="607787" y="497613"/>
                    <a:pt x="601434" y="500610"/>
                    <a:pt x="595071" y="504852"/>
                  </a:cubicBezTo>
                  <a:cubicBezTo>
                    <a:pt x="592001" y="509970"/>
                    <a:pt x="588811" y="521620"/>
                    <a:pt x="579617" y="520306"/>
                  </a:cubicBezTo>
                  <a:cubicBezTo>
                    <a:pt x="575816" y="519763"/>
                    <a:pt x="572748" y="516872"/>
                    <a:pt x="569314" y="515155"/>
                  </a:cubicBezTo>
                  <a:lnTo>
                    <a:pt x="548707" y="535761"/>
                  </a:lnTo>
                  <a:cubicBezTo>
                    <a:pt x="546131" y="538337"/>
                    <a:pt x="543000" y="540457"/>
                    <a:pt x="540980" y="543488"/>
                  </a:cubicBezTo>
                  <a:lnTo>
                    <a:pt x="535829" y="551216"/>
                  </a:lnTo>
                  <a:cubicBezTo>
                    <a:pt x="534970" y="554650"/>
                    <a:pt x="532559" y="558048"/>
                    <a:pt x="533253" y="561519"/>
                  </a:cubicBezTo>
                  <a:cubicBezTo>
                    <a:pt x="535251" y="571511"/>
                    <a:pt x="542074" y="580451"/>
                    <a:pt x="551283" y="584701"/>
                  </a:cubicBezTo>
                  <a:cubicBezTo>
                    <a:pt x="558679" y="588114"/>
                    <a:pt x="566738" y="589852"/>
                    <a:pt x="574465" y="592428"/>
                  </a:cubicBezTo>
                  <a:cubicBezTo>
                    <a:pt x="579143" y="611138"/>
                    <a:pt x="577554" y="605904"/>
                    <a:pt x="587344" y="633640"/>
                  </a:cubicBezTo>
                  <a:cubicBezTo>
                    <a:pt x="591210" y="644593"/>
                    <a:pt x="593366" y="646024"/>
                    <a:pt x="595071" y="656822"/>
                  </a:cubicBezTo>
                  <a:cubicBezTo>
                    <a:pt x="597097" y="669656"/>
                    <a:pt x="598385" y="682597"/>
                    <a:pt x="600223" y="695459"/>
                  </a:cubicBezTo>
                  <a:cubicBezTo>
                    <a:pt x="600962" y="700629"/>
                    <a:pt x="601425" y="705875"/>
                    <a:pt x="602799" y="710914"/>
                  </a:cubicBezTo>
                  <a:cubicBezTo>
                    <a:pt x="604015" y="715375"/>
                    <a:pt x="606488" y="719407"/>
                    <a:pt x="607950" y="723793"/>
                  </a:cubicBezTo>
                  <a:cubicBezTo>
                    <a:pt x="609935" y="729749"/>
                    <a:pt x="609735" y="737579"/>
                    <a:pt x="615678" y="741823"/>
                  </a:cubicBezTo>
                  <a:cubicBezTo>
                    <a:pt x="619440" y="744510"/>
                    <a:pt x="624263" y="745257"/>
                    <a:pt x="628556" y="746974"/>
                  </a:cubicBezTo>
                  <a:cubicBezTo>
                    <a:pt x="633708" y="745257"/>
                    <a:pt x="638969" y="743840"/>
                    <a:pt x="644011" y="741823"/>
                  </a:cubicBezTo>
                  <a:cubicBezTo>
                    <a:pt x="652177" y="738557"/>
                    <a:pt x="655074" y="736165"/>
                    <a:pt x="662041" y="731520"/>
                  </a:cubicBezTo>
                  <a:cubicBezTo>
                    <a:pt x="662900" y="724651"/>
                    <a:pt x="662938" y="717629"/>
                    <a:pt x="664617" y="710914"/>
                  </a:cubicBezTo>
                  <a:cubicBezTo>
                    <a:pt x="665672" y="706694"/>
                    <a:pt x="676054" y="690135"/>
                    <a:pt x="677496" y="687732"/>
                  </a:cubicBezTo>
                  <a:cubicBezTo>
                    <a:pt x="678355" y="684298"/>
                    <a:pt x="677741" y="680093"/>
                    <a:pt x="680072" y="677429"/>
                  </a:cubicBezTo>
                  <a:cubicBezTo>
                    <a:pt x="690215" y="665837"/>
                    <a:pt x="697565" y="666785"/>
                    <a:pt x="710981" y="664550"/>
                  </a:cubicBezTo>
                  <a:cubicBezTo>
                    <a:pt x="715274" y="667126"/>
                    <a:pt x="720059" y="669019"/>
                    <a:pt x="723860" y="672277"/>
                  </a:cubicBezTo>
                  <a:cubicBezTo>
                    <a:pt x="726210" y="674292"/>
                    <a:pt x="727030" y="677626"/>
                    <a:pt x="729012" y="680004"/>
                  </a:cubicBezTo>
                  <a:cubicBezTo>
                    <a:pt x="731344" y="682802"/>
                    <a:pt x="734368" y="684966"/>
                    <a:pt x="736739" y="687732"/>
                  </a:cubicBezTo>
                  <a:cubicBezTo>
                    <a:pt x="756549" y="710845"/>
                    <a:pt x="733032" y="686602"/>
                    <a:pt x="752194" y="705762"/>
                  </a:cubicBezTo>
                  <a:cubicBezTo>
                    <a:pt x="750477" y="714348"/>
                    <a:pt x="750117" y="723321"/>
                    <a:pt x="747042" y="731520"/>
                  </a:cubicBezTo>
                  <a:cubicBezTo>
                    <a:pt x="745458" y="735743"/>
                    <a:pt x="732756" y="752285"/>
                    <a:pt x="729012" y="757278"/>
                  </a:cubicBezTo>
                  <a:cubicBezTo>
                    <a:pt x="728153" y="763288"/>
                    <a:pt x="726436" y="769237"/>
                    <a:pt x="726436" y="775308"/>
                  </a:cubicBezTo>
                  <a:cubicBezTo>
                    <a:pt x="726436" y="779686"/>
                    <a:pt x="729524" y="783839"/>
                    <a:pt x="729012" y="788187"/>
                  </a:cubicBezTo>
                  <a:cubicBezTo>
                    <a:pt x="727489" y="801131"/>
                    <a:pt x="722886" y="814287"/>
                    <a:pt x="718709" y="826824"/>
                  </a:cubicBezTo>
                  <a:cubicBezTo>
                    <a:pt x="721285" y="833693"/>
                    <a:pt x="720567" y="843029"/>
                    <a:pt x="726436" y="847430"/>
                  </a:cubicBezTo>
                  <a:cubicBezTo>
                    <a:pt x="739064" y="856901"/>
                    <a:pt x="770224" y="865460"/>
                    <a:pt x="770224" y="865460"/>
                  </a:cubicBezTo>
                  <a:cubicBezTo>
                    <a:pt x="771083" y="886925"/>
                    <a:pt x="759575" y="912926"/>
                    <a:pt x="772800" y="929854"/>
                  </a:cubicBezTo>
                  <a:cubicBezTo>
                    <a:pt x="786015" y="946769"/>
                    <a:pt x="834618" y="947885"/>
                    <a:pt x="834618" y="947885"/>
                  </a:cubicBezTo>
                  <a:cubicBezTo>
                    <a:pt x="836335" y="950461"/>
                    <a:pt x="841306" y="952924"/>
                    <a:pt x="839770" y="955612"/>
                  </a:cubicBezTo>
                  <a:cubicBezTo>
                    <a:pt x="834020" y="965674"/>
                    <a:pt x="820948" y="966589"/>
                    <a:pt x="811436" y="968491"/>
                  </a:cubicBezTo>
                  <a:cubicBezTo>
                    <a:pt x="806285" y="967632"/>
                    <a:pt x="801103" y="966939"/>
                    <a:pt x="795982" y="965915"/>
                  </a:cubicBezTo>
                  <a:cubicBezTo>
                    <a:pt x="792511" y="965221"/>
                    <a:pt x="789128" y="964136"/>
                    <a:pt x="785679" y="963340"/>
                  </a:cubicBezTo>
                  <a:lnTo>
                    <a:pt x="762497" y="958188"/>
                  </a:lnTo>
                  <a:cubicBezTo>
                    <a:pt x="765931" y="965915"/>
                    <a:pt x="768605" y="974028"/>
                    <a:pt x="772800" y="981370"/>
                  </a:cubicBezTo>
                  <a:cubicBezTo>
                    <a:pt x="778690" y="991678"/>
                    <a:pt x="791094" y="1001307"/>
                    <a:pt x="798558" y="1009704"/>
                  </a:cubicBezTo>
                  <a:cubicBezTo>
                    <a:pt x="800615" y="1012018"/>
                    <a:pt x="801359" y="1015416"/>
                    <a:pt x="803709" y="1017431"/>
                  </a:cubicBezTo>
                  <a:cubicBezTo>
                    <a:pt x="807510" y="1020689"/>
                    <a:pt x="812364" y="1022470"/>
                    <a:pt x="816588" y="1025158"/>
                  </a:cubicBezTo>
                  <a:cubicBezTo>
                    <a:pt x="821812" y="1028482"/>
                    <a:pt x="826891" y="1032027"/>
                    <a:pt x="832043" y="1035461"/>
                  </a:cubicBezTo>
                  <a:cubicBezTo>
                    <a:pt x="856744" y="1076631"/>
                    <a:pt x="826094" y="1029710"/>
                    <a:pt x="847497" y="1053492"/>
                  </a:cubicBezTo>
                  <a:cubicBezTo>
                    <a:pt x="853241" y="1059874"/>
                    <a:pt x="856881" y="1068027"/>
                    <a:pt x="862952" y="1074098"/>
                  </a:cubicBezTo>
                  <a:cubicBezTo>
                    <a:pt x="868104" y="1079250"/>
                    <a:pt x="872718" y="1085002"/>
                    <a:pt x="878407" y="1089553"/>
                  </a:cubicBezTo>
                  <a:cubicBezTo>
                    <a:pt x="882700" y="1092987"/>
                    <a:pt x="887607" y="1095770"/>
                    <a:pt x="891285" y="1099856"/>
                  </a:cubicBezTo>
                  <a:cubicBezTo>
                    <a:pt x="895427" y="1104458"/>
                    <a:pt x="897211" y="1110932"/>
                    <a:pt x="901589" y="1115310"/>
                  </a:cubicBezTo>
                  <a:cubicBezTo>
                    <a:pt x="905882" y="1119603"/>
                    <a:pt x="910675" y="1123448"/>
                    <a:pt x="914467" y="1128189"/>
                  </a:cubicBezTo>
                  <a:cubicBezTo>
                    <a:pt x="920329" y="1135517"/>
                    <a:pt x="922902" y="1143372"/>
                    <a:pt x="927346" y="1151371"/>
                  </a:cubicBezTo>
                  <a:cubicBezTo>
                    <a:pt x="929777" y="1155748"/>
                    <a:pt x="931777" y="1160482"/>
                    <a:pt x="935074" y="1164250"/>
                  </a:cubicBezTo>
                  <a:cubicBezTo>
                    <a:pt x="937901" y="1167481"/>
                    <a:pt x="941943" y="1169401"/>
                    <a:pt x="945377" y="1171977"/>
                  </a:cubicBezTo>
                  <a:cubicBezTo>
                    <a:pt x="947953" y="1176270"/>
                    <a:pt x="949807" y="1181088"/>
                    <a:pt x="953104" y="1184856"/>
                  </a:cubicBezTo>
                  <a:cubicBezTo>
                    <a:pt x="955931" y="1188087"/>
                    <a:pt x="960659" y="1189286"/>
                    <a:pt x="963407" y="1192584"/>
                  </a:cubicBezTo>
                  <a:cubicBezTo>
                    <a:pt x="965145" y="1194670"/>
                    <a:pt x="964636" y="1197954"/>
                    <a:pt x="965983" y="1200311"/>
                  </a:cubicBezTo>
                  <a:cubicBezTo>
                    <a:pt x="968113" y="1204038"/>
                    <a:pt x="971134" y="1207180"/>
                    <a:pt x="973710" y="1210614"/>
                  </a:cubicBezTo>
                  <a:cubicBezTo>
                    <a:pt x="981763" y="1242823"/>
                    <a:pt x="971471" y="1202778"/>
                    <a:pt x="978862" y="1228644"/>
                  </a:cubicBezTo>
                  <a:cubicBezTo>
                    <a:pt x="979835" y="1232048"/>
                    <a:pt x="980044" y="1235693"/>
                    <a:pt x="981438" y="1238947"/>
                  </a:cubicBezTo>
                  <a:cubicBezTo>
                    <a:pt x="982657" y="1241793"/>
                    <a:pt x="984872" y="1244099"/>
                    <a:pt x="986589" y="1246675"/>
                  </a:cubicBezTo>
                  <a:cubicBezTo>
                    <a:pt x="987448" y="1252685"/>
                    <a:pt x="987421" y="1258890"/>
                    <a:pt x="989165" y="1264705"/>
                  </a:cubicBezTo>
                  <a:cubicBezTo>
                    <a:pt x="990055" y="1267670"/>
                    <a:pt x="993229" y="1269534"/>
                    <a:pt x="994316" y="1272433"/>
                  </a:cubicBezTo>
                  <a:cubicBezTo>
                    <a:pt x="995853" y="1276532"/>
                    <a:pt x="995908" y="1281045"/>
                    <a:pt x="996892" y="1285311"/>
                  </a:cubicBezTo>
                  <a:cubicBezTo>
                    <a:pt x="998484" y="1292210"/>
                    <a:pt x="998117" y="1300027"/>
                    <a:pt x="1002044" y="1305918"/>
                  </a:cubicBezTo>
                  <a:cubicBezTo>
                    <a:pt x="1024915" y="1340226"/>
                    <a:pt x="991995" y="1289376"/>
                    <a:pt x="1009771" y="1321372"/>
                  </a:cubicBezTo>
                  <a:cubicBezTo>
                    <a:pt x="1028154" y="1354461"/>
                    <a:pt x="1013656" y="1320783"/>
                    <a:pt x="1025226" y="1349706"/>
                  </a:cubicBezTo>
                  <a:cubicBezTo>
                    <a:pt x="1026943" y="1366878"/>
                    <a:pt x="1028145" y="1384109"/>
                    <a:pt x="1030377" y="1401221"/>
                  </a:cubicBezTo>
                  <a:cubicBezTo>
                    <a:pt x="1030728" y="1403914"/>
                    <a:pt x="1031033" y="1407029"/>
                    <a:pt x="1032953" y="1408949"/>
                  </a:cubicBezTo>
                  <a:cubicBezTo>
                    <a:pt x="1053602" y="1429598"/>
                    <a:pt x="1060032" y="1428040"/>
                    <a:pt x="1087044" y="1439858"/>
                  </a:cubicBezTo>
                  <a:cubicBezTo>
                    <a:pt x="1090562" y="1441397"/>
                    <a:pt x="1093663" y="1443926"/>
                    <a:pt x="1097347" y="1445009"/>
                  </a:cubicBezTo>
                  <a:cubicBezTo>
                    <a:pt x="1108337" y="1448241"/>
                    <a:pt x="1119849" y="1449483"/>
                    <a:pt x="1130832" y="1452737"/>
                  </a:cubicBezTo>
                  <a:cubicBezTo>
                    <a:pt x="1143070" y="1456363"/>
                    <a:pt x="1154873" y="1461323"/>
                    <a:pt x="1166893" y="1465616"/>
                  </a:cubicBezTo>
                  <a:cubicBezTo>
                    <a:pt x="1170327" y="1469050"/>
                    <a:pt x="1174035" y="1472231"/>
                    <a:pt x="1177196" y="1475919"/>
                  </a:cubicBezTo>
                  <a:cubicBezTo>
                    <a:pt x="1179843" y="1479007"/>
                    <a:pt x="1189298" y="1495230"/>
                    <a:pt x="1190075" y="1496525"/>
                  </a:cubicBezTo>
                  <a:cubicBezTo>
                    <a:pt x="1196400" y="1521824"/>
                    <a:pt x="1187243" y="1490861"/>
                    <a:pt x="1200378" y="1517131"/>
                  </a:cubicBezTo>
                  <a:cubicBezTo>
                    <a:pt x="1202807" y="1521990"/>
                    <a:pt x="1205230" y="1543368"/>
                    <a:pt x="1205530" y="1545465"/>
                  </a:cubicBezTo>
                  <a:cubicBezTo>
                    <a:pt x="1204671" y="1558344"/>
                    <a:pt x="1204178" y="1571252"/>
                    <a:pt x="1202954" y="1584101"/>
                  </a:cubicBezTo>
                  <a:cubicBezTo>
                    <a:pt x="1202261" y="1591372"/>
                    <a:pt x="1200818" y="1600248"/>
                    <a:pt x="1197803" y="1607283"/>
                  </a:cubicBezTo>
                  <a:cubicBezTo>
                    <a:pt x="1194110" y="1615899"/>
                    <a:pt x="1189804" y="1622331"/>
                    <a:pt x="1184924" y="1630465"/>
                  </a:cubicBezTo>
                  <a:cubicBezTo>
                    <a:pt x="1186641" y="1656223"/>
                    <a:pt x="1187738" y="1682029"/>
                    <a:pt x="1190075" y="1707738"/>
                  </a:cubicBezTo>
                  <a:cubicBezTo>
                    <a:pt x="1190687" y="1714473"/>
                    <a:pt x="1194500" y="1717687"/>
                    <a:pt x="1197803" y="1723193"/>
                  </a:cubicBezTo>
                  <a:cubicBezTo>
                    <a:pt x="1201365" y="1729129"/>
                    <a:pt x="1204184" y="1735520"/>
                    <a:pt x="1208106" y="1741224"/>
                  </a:cubicBezTo>
                  <a:cubicBezTo>
                    <a:pt x="1213652" y="1749291"/>
                    <a:pt x="1220168" y="1756646"/>
                    <a:pt x="1226136" y="1764405"/>
                  </a:cubicBezTo>
                  <a:cubicBezTo>
                    <a:pt x="1237154" y="1778729"/>
                    <a:pt x="1229889" y="1770736"/>
                    <a:pt x="1241591" y="1782436"/>
                  </a:cubicBezTo>
                  <a:cubicBezTo>
                    <a:pt x="1248066" y="1801858"/>
                    <a:pt x="1239332" y="1777917"/>
                    <a:pt x="1249318" y="1797891"/>
                  </a:cubicBezTo>
                  <a:cubicBezTo>
                    <a:pt x="1252242" y="1803739"/>
                    <a:pt x="1254810" y="1809776"/>
                    <a:pt x="1257045" y="1815921"/>
                  </a:cubicBezTo>
                  <a:cubicBezTo>
                    <a:pt x="1258255" y="1819248"/>
                    <a:pt x="1258927" y="1822753"/>
                    <a:pt x="1259621" y="1826224"/>
                  </a:cubicBezTo>
                  <a:cubicBezTo>
                    <a:pt x="1261504" y="1835637"/>
                    <a:pt x="1262574" y="1845214"/>
                    <a:pt x="1264773" y="1854558"/>
                  </a:cubicBezTo>
                  <a:cubicBezTo>
                    <a:pt x="1266017" y="1859844"/>
                    <a:pt x="1268364" y="1864811"/>
                    <a:pt x="1269924" y="1870012"/>
                  </a:cubicBezTo>
                  <a:cubicBezTo>
                    <a:pt x="1274460" y="1885132"/>
                    <a:pt x="1269479" y="1875784"/>
                    <a:pt x="1277652" y="1888043"/>
                  </a:cubicBezTo>
                  <a:cubicBezTo>
                    <a:pt x="1278510" y="1890619"/>
                    <a:pt x="1279638" y="1893120"/>
                    <a:pt x="1280227" y="1895770"/>
                  </a:cubicBezTo>
                  <a:cubicBezTo>
                    <a:pt x="1285767" y="1920704"/>
                    <a:pt x="1282803" y="1934676"/>
                    <a:pt x="1282803" y="1965316"/>
                  </a:cubicBezTo>
                </a:path>
              </a:pathLst>
            </a:custGeom>
            <a:no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0DA3C99-A121-E217-B9F3-58D22093E7A4}"/>
                </a:ext>
              </a:extLst>
            </p:cNvPr>
            <p:cNvSpPr/>
            <p:nvPr/>
          </p:nvSpPr>
          <p:spPr>
            <a:xfrm>
              <a:off x="9675913" y="4043639"/>
              <a:ext cx="2930644" cy="2168803"/>
            </a:xfrm>
            <a:custGeom>
              <a:avLst/>
              <a:gdLst>
                <a:gd name="csX0" fmla="*/ 7139 w 2930644"/>
                <a:gd name="csY0" fmla="*/ 759854 h 2168803"/>
                <a:gd name="csX1" fmla="*/ 7139 w 2930644"/>
                <a:gd name="csY1" fmla="*/ 785612 h 2168803"/>
                <a:gd name="csX2" fmla="*/ 12291 w 2930644"/>
                <a:gd name="csY2" fmla="*/ 801066 h 2168803"/>
                <a:gd name="csX3" fmla="*/ 7139 w 2930644"/>
                <a:gd name="csY3" fmla="*/ 824248 h 2168803"/>
                <a:gd name="csX4" fmla="*/ 7139 w 2930644"/>
                <a:gd name="csY4" fmla="*/ 847430 h 2168803"/>
                <a:gd name="csX5" fmla="*/ 20018 w 2930644"/>
                <a:gd name="csY5" fmla="*/ 852582 h 2168803"/>
                <a:gd name="csX6" fmla="*/ 61231 w 2930644"/>
                <a:gd name="csY6" fmla="*/ 844855 h 2168803"/>
                <a:gd name="csX7" fmla="*/ 81837 w 2930644"/>
                <a:gd name="csY7" fmla="*/ 837127 h 2168803"/>
                <a:gd name="csX8" fmla="*/ 110170 w 2930644"/>
                <a:gd name="csY8" fmla="*/ 834551 h 2168803"/>
                <a:gd name="csX9" fmla="*/ 143655 w 2930644"/>
                <a:gd name="csY9" fmla="*/ 829400 h 2168803"/>
                <a:gd name="csX10" fmla="*/ 153959 w 2930644"/>
                <a:gd name="csY10" fmla="*/ 816521 h 2168803"/>
                <a:gd name="csX11" fmla="*/ 161686 w 2930644"/>
                <a:gd name="csY11" fmla="*/ 793339 h 2168803"/>
                <a:gd name="csX12" fmla="*/ 169413 w 2930644"/>
                <a:gd name="csY12" fmla="*/ 785612 h 2168803"/>
                <a:gd name="csX13" fmla="*/ 228656 w 2930644"/>
                <a:gd name="csY13" fmla="*/ 775309 h 2168803"/>
                <a:gd name="csX14" fmla="*/ 251838 w 2930644"/>
                <a:gd name="csY14" fmla="*/ 767581 h 2168803"/>
                <a:gd name="csX15" fmla="*/ 287899 w 2930644"/>
                <a:gd name="csY15" fmla="*/ 772733 h 2168803"/>
                <a:gd name="csX16" fmla="*/ 293050 w 2930644"/>
                <a:gd name="csY16" fmla="*/ 780460 h 2168803"/>
                <a:gd name="csX17" fmla="*/ 290475 w 2930644"/>
                <a:gd name="csY17" fmla="*/ 824248 h 2168803"/>
                <a:gd name="csX18" fmla="*/ 269868 w 2930644"/>
                <a:gd name="csY18" fmla="*/ 842279 h 2168803"/>
                <a:gd name="csX19" fmla="*/ 272444 w 2930644"/>
                <a:gd name="csY19" fmla="*/ 860309 h 2168803"/>
                <a:gd name="csX20" fmla="*/ 277596 w 2930644"/>
                <a:gd name="csY20" fmla="*/ 873188 h 2168803"/>
                <a:gd name="csX21" fmla="*/ 280172 w 2930644"/>
                <a:gd name="csY21" fmla="*/ 896370 h 2168803"/>
                <a:gd name="csX22" fmla="*/ 275020 w 2930644"/>
                <a:gd name="csY22" fmla="*/ 924704 h 2168803"/>
                <a:gd name="csX23" fmla="*/ 259565 w 2930644"/>
                <a:gd name="csY23" fmla="*/ 940158 h 2168803"/>
                <a:gd name="csX24" fmla="*/ 251838 w 2930644"/>
                <a:gd name="csY24" fmla="*/ 953037 h 2168803"/>
                <a:gd name="csX25" fmla="*/ 238959 w 2930644"/>
                <a:gd name="csY25" fmla="*/ 1001977 h 2168803"/>
                <a:gd name="csX26" fmla="*/ 231232 w 2930644"/>
                <a:gd name="csY26" fmla="*/ 1007128 h 2168803"/>
                <a:gd name="csX27" fmla="*/ 223504 w 2930644"/>
                <a:gd name="csY27" fmla="*/ 1001977 h 2168803"/>
                <a:gd name="csX28" fmla="*/ 197747 w 2930644"/>
                <a:gd name="csY28" fmla="*/ 1009704 h 2168803"/>
                <a:gd name="csX29" fmla="*/ 208050 w 2930644"/>
                <a:gd name="csY29" fmla="*/ 1030310 h 2168803"/>
                <a:gd name="csX30" fmla="*/ 223504 w 2930644"/>
                <a:gd name="csY30" fmla="*/ 1045765 h 2168803"/>
                <a:gd name="csX31" fmla="*/ 226080 w 2930644"/>
                <a:gd name="csY31" fmla="*/ 1081826 h 2168803"/>
                <a:gd name="csX32" fmla="*/ 256990 w 2930644"/>
                <a:gd name="csY32" fmla="*/ 1099856 h 2168803"/>
                <a:gd name="csX33" fmla="*/ 254414 w 2930644"/>
                <a:gd name="csY33" fmla="*/ 1110159 h 2168803"/>
                <a:gd name="csX34" fmla="*/ 246686 w 2930644"/>
                <a:gd name="csY34" fmla="*/ 1115311 h 2168803"/>
                <a:gd name="csX35" fmla="*/ 226080 w 2930644"/>
                <a:gd name="csY35" fmla="*/ 1120462 h 2168803"/>
                <a:gd name="csX36" fmla="*/ 231232 w 2930644"/>
                <a:gd name="csY36" fmla="*/ 1141069 h 2168803"/>
                <a:gd name="csX37" fmla="*/ 233808 w 2930644"/>
                <a:gd name="csY37" fmla="*/ 1148796 h 2168803"/>
                <a:gd name="csX38" fmla="*/ 238959 w 2930644"/>
                <a:gd name="csY38" fmla="*/ 1169402 h 2168803"/>
                <a:gd name="csX39" fmla="*/ 233808 w 2930644"/>
                <a:gd name="csY39" fmla="*/ 1187433 h 2168803"/>
                <a:gd name="csX40" fmla="*/ 223504 w 2930644"/>
                <a:gd name="csY40" fmla="*/ 1197736 h 2168803"/>
                <a:gd name="csX41" fmla="*/ 220929 w 2930644"/>
                <a:gd name="csY41" fmla="*/ 1205463 h 2168803"/>
                <a:gd name="csX42" fmla="*/ 210626 w 2930644"/>
                <a:gd name="csY42" fmla="*/ 1220918 h 2168803"/>
                <a:gd name="csX43" fmla="*/ 200322 w 2930644"/>
                <a:gd name="csY43" fmla="*/ 1251827 h 2168803"/>
                <a:gd name="csX44" fmla="*/ 184868 w 2930644"/>
                <a:gd name="csY44" fmla="*/ 1277585 h 2168803"/>
                <a:gd name="csX45" fmla="*/ 179716 w 2930644"/>
                <a:gd name="csY45" fmla="*/ 1285312 h 2168803"/>
                <a:gd name="csX46" fmla="*/ 171989 w 2930644"/>
                <a:gd name="csY46" fmla="*/ 1293039 h 2168803"/>
                <a:gd name="csX47" fmla="*/ 174565 w 2930644"/>
                <a:gd name="csY47" fmla="*/ 1313646 h 2168803"/>
                <a:gd name="csX48" fmla="*/ 177141 w 2930644"/>
                <a:gd name="csY48" fmla="*/ 1321373 h 2168803"/>
                <a:gd name="csX49" fmla="*/ 184868 w 2930644"/>
                <a:gd name="csY49" fmla="*/ 1326524 h 2168803"/>
                <a:gd name="csX50" fmla="*/ 205474 w 2930644"/>
                <a:gd name="csY50" fmla="*/ 1357434 h 2168803"/>
                <a:gd name="csX51" fmla="*/ 236383 w 2930644"/>
                <a:gd name="csY51" fmla="*/ 1347131 h 2168803"/>
                <a:gd name="csX52" fmla="*/ 277596 w 2930644"/>
                <a:gd name="csY52" fmla="*/ 1323949 h 2168803"/>
                <a:gd name="csX53" fmla="*/ 326535 w 2930644"/>
                <a:gd name="csY53" fmla="*/ 1318797 h 2168803"/>
                <a:gd name="csX54" fmla="*/ 339414 w 2930644"/>
                <a:gd name="csY54" fmla="*/ 1316221 h 2168803"/>
                <a:gd name="csX55" fmla="*/ 347142 w 2930644"/>
                <a:gd name="csY55" fmla="*/ 1313646 h 2168803"/>
                <a:gd name="csX56" fmla="*/ 370324 w 2930644"/>
                <a:gd name="csY56" fmla="*/ 1311070 h 2168803"/>
                <a:gd name="csX57" fmla="*/ 398657 w 2930644"/>
                <a:gd name="csY57" fmla="*/ 1300767 h 2168803"/>
                <a:gd name="csX58" fmla="*/ 406384 w 2930644"/>
                <a:gd name="csY58" fmla="*/ 1298191 h 2168803"/>
                <a:gd name="csX59" fmla="*/ 416688 w 2930644"/>
                <a:gd name="csY59" fmla="*/ 1293039 h 2168803"/>
                <a:gd name="csX60" fmla="*/ 424415 w 2930644"/>
                <a:gd name="csY60" fmla="*/ 1290464 h 2168803"/>
                <a:gd name="csX61" fmla="*/ 457900 w 2930644"/>
                <a:gd name="csY61" fmla="*/ 1282736 h 2168803"/>
                <a:gd name="csX62" fmla="*/ 481082 w 2930644"/>
                <a:gd name="csY62" fmla="*/ 1264706 h 2168803"/>
                <a:gd name="csX63" fmla="*/ 483658 w 2930644"/>
                <a:gd name="csY63" fmla="*/ 1256979 h 2168803"/>
                <a:gd name="csX64" fmla="*/ 488809 w 2930644"/>
                <a:gd name="csY64" fmla="*/ 1231221 h 2168803"/>
                <a:gd name="csX65" fmla="*/ 499112 w 2930644"/>
                <a:gd name="csY65" fmla="*/ 1220918 h 2168803"/>
                <a:gd name="csX66" fmla="*/ 511991 w 2930644"/>
                <a:gd name="csY66" fmla="*/ 1218342 h 2168803"/>
                <a:gd name="csX67" fmla="*/ 568658 w 2930644"/>
                <a:gd name="csY67" fmla="*/ 1213190 h 2168803"/>
                <a:gd name="csX68" fmla="*/ 589264 w 2930644"/>
                <a:gd name="csY68" fmla="*/ 1184857 h 2168803"/>
                <a:gd name="csX69" fmla="*/ 615022 w 2930644"/>
                <a:gd name="csY69" fmla="*/ 1171978 h 2168803"/>
                <a:gd name="csX70" fmla="*/ 633053 w 2930644"/>
                <a:gd name="csY70" fmla="*/ 1153948 h 2168803"/>
                <a:gd name="csX71" fmla="*/ 669113 w 2930644"/>
                <a:gd name="csY71" fmla="*/ 1135917 h 2168803"/>
                <a:gd name="csX72" fmla="*/ 681992 w 2930644"/>
                <a:gd name="csY72" fmla="*/ 1133341 h 2168803"/>
                <a:gd name="csX73" fmla="*/ 707750 w 2930644"/>
                <a:gd name="csY73" fmla="*/ 1125614 h 2168803"/>
                <a:gd name="csX74" fmla="*/ 728356 w 2930644"/>
                <a:gd name="csY74" fmla="*/ 1135917 h 2168803"/>
                <a:gd name="csX75" fmla="*/ 743811 w 2930644"/>
                <a:gd name="csY75" fmla="*/ 1161675 h 2168803"/>
                <a:gd name="csX76" fmla="*/ 738659 w 2930644"/>
                <a:gd name="csY76" fmla="*/ 1174554 h 2168803"/>
                <a:gd name="csX77" fmla="*/ 730932 w 2930644"/>
                <a:gd name="csY77" fmla="*/ 1190008 h 2168803"/>
                <a:gd name="csX78" fmla="*/ 712902 w 2930644"/>
                <a:gd name="csY78" fmla="*/ 1208039 h 2168803"/>
                <a:gd name="csX79" fmla="*/ 705174 w 2930644"/>
                <a:gd name="csY79" fmla="*/ 1215766 h 2168803"/>
                <a:gd name="csX80" fmla="*/ 697447 w 2930644"/>
                <a:gd name="csY80" fmla="*/ 1223493 h 2168803"/>
                <a:gd name="csX81" fmla="*/ 689720 w 2930644"/>
                <a:gd name="csY81" fmla="*/ 1226069 h 2168803"/>
                <a:gd name="csX82" fmla="*/ 679417 w 2930644"/>
                <a:gd name="csY82" fmla="*/ 1233797 h 2168803"/>
                <a:gd name="csX83" fmla="*/ 663962 w 2930644"/>
                <a:gd name="csY83" fmla="*/ 1236372 h 2168803"/>
                <a:gd name="csX84" fmla="*/ 651083 w 2930644"/>
                <a:gd name="csY84" fmla="*/ 1238948 h 2168803"/>
                <a:gd name="csX85" fmla="*/ 622750 w 2930644"/>
                <a:gd name="csY85" fmla="*/ 1236372 h 2168803"/>
                <a:gd name="csX86" fmla="*/ 584113 w 2930644"/>
                <a:gd name="csY86" fmla="*/ 1246675 h 2168803"/>
                <a:gd name="csX87" fmla="*/ 563507 w 2930644"/>
                <a:gd name="csY87" fmla="*/ 1264706 h 2168803"/>
                <a:gd name="csX88" fmla="*/ 548052 w 2930644"/>
                <a:gd name="csY88" fmla="*/ 1285312 h 2168803"/>
                <a:gd name="csX89" fmla="*/ 481082 w 2930644"/>
                <a:gd name="csY89" fmla="*/ 1285312 h 2168803"/>
                <a:gd name="csX90" fmla="*/ 457900 w 2930644"/>
                <a:gd name="csY90" fmla="*/ 1303342 h 2168803"/>
                <a:gd name="csX91" fmla="*/ 434718 w 2930644"/>
                <a:gd name="csY91" fmla="*/ 1311070 h 2168803"/>
                <a:gd name="csX92" fmla="*/ 419263 w 2930644"/>
                <a:gd name="csY92" fmla="*/ 1316221 h 2168803"/>
                <a:gd name="csX93" fmla="*/ 414112 w 2930644"/>
                <a:gd name="csY93" fmla="*/ 1323949 h 2168803"/>
                <a:gd name="csX94" fmla="*/ 406384 w 2930644"/>
                <a:gd name="csY94" fmla="*/ 1331676 h 2168803"/>
                <a:gd name="csX95" fmla="*/ 403809 w 2930644"/>
                <a:gd name="csY95" fmla="*/ 1339403 h 2168803"/>
                <a:gd name="csX96" fmla="*/ 383202 w 2930644"/>
                <a:gd name="csY96" fmla="*/ 1354858 h 2168803"/>
                <a:gd name="csX97" fmla="*/ 367748 w 2930644"/>
                <a:gd name="csY97" fmla="*/ 1362585 h 2168803"/>
                <a:gd name="csX98" fmla="*/ 344566 w 2930644"/>
                <a:gd name="csY98" fmla="*/ 1365161 h 2168803"/>
                <a:gd name="csX99" fmla="*/ 336839 w 2930644"/>
                <a:gd name="csY99" fmla="*/ 1370313 h 2168803"/>
                <a:gd name="csX100" fmla="*/ 334263 w 2930644"/>
                <a:gd name="csY100" fmla="*/ 1378040 h 2168803"/>
                <a:gd name="csX101" fmla="*/ 318808 w 2930644"/>
                <a:gd name="csY101" fmla="*/ 1398646 h 2168803"/>
                <a:gd name="csX102" fmla="*/ 318808 w 2930644"/>
                <a:gd name="csY102" fmla="*/ 1398646 h 2168803"/>
                <a:gd name="csX103" fmla="*/ 287899 w 2930644"/>
                <a:gd name="csY103" fmla="*/ 1408949 h 2168803"/>
                <a:gd name="csX104" fmla="*/ 277596 w 2930644"/>
                <a:gd name="csY104" fmla="*/ 1414101 h 2168803"/>
                <a:gd name="csX105" fmla="*/ 267293 w 2930644"/>
                <a:gd name="csY105" fmla="*/ 1426980 h 2168803"/>
                <a:gd name="csX106" fmla="*/ 259565 w 2930644"/>
                <a:gd name="csY106" fmla="*/ 1439859 h 2168803"/>
                <a:gd name="csX107" fmla="*/ 251838 w 2930644"/>
                <a:gd name="csY107" fmla="*/ 1465616 h 2168803"/>
                <a:gd name="csX108" fmla="*/ 264717 w 2930644"/>
                <a:gd name="csY108" fmla="*/ 1501677 h 2168803"/>
                <a:gd name="csX109" fmla="*/ 287899 w 2930644"/>
                <a:gd name="csY109" fmla="*/ 1509404 h 2168803"/>
                <a:gd name="csX110" fmla="*/ 321384 w 2930644"/>
                <a:gd name="csY110" fmla="*/ 1519708 h 2168803"/>
                <a:gd name="csX111" fmla="*/ 341990 w 2930644"/>
                <a:gd name="csY111" fmla="*/ 1532586 h 2168803"/>
                <a:gd name="csX112" fmla="*/ 362596 w 2930644"/>
                <a:gd name="csY112" fmla="*/ 1530011 h 2168803"/>
                <a:gd name="csX113" fmla="*/ 383202 w 2930644"/>
                <a:gd name="csY113" fmla="*/ 1524859 h 2168803"/>
                <a:gd name="csX114" fmla="*/ 401233 w 2930644"/>
                <a:gd name="csY114" fmla="*/ 1514556 h 2168803"/>
                <a:gd name="csX115" fmla="*/ 403809 w 2930644"/>
                <a:gd name="csY115" fmla="*/ 1493950 h 2168803"/>
                <a:gd name="csX116" fmla="*/ 416688 w 2930644"/>
                <a:gd name="csY116" fmla="*/ 1491374 h 2168803"/>
                <a:gd name="csX117" fmla="*/ 429566 w 2930644"/>
                <a:gd name="csY117" fmla="*/ 1486222 h 2168803"/>
                <a:gd name="csX118" fmla="*/ 437294 w 2930644"/>
                <a:gd name="csY118" fmla="*/ 1483647 h 2168803"/>
                <a:gd name="csX119" fmla="*/ 445021 w 2930644"/>
                <a:gd name="csY119" fmla="*/ 1475919 h 2168803"/>
                <a:gd name="csX120" fmla="*/ 481082 w 2930644"/>
                <a:gd name="csY120" fmla="*/ 1473344 h 2168803"/>
                <a:gd name="csX121" fmla="*/ 488809 w 2930644"/>
                <a:gd name="csY121" fmla="*/ 1475919 h 2168803"/>
                <a:gd name="csX122" fmla="*/ 491385 w 2930644"/>
                <a:gd name="csY122" fmla="*/ 1499101 h 2168803"/>
                <a:gd name="csX123" fmla="*/ 501688 w 2930644"/>
                <a:gd name="csY123" fmla="*/ 1511980 h 2168803"/>
                <a:gd name="csX124" fmla="*/ 519719 w 2930644"/>
                <a:gd name="csY124" fmla="*/ 1530011 h 2168803"/>
                <a:gd name="csX125" fmla="*/ 532597 w 2930644"/>
                <a:gd name="csY125" fmla="*/ 1524859 h 2168803"/>
                <a:gd name="csX126" fmla="*/ 550628 w 2930644"/>
                <a:gd name="csY126" fmla="*/ 1509404 h 2168803"/>
                <a:gd name="csX127" fmla="*/ 589264 w 2930644"/>
                <a:gd name="csY127" fmla="*/ 1527435 h 2168803"/>
                <a:gd name="csX128" fmla="*/ 586689 w 2930644"/>
                <a:gd name="csY128" fmla="*/ 1540314 h 2168803"/>
                <a:gd name="csX129" fmla="*/ 568658 w 2930644"/>
                <a:gd name="csY129" fmla="*/ 1558344 h 2168803"/>
                <a:gd name="csX130" fmla="*/ 545476 w 2930644"/>
                <a:gd name="csY130" fmla="*/ 1560920 h 2168803"/>
                <a:gd name="csX131" fmla="*/ 532597 w 2930644"/>
                <a:gd name="csY131" fmla="*/ 1573799 h 2168803"/>
                <a:gd name="csX132" fmla="*/ 527446 w 2930644"/>
                <a:gd name="csY132" fmla="*/ 1584102 h 2168803"/>
                <a:gd name="csX133" fmla="*/ 519719 w 2930644"/>
                <a:gd name="csY133" fmla="*/ 1594405 h 2168803"/>
                <a:gd name="csX134" fmla="*/ 506840 w 2930644"/>
                <a:gd name="csY134" fmla="*/ 1612435 h 2168803"/>
                <a:gd name="csX135" fmla="*/ 504264 w 2930644"/>
                <a:gd name="csY135" fmla="*/ 1620163 h 2168803"/>
                <a:gd name="csX136" fmla="*/ 499112 w 2930644"/>
                <a:gd name="csY136" fmla="*/ 1630466 h 2168803"/>
                <a:gd name="csX137" fmla="*/ 488809 w 2930644"/>
                <a:gd name="csY137" fmla="*/ 1651072 h 2168803"/>
                <a:gd name="csX138" fmla="*/ 481082 w 2930644"/>
                <a:gd name="csY138" fmla="*/ 1653648 h 2168803"/>
                <a:gd name="csX139" fmla="*/ 473355 w 2930644"/>
                <a:gd name="csY139" fmla="*/ 1648496 h 2168803"/>
                <a:gd name="csX140" fmla="*/ 457900 w 2930644"/>
                <a:gd name="csY140" fmla="*/ 1666527 h 2168803"/>
                <a:gd name="csX141" fmla="*/ 450173 w 2930644"/>
                <a:gd name="csY141" fmla="*/ 1676830 h 2168803"/>
                <a:gd name="csX142" fmla="*/ 439870 w 2930644"/>
                <a:gd name="csY142" fmla="*/ 1700012 h 2168803"/>
                <a:gd name="csX143" fmla="*/ 432142 w 2930644"/>
                <a:gd name="csY143" fmla="*/ 1728345 h 2168803"/>
                <a:gd name="csX144" fmla="*/ 421839 w 2930644"/>
                <a:gd name="csY144" fmla="*/ 1748951 h 2168803"/>
                <a:gd name="csX145" fmla="*/ 408960 w 2930644"/>
                <a:gd name="csY145" fmla="*/ 1774709 h 2168803"/>
                <a:gd name="csX146" fmla="*/ 406384 w 2930644"/>
                <a:gd name="csY146" fmla="*/ 1785012 h 2168803"/>
                <a:gd name="csX147" fmla="*/ 401233 w 2930644"/>
                <a:gd name="csY147" fmla="*/ 1797891 h 2168803"/>
                <a:gd name="csX148" fmla="*/ 398657 w 2930644"/>
                <a:gd name="csY148" fmla="*/ 1805619 h 2168803"/>
                <a:gd name="csX149" fmla="*/ 401233 w 2930644"/>
                <a:gd name="csY149" fmla="*/ 1849407 h 2168803"/>
                <a:gd name="csX150" fmla="*/ 408960 w 2930644"/>
                <a:gd name="csY150" fmla="*/ 1872589 h 2168803"/>
                <a:gd name="csX151" fmla="*/ 419263 w 2930644"/>
                <a:gd name="csY151" fmla="*/ 1880316 h 2168803"/>
                <a:gd name="csX152" fmla="*/ 468203 w 2930644"/>
                <a:gd name="csY152" fmla="*/ 1877740 h 2168803"/>
                <a:gd name="csX153" fmla="*/ 483658 w 2930644"/>
                <a:gd name="csY153" fmla="*/ 1870013 h 2168803"/>
                <a:gd name="csX154" fmla="*/ 522294 w 2930644"/>
                <a:gd name="csY154" fmla="*/ 1867437 h 2168803"/>
                <a:gd name="csX155" fmla="*/ 540325 w 2930644"/>
                <a:gd name="csY155" fmla="*/ 1862286 h 2168803"/>
                <a:gd name="csX156" fmla="*/ 555779 w 2930644"/>
                <a:gd name="csY156" fmla="*/ 1851982 h 2168803"/>
                <a:gd name="csX157" fmla="*/ 568658 w 2930644"/>
                <a:gd name="csY157" fmla="*/ 1836528 h 2168803"/>
                <a:gd name="csX158" fmla="*/ 581537 w 2930644"/>
                <a:gd name="csY158" fmla="*/ 1826225 h 2168803"/>
                <a:gd name="csX159" fmla="*/ 594416 w 2930644"/>
                <a:gd name="csY159" fmla="*/ 1813346 h 2168803"/>
                <a:gd name="csX160" fmla="*/ 635628 w 2930644"/>
                <a:gd name="csY160" fmla="*/ 1818497 h 2168803"/>
                <a:gd name="csX161" fmla="*/ 640780 w 2930644"/>
                <a:gd name="csY161" fmla="*/ 1831376 h 2168803"/>
                <a:gd name="csX162" fmla="*/ 617598 w 2930644"/>
                <a:gd name="csY162" fmla="*/ 1870013 h 2168803"/>
                <a:gd name="csX163" fmla="*/ 609871 w 2930644"/>
                <a:gd name="csY163" fmla="*/ 1875164 h 2168803"/>
                <a:gd name="csX164" fmla="*/ 589264 w 2930644"/>
                <a:gd name="csY164" fmla="*/ 1893195 h 2168803"/>
                <a:gd name="csX165" fmla="*/ 566082 w 2930644"/>
                <a:gd name="csY165" fmla="*/ 1898346 h 2168803"/>
                <a:gd name="csX166" fmla="*/ 555779 w 2930644"/>
                <a:gd name="csY166" fmla="*/ 1900922 h 2168803"/>
                <a:gd name="csX167" fmla="*/ 537749 w 2930644"/>
                <a:gd name="csY167" fmla="*/ 1913801 h 2168803"/>
                <a:gd name="csX168" fmla="*/ 514567 w 2930644"/>
                <a:gd name="csY168" fmla="*/ 1924104 h 2168803"/>
                <a:gd name="csX169" fmla="*/ 478506 w 2930644"/>
                <a:gd name="csY169" fmla="*/ 1924104 h 2168803"/>
                <a:gd name="csX170" fmla="*/ 468203 w 2930644"/>
                <a:gd name="csY170" fmla="*/ 1939559 h 2168803"/>
                <a:gd name="csX171" fmla="*/ 460476 w 2930644"/>
                <a:gd name="csY171" fmla="*/ 1944710 h 2168803"/>
                <a:gd name="csX172" fmla="*/ 445021 w 2930644"/>
                <a:gd name="csY172" fmla="*/ 1960165 h 2168803"/>
                <a:gd name="csX173" fmla="*/ 439870 w 2930644"/>
                <a:gd name="csY173" fmla="*/ 1970468 h 2168803"/>
                <a:gd name="csX174" fmla="*/ 403809 w 2930644"/>
                <a:gd name="csY174" fmla="*/ 1996226 h 2168803"/>
                <a:gd name="csX175" fmla="*/ 372899 w 2930644"/>
                <a:gd name="csY175" fmla="*/ 1998802 h 2168803"/>
                <a:gd name="csX176" fmla="*/ 360021 w 2930644"/>
                <a:gd name="csY176" fmla="*/ 2001377 h 2168803"/>
                <a:gd name="csX177" fmla="*/ 349717 w 2930644"/>
                <a:gd name="csY177" fmla="*/ 2011680 h 2168803"/>
                <a:gd name="csX178" fmla="*/ 331687 w 2930644"/>
                <a:gd name="csY178" fmla="*/ 2029711 h 2168803"/>
                <a:gd name="csX179" fmla="*/ 336839 w 2930644"/>
                <a:gd name="csY179" fmla="*/ 2063196 h 2168803"/>
                <a:gd name="csX180" fmla="*/ 347142 w 2930644"/>
                <a:gd name="csY180" fmla="*/ 2068348 h 2168803"/>
                <a:gd name="csX181" fmla="*/ 360021 w 2930644"/>
                <a:gd name="csY181" fmla="*/ 2058044 h 2168803"/>
                <a:gd name="csX182" fmla="*/ 375475 w 2930644"/>
                <a:gd name="csY182" fmla="*/ 2050317 h 2168803"/>
                <a:gd name="csX183" fmla="*/ 383202 w 2930644"/>
                <a:gd name="csY183" fmla="*/ 2042590 h 2168803"/>
                <a:gd name="csX184" fmla="*/ 426991 w 2930644"/>
                <a:gd name="csY184" fmla="*/ 2032287 h 2168803"/>
                <a:gd name="csX185" fmla="*/ 439870 w 2930644"/>
                <a:gd name="csY185" fmla="*/ 2029711 h 2168803"/>
                <a:gd name="csX186" fmla="*/ 470779 w 2930644"/>
                <a:gd name="csY186" fmla="*/ 2027135 h 2168803"/>
                <a:gd name="csX187" fmla="*/ 488809 w 2930644"/>
                <a:gd name="csY187" fmla="*/ 2016832 h 2168803"/>
                <a:gd name="csX188" fmla="*/ 496537 w 2930644"/>
                <a:gd name="csY188" fmla="*/ 2011680 h 2168803"/>
                <a:gd name="csX189" fmla="*/ 527446 w 2930644"/>
                <a:gd name="csY189" fmla="*/ 2006529 h 2168803"/>
                <a:gd name="csX190" fmla="*/ 540325 w 2930644"/>
                <a:gd name="csY190" fmla="*/ 2001377 h 2168803"/>
                <a:gd name="csX191" fmla="*/ 555779 w 2930644"/>
                <a:gd name="csY191" fmla="*/ 1998802 h 2168803"/>
                <a:gd name="csX192" fmla="*/ 563507 w 2930644"/>
                <a:gd name="csY192" fmla="*/ 1991074 h 2168803"/>
                <a:gd name="csX193" fmla="*/ 571234 w 2930644"/>
                <a:gd name="csY193" fmla="*/ 1985923 h 2168803"/>
                <a:gd name="csX194" fmla="*/ 578961 w 2930644"/>
                <a:gd name="csY194" fmla="*/ 1978195 h 2168803"/>
                <a:gd name="csX195" fmla="*/ 589264 w 2930644"/>
                <a:gd name="csY195" fmla="*/ 1975620 h 2168803"/>
                <a:gd name="csX196" fmla="*/ 609871 w 2930644"/>
                <a:gd name="csY196" fmla="*/ 1970468 h 2168803"/>
                <a:gd name="csX197" fmla="*/ 627901 w 2930644"/>
                <a:gd name="csY197" fmla="*/ 1978195 h 2168803"/>
                <a:gd name="csX198" fmla="*/ 643356 w 2930644"/>
                <a:gd name="csY198" fmla="*/ 2009105 h 2168803"/>
                <a:gd name="csX199" fmla="*/ 648507 w 2930644"/>
                <a:gd name="csY199" fmla="*/ 2019408 h 2168803"/>
                <a:gd name="csX200" fmla="*/ 656235 w 2930644"/>
                <a:gd name="csY200" fmla="*/ 2021984 h 2168803"/>
                <a:gd name="csX201" fmla="*/ 681992 w 2930644"/>
                <a:gd name="csY201" fmla="*/ 2014256 h 2168803"/>
                <a:gd name="csX202" fmla="*/ 702599 w 2930644"/>
                <a:gd name="csY202" fmla="*/ 2011680 h 2168803"/>
                <a:gd name="csX203" fmla="*/ 710326 w 2930644"/>
                <a:gd name="csY203" fmla="*/ 2009105 h 2168803"/>
                <a:gd name="csX204" fmla="*/ 728356 w 2930644"/>
                <a:gd name="csY204" fmla="*/ 1988499 h 2168803"/>
                <a:gd name="csX205" fmla="*/ 725781 w 2930644"/>
                <a:gd name="csY205" fmla="*/ 1973044 h 2168803"/>
                <a:gd name="csX206" fmla="*/ 710326 w 2930644"/>
                <a:gd name="csY206" fmla="*/ 1962741 h 2168803"/>
                <a:gd name="csX207" fmla="*/ 710326 w 2930644"/>
                <a:gd name="csY207" fmla="*/ 1936983 h 2168803"/>
                <a:gd name="csX208" fmla="*/ 720629 w 2930644"/>
                <a:gd name="csY208" fmla="*/ 1929256 h 2168803"/>
                <a:gd name="csX209" fmla="*/ 743811 w 2930644"/>
                <a:gd name="csY209" fmla="*/ 1913801 h 2168803"/>
                <a:gd name="csX210" fmla="*/ 764417 w 2930644"/>
                <a:gd name="csY210" fmla="*/ 1906074 h 2168803"/>
                <a:gd name="csX211" fmla="*/ 782448 w 2930644"/>
                <a:gd name="csY211" fmla="*/ 1900922 h 2168803"/>
                <a:gd name="csX212" fmla="*/ 792751 w 2930644"/>
                <a:gd name="csY212" fmla="*/ 1906074 h 2168803"/>
                <a:gd name="csX213" fmla="*/ 800478 w 2930644"/>
                <a:gd name="csY213" fmla="*/ 1911225 h 2168803"/>
                <a:gd name="csX214" fmla="*/ 792751 w 2930644"/>
                <a:gd name="csY214" fmla="*/ 1918953 h 2168803"/>
                <a:gd name="csX215" fmla="*/ 785023 w 2930644"/>
                <a:gd name="csY215" fmla="*/ 1921528 h 2168803"/>
                <a:gd name="csX216" fmla="*/ 766993 w 2930644"/>
                <a:gd name="csY216" fmla="*/ 1926680 h 2168803"/>
                <a:gd name="csX217" fmla="*/ 761841 w 2930644"/>
                <a:gd name="csY217" fmla="*/ 1934407 h 2168803"/>
                <a:gd name="csX218" fmla="*/ 774720 w 2930644"/>
                <a:gd name="csY218" fmla="*/ 1949862 h 2168803"/>
                <a:gd name="csX219" fmla="*/ 797902 w 2930644"/>
                <a:gd name="csY219" fmla="*/ 1934407 h 2168803"/>
                <a:gd name="csX220" fmla="*/ 815933 w 2930644"/>
                <a:gd name="csY220" fmla="*/ 1921528 h 2168803"/>
                <a:gd name="csX221" fmla="*/ 833963 w 2930644"/>
                <a:gd name="csY221" fmla="*/ 1926680 h 2168803"/>
                <a:gd name="csX222" fmla="*/ 857145 w 2930644"/>
                <a:gd name="csY222" fmla="*/ 1947286 h 2168803"/>
                <a:gd name="csX223" fmla="*/ 867448 w 2930644"/>
                <a:gd name="csY223" fmla="*/ 1949862 h 2168803"/>
                <a:gd name="csX224" fmla="*/ 895782 w 2930644"/>
                <a:gd name="csY224" fmla="*/ 1947286 h 2168803"/>
                <a:gd name="csX225" fmla="*/ 911236 w 2930644"/>
                <a:gd name="csY225" fmla="*/ 1944710 h 2168803"/>
                <a:gd name="csX226" fmla="*/ 921539 w 2930644"/>
                <a:gd name="csY226" fmla="*/ 1936983 h 2168803"/>
                <a:gd name="csX227" fmla="*/ 929267 w 2930644"/>
                <a:gd name="csY227" fmla="*/ 1934407 h 2168803"/>
                <a:gd name="csX228" fmla="*/ 944721 w 2930644"/>
                <a:gd name="csY228" fmla="*/ 1926680 h 2168803"/>
                <a:gd name="csX229" fmla="*/ 967903 w 2930644"/>
                <a:gd name="csY229" fmla="*/ 1908649 h 2168803"/>
                <a:gd name="csX230" fmla="*/ 975631 w 2930644"/>
                <a:gd name="csY230" fmla="*/ 1906074 h 2168803"/>
                <a:gd name="csX231" fmla="*/ 985934 w 2930644"/>
                <a:gd name="csY231" fmla="*/ 1895771 h 2168803"/>
                <a:gd name="csX232" fmla="*/ 1006540 w 2930644"/>
                <a:gd name="csY232" fmla="*/ 1882892 h 2168803"/>
                <a:gd name="csX233" fmla="*/ 1024570 w 2930644"/>
                <a:gd name="csY233" fmla="*/ 1864861 h 2168803"/>
                <a:gd name="csX234" fmla="*/ 1052904 w 2930644"/>
                <a:gd name="csY234" fmla="*/ 1831376 h 2168803"/>
                <a:gd name="csX235" fmla="*/ 1078662 w 2930644"/>
                <a:gd name="csY235" fmla="*/ 1818497 h 2168803"/>
                <a:gd name="csX236" fmla="*/ 1088965 w 2930644"/>
                <a:gd name="csY236" fmla="*/ 1813346 h 2168803"/>
                <a:gd name="csX237" fmla="*/ 1106995 w 2930644"/>
                <a:gd name="csY237" fmla="*/ 1803043 h 2168803"/>
                <a:gd name="csX238" fmla="*/ 1127601 w 2930644"/>
                <a:gd name="csY238" fmla="*/ 1792740 h 2168803"/>
                <a:gd name="csX239" fmla="*/ 1137904 w 2930644"/>
                <a:gd name="csY239" fmla="*/ 1787588 h 2168803"/>
                <a:gd name="csX240" fmla="*/ 1145632 w 2930644"/>
                <a:gd name="csY240" fmla="*/ 1779861 h 2168803"/>
                <a:gd name="csX241" fmla="*/ 1153359 w 2930644"/>
                <a:gd name="csY241" fmla="*/ 1774709 h 2168803"/>
                <a:gd name="csX242" fmla="*/ 1161086 w 2930644"/>
                <a:gd name="csY242" fmla="*/ 1766982 h 2168803"/>
                <a:gd name="csX243" fmla="*/ 1125026 w 2930644"/>
                <a:gd name="csY243" fmla="*/ 1782437 h 2168803"/>
                <a:gd name="csX244" fmla="*/ 1135329 w 2930644"/>
                <a:gd name="csY244" fmla="*/ 1792740 h 2168803"/>
                <a:gd name="csX245" fmla="*/ 1137904 w 2930644"/>
                <a:gd name="csY245" fmla="*/ 1772133 h 2168803"/>
                <a:gd name="csX246" fmla="*/ 1202299 w 2930644"/>
                <a:gd name="csY246" fmla="*/ 1766982 h 2168803"/>
                <a:gd name="csX247" fmla="*/ 1222905 w 2930644"/>
                <a:gd name="csY247" fmla="*/ 1759255 h 2168803"/>
                <a:gd name="csX248" fmla="*/ 1238360 w 2930644"/>
                <a:gd name="csY248" fmla="*/ 1736073 h 2168803"/>
                <a:gd name="csX249" fmla="*/ 1274421 w 2930644"/>
                <a:gd name="csY249" fmla="*/ 1712891 h 2168803"/>
                <a:gd name="csX250" fmla="*/ 1315633 w 2930644"/>
                <a:gd name="csY250" fmla="*/ 1702588 h 2168803"/>
                <a:gd name="csX251" fmla="*/ 1323360 w 2930644"/>
                <a:gd name="csY251" fmla="*/ 1697436 h 2168803"/>
                <a:gd name="csX252" fmla="*/ 1331088 w 2930644"/>
                <a:gd name="csY252" fmla="*/ 1679406 h 2168803"/>
                <a:gd name="csX253" fmla="*/ 1336239 w 2930644"/>
                <a:gd name="csY253" fmla="*/ 1663951 h 2168803"/>
                <a:gd name="csX254" fmla="*/ 1338815 w 2930644"/>
                <a:gd name="csY254" fmla="*/ 1633042 h 2168803"/>
                <a:gd name="csX255" fmla="*/ 1354270 w 2930644"/>
                <a:gd name="csY255" fmla="*/ 1617587 h 2168803"/>
                <a:gd name="csX256" fmla="*/ 1367148 w 2930644"/>
                <a:gd name="csY256" fmla="*/ 1599557 h 2168803"/>
                <a:gd name="csX257" fmla="*/ 1374876 w 2930644"/>
                <a:gd name="csY257" fmla="*/ 1586678 h 2168803"/>
                <a:gd name="csX258" fmla="*/ 1390330 w 2930644"/>
                <a:gd name="csY258" fmla="*/ 1578950 h 2168803"/>
                <a:gd name="csX259" fmla="*/ 1395482 w 2930644"/>
                <a:gd name="csY259" fmla="*/ 1555768 h 2168803"/>
                <a:gd name="csX260" fmla="*/ 1400633 w 2930644"/>
                <a:gd name="csY260" fmla="*/ 1535162 h 2168803"/>
                <a:gd name="csX261" fmla="*/ 1408361 w 2930644"/>
                <a:gd name="csY261" fmla="*/ 1519708 h 2168803"/>
                <a:gd name="csX262" fmla="*/ 1413512 w 2930644"/>
                <a:gd name="csY262" fmla="*/ 1506829 h 2168803"/>
                <a:gd name="csX263" fmla="*/ 1418664 w 2930644"/>
                <a:gd name="csY263" fmla="*/ 1499101 h 2168803"/>
                <a:gd name="csX264" fmla="*/ 1421240 w 2930644"/>
                <a:gd name="csY264" fmla="*/ 1491374 h 2168803"/>
                <a:gd name="csX265" fmla="*/ 1434119 w 2930644"/>
                <a:gd name="csY265" fmla="*/ 1468192 h 2168803"/>
                <a:gd name="csX266" fmla="*/ 1501089 w 2930644"/>
                <a:gd name="csY266" fmla="*/ 1470768 h 2168803"/>
                <a:gd name="csX267" fmla="*/ 1513968 w 2930644"/>
                <a:gd name="csY267" fmla="*/ 1457889 h 2168803"/>
                <a:gd name="csX268" fmla="*/ 1521695 w 2930644"/>
                <a:gd name="csY268" fmla="*/ 1452737 h 2168803"/>
                <a:gd name="csX269" fmla="*/ 1526846 w 2930644"/>
                <a:gd name="csY269" fmla="*/ 1442434 h 2168803"/>
                <a:gd name="csX270" fmla="*/ 1506240 w 2930644"/>
                <a:gd name="csY270" fmla="*/ 1432131 h 2168803"/>
                <a:gd name="csX271" fmla="*/ 1470179 w 2930644"/>
                <a:gd name="csY271" fmla="*/ 1434707 h 2168803"/>
                <a:gd name="csX272" fmla="*/ 1459876 w 2930644"/>
                <a:gd name="csY272" fmla="*/ 1419252 h 2168803"/>
                <a:gd name="csX273" fmla="*/ 1457301 w 2930644"/>
                <a:gd name="csY273" fmla="*/ 1403798 h 2168803"/>
                <a:gd name="csX274" fmla="*/ 1467604 w 2930644"/>
                <a:gd name="csY274" fmla="*/ 1367737 h 2168803"/>
                <a:gd name="csX275" fmla="*/ 1470179 w 2930644"/>
                <a:gd name="csY275" fmla="*/ 1357434 h 2168803"/>
                <a:gd name="csX276" fmla="*/ 1477907 w 2930644"/>
                <a:gd name="csY276" fmla="*/ 1344555 h 2168803"/>
                <a:gd name="csX277" fmla="*/ 1475331 w 2930644"/>
                <a:gd name="csY277" fmla="*/ 1308494 h 2168803"/>
                <a:gd name="csX278" fmla="*/ 1477907 w 2930644"/>
                <a:gd name="csY278" fmla="*/ 1290464 h 2168803"/>
                <a:gd name="csX279" fmla="*/ 1488210 w 2930644"/>
                <a:gd name="csY279" fmla="*/ 1277585 h 2168803"/>
                <a:gd name="csX280" fmla="*/ 1490786 w 2930644"/>
                <a:gd name="csY280" fmla="*/ 1269857 h 2168803"/>
                <a:gd name="csX281" fmla="*/ 1495937 w 2930644"/>
                <a:gd name="csY281" fmla="*/ 1262130 h 2168803"/>
                <a:gd name="csX282" fmla="*/ 1498513 w 2930644"/>
                <a:gd name="csY282" fmla="*/ 1246675 h 2168803"/>
                <a:gd name="csX283" fmla="*/ 1501089 w 2930644"/>
                <a:gd name="csY283" fmla="*/ 1179705 h 2168803"/>
                <a:gd name="csX284" fmla="*/ 1511392 w 2930644"/>
                <a:gd name="csY284" fmla="*/ 1153948 h 2168803"/>
                <a:gd name="csX285" fmla="*/ 1519119 w 2930644"/>
                <a:gd name="csY285" fmla="*/ 1125614 h 2168803"/>
                <a:gd name="csX286" fmla="*/ 1503664 w 2930644"/>
                <a:gd name="csY286" fmla="*/ 1043189 h 2168803"/>
                <a:gd name="csX287" fmla="*/ 1495937 w 2930644"/>
                <a:gd name="csY287" fmla="*/ 1040613 h 2168803"/>
                <a:gd name="csX288" fmla="*/ 1457301 w 2930644"/>
                <a:gd name="csY288" fmla="*/ 1040613 h 2168803"/>
                <a:gd name="csX289" fmla="*/ 1385179 w 2930644"/>
                <a:gd name="csY289" fmla="*/ 1035462 h 2168803"/>
                <a:gd name="csX290" fmla="*/ 1364573 w 2930644"/>
                <a:gd name="csY290" fmla="*/ 1009704 h 2168803"/>
                <a:gd name="csX291" fmla="*/ 1367148 w 2930644"/>
                <a:gd name="csY291" fmla="*/ 999401 h 2168803"/>
                <a:gd name="csX292" fmla="*/ 1382603 w 2930644"/>
                <a:gd name="csY292" fmla="*/ 989098 h 2168803"/>
                <a:gd name="csX293" fmla="*/ 1405785 w 2930644"/>
                <a:gd name="csY293" fmla="*/ 973643 h 2168803"/>
                <a:gd name="csX294" fmla="*/ 1421240 w 2930644"/>
                <a:gd name="csY294" fmla="*/ 963340 h 2168803"/>
                <a:gd name="csX295" fmla="*/ 1428967 w 2930644"/>
                <a:gd name="csY295" fmla="*/ 965916 h 2168803"/>
                <a:gd name="csX296" fmla="*/ 1436694 w 2930644"/>
                <a:gd name="csY296" fmla="*/ 986522 h 2168803"/>
                <a:gd name="csX297" fmla="*/ 1441846 w 2930644"/>
                <a:gd name="csY297" fmla="*/ 994249 h 2168803"/>
                <a:gd name="csX298" fmla="*/ 1449573 w 2930644"/>
                <a:gd name="csY298" fmla="*/ 1007128 h 2168803"/>
                <a:gd name="csX299" fmla="*/ 1457301 w 2930644"/>
                <a:gd name="csY299" fmla="*/ 1009704 h 2168803"/>
                <a:gd name="csX300" fmla="*/ 1483058 w 2930644"/>
                <a:gd name="csY300" fmla="*/ 1012280 h 2168803"/>
                <a:gd name="csX301" fmla="*/ 1501089 w 2930644"/>
                <a:gd name="csY301" fmla="*/ 1022583 h 2168803"/>
                <a:gd name="csX302" fmla="*/ 1521695 w 2930644"/>
                <a:gd name="csY302" fmla="*/ 999401 h 2168803"/>
                <a:gd name="csX303" fmla="*/ 1531998 w 2930644"/>
                <a:gd name="csY303" fmla="*/ 989098 h 2168803"/>
                <a:gd name="csX304" fmla="*/ 1534574 w 2930644"/>
                <a:gd name="csY304" fmla="*/ 978795 h 2168803"/>
                <a:gd name="csX305" fmla="*/ 1521695 w 2930644"/>
                <a:gd name="csY305" fmla="*/ 963340 h 2168803"/>
                <a:gd name="csX306" fmla="*/ 1526846 w 2930644"/>
                <a:gd name="csY306" fmla="*/ 950461 h 2168803"/>
                <a:gd name="csX307" fmla="*/ 1534574 w 2930644"/>
                <a:gd name="csY307" fmla="*/ 942734 h 2168803"/>
                <a:gd name="csX308" fmla="*/ 1539725 w 2930644"/>
                <a:gd name="csY308" fmla="*/ 935007 h 2168803"/>
                <a:gd name="csX309" fmla="*/ 1544877 w 2930644"/>
                <a:gd name="csY309" fmla="*/ 909249 h 2168803"/>
                <a:gd name="csX310" fmla="*/ 1555180 w 2930644"/>
                <a:gd name="csY310" fmla="*/ 893794 h 2168803"/>
                <a:gd name="csX311" fmla="*/ 1565483 w 2930644"/>
                <a:gd name="csY311" fmla="*/ 862885 h 2168803"/>
                <a:gd name="csX312" fmla="*/ 1568059 w 2930644"/>
                <a:gd name="csY312" fmla="*/ 847430 h 2168803"/>
                <a:gd name="csX313" fmla="*/ 1573210 w 2930644"/>
                <a:gd name="csY313" fmla="*/ 831976 h 2168803"/>
                <a:gd name="csX314" fmla="*/ 1575786 w 2930644"/>
                <a:gd name="csY314" fmla="*/ 811369 h 2168803"/>
                <a:gd name="csX315" fmla="*/ 1578362 w 2930644"/>
                <a:gd name="csY315" fmla="*/ 803642 h 2168803"/>
                <a:gd name="csX316" fmla="*/ 1586089 w 2930644"/>
                <a:gd name="csY316" fmla="*/ 765006 h 2168803"/>
                <a:gd name="csX317" fmla="*/ 1591241 w 2930644"/>
                <a:gd name="csY317" fmla="*/ 695460 h 2168803"/>
                <a:gd name="csX318" fmla="*/ 1593817 w 2930644"/>
                <a:gd name="csY318" fmla="*/ 677429 h 2168803"/>
                <a:gd name="csX319" fmla="*/ 1580938 w 2930644"/>
                <a:gd name="csY319" fmla="*/ 618186 h 2168803"/>
                <a:gd name="csX320" fmla="*/ 1573210 w 2930644"/>
                <a:gd name="csY320" fmla="*/ 615611 h 2168803"/>
                <a:gd name="csX321" fmla="*/ 1565483 w 2930644"/>
                <a:gd name="csY321" fmla="*/ 607883 h 2168803"/>
                <a:gd name="csX322" fmla="*/ 1560332 w 2930644"/>
                <a:gd name="csY322" fmla="*/ 592429 h 2168803"/>
                <a:gd name="csX323" fmla="*/ 1555180 w 2930644"/>
                <a:gd name="csY323" fmla="*/ 584701 h 2168803"/>
                <a:gd name="csX324" fmla="*/ 1552604 w 2930644"/>
                <a:gd name="csY324" fmla="*/ 566671 h 2168803"/>
                <a:gd name="csX325" fmla="*/ 1562907 w 2930644"/>
                <a:gd name="csY325" fmla="*/ 543489 h 2168803"/>
                <a:gd name="csX326" fmla="*/ 1570635 w 2930644"/>
                <a:gd name="csY326" fmla="*/ 525459 h 2168803"/>
                <a:gd name="csX327" fmla="*/ 1575786 w 2930644"/>
                <a:gd name="csY327" fmla="*/ 517731 h 2168803"/>
                <a:gd name="csX328" fmla="*/ 1565483 w 2930644"/>
                <a:gd name="csY328" fmla="*/ 425003 h 2168803"/>
                <a:gd name="csX329" fmla="*/ 1555180 w 2930644"/>
                <a:gd name="csY329" fmla="*/ 417276 h 2168803"/>
                <a:gd name="csX330" fmla="*/ 1544877 w 2930644"/>
                <a:gd name="csY330" fmla="*/ 412124 h 2168803"/>
                <a:gd name="csX331" fmla="*/ 1539725 w 2930644"/>
                <a:gd name="csY331" fmla="*/ 404397 h 2168803"/>
                <a:gd name="csX332" fmla="*/ 1526846 w 2930644"/>
                <a:gd name="csY332" fmla="*/ 396670 h 2168803"/>
                <a:gd name="csX333" fmla="*/ 1511392 w 2930644"/>
                <a:gd name="csY333" fmla="*/ 386367 h 2168803"/>
                <a:gd name="csX334" fmla="*/ 1485634 w 2930644"/>
                <a:gd name="csY334" fmla="*/ 363185 h 2168803"/>
                <a:gd name="csX335" fmla="*/ 1477907 w 2930644"/>
                <a:gd name="csY335" fmla="*/ 360609 h 2168803"/>
                <a:gd name="csX336" fmla="*/ 1462452 w 2930644"/>
                <a:gd name="csY336" fmla="*/ 352882 h 2168803"/>
                <a:gd name="csX337" fmla="*/ 1426391 w 2930644"/>
                <a:gd name="csY337" fmla="*/ 350306 h 2168803"/>
                <a:gd name="csX338" fmla="*/ 1387755 w 2930644"/>
                <a:gd name="csY338" fmla="*/ 342579 h 2168803"/>
                <a:gd name="csX339" fmla="*/ 1380027 w 2930644"/>
                <a:gd name="csY339" fmla="*/ 332275 h 2168803"/>
                <a:gd name="csX340" fmla="*/ 1372300 w 2930644"/>
                <a:gd name="csY340" fmla="*/ 329700 h 2168803"/>
                <a:gd name="csX341" fmla="*/ 1361997 w 2930644"/>
                <a:gd name="csY341" fmla="*/ 324548 h 2168803"/>
                <a:gd name="csX342" fmla="*/ 1349118 w 2930644"/>
                <a:gd name="csY342" fmla="*/ 342579 h 2168803"/>
                <a:gd name="csX343" fmla="*/ 1341391 w 2930644"/>
                <a:gd name="csY343" fmla="*/ 363185 h 2168803"/>
                <a:gd name="csX344" fmla="*/ 1338815 w 2930644"/>
                <a:gd name="csY344" fmla="*/ 376064 h 2168803"/>
                <a:gd name="csX345" fmla="*/ 1333663 w 2930644"/>
                <a:gd name="csY345" fmla="*/ 383791 h 2168803"/>
                <a:gd name="csX346" fmla="*/ 1328512 w 2930644"/>
                <a:gd name="csY346" fmla="*/ 396670 h 2168803"/>
                <a:gd name="csX347" fmla="*/ 1323360 w 2930644"/>
                <a:gd name="csY347" fmla="*/ 406973 h 2168803"/>
                <a:gd name="csX348" fmla="*/ 1307906 w 2930644"/>
                <a:gd name="csY348" fmla="*/ 437882 h 2168803"/>
                <a:gd name="csX349" fmla="*/ 1300178 w 2930644"/>
                <a:gd name="csY349" fmla="*/ 445609 h 2168803"/>
                <a:gd name="csX350" fmla="*/ 1284724 w 2930644"/>
                <a:gd name="csY350" fmla="*/ 448185 h 2168803"/>
                <a:gd name="csX351" fmla="*/ 1258966 w 2930644"/>
                <a:gd name="csY351" fmla="*/ 435306 h 2168803"/>
                <a:gd name="csX352" fmla="*/ 1248663 w 2930644"/>
                <a:gd name="csY352" fmla="*/ 430155 h 2168803"/>
                <a:gd name="csX353" fmla="*/ 1233208 w 2930644"/>
                <a:gd name="csY353" fmla="*/ 422428 h 2168803"/>
                <a:gd name="csX354" fmla="*/ 1225481 w 2930644"/>
                <a:gd name="csY354" fmla="*/ 417276 h 2168803"/>
                <a:gd name="csX355" fmla="*/ 1217753 w 2930644"/>
                <a:gd name="csY355" fmla="*/ 409549 h 2168803"/>
                <a:gd name="csX356" fmla="*/ 1210026 w 2930644"/>
                <a:gd name="csY356" fmla="*/ 406973 h 2168803"/>
                <a:gd name="csX357" fmla="*/ 1197147 w 2930644"/>
                <a:gd name="csY357" fmla="*/ 391518 h 2168803"/>
                <a:gd name="csX358" fmla="*/ 1176541 w 2930644"/>
                <a:gd name="csY358" fmla="*/ 381215 h 2168803"/>
                <a:gd name="csX359" fmla="*/ 1161086 w 2930644"/>
                <a:gd name="csY359" fmla="*/ 376064 h 2168803"/>
                <a:gd name="csX360" fmla="*/ 1094116 w 2930644"/>
                <a:gd name="csY360" fmla="*/ 360609 h 2168803"/>
                <a:gd name="csX361" fmla="*/ 1081237 w 2930644"/>
                <a:gd name="csY361" fmla="*/ 329700 h 2168803"/>
                <a:gd name="csX362" fmla="*/ 1060631 w 2930644"/>
                <a:gd name="csY362" fmla="*/ 309093 h 2168803"/>
                <a:gd name="csX363" fmla="*/ 1050328 w 2930644"/>
                <a:gd name="csY363" fmla="*/ 298790 h 2168803"/>
                <a:gd name="csX364" fmla="*/ 1045177 w 2930644"/>
                <a:gd name="csY364" fmla="*/ 291063 h 2168803"/>
                <a:gd name="csX365" fmla="*/ 1037449 w 2930644"/>
                <a:gd name="csY365" fmla="*/ 288487 h 2168803"/>
                <a:gd name="csX366" fmla="*/ 1027146 w 2930644"/>
                <a:gd name="csY366" fmla="*/ 280760 h 2168803"/>
                <a:gd name="csX367" fmla="*/ 1019419 w 2930644"/>
                <a:gd name="csY367" fmla="*/ 278184 h 2168803"/>
                <a:gd name="csX368" fmla="*/ 980782 w 2930644"/>
                <a:gd name="csY368" fmla="*/ 270457 h 2168803"/>
                <a:gd name="csX369" fmla="*/ 957600 w 2930644"/>
                <a:gd name="csY369" fmla="*/ 252426 h 2168803"/>
                <a:gd name="csX370" fmla="*/ 952449 w 2930644"/>
                <a:gd name="csY370" fmla="*/ 242123 h 2168803"/>
                <a:gd name="csX371" fmla="*/ 962752 w 2930644"/>
                <a:gd name="csY371" fmla="*/ 206062 h 2168803"/>
                <a:gd name="csX372" fmla="*/ 970479 w 2930644"/>
                <a:gd name="csY372" fmla="*/ 198335 h 2168803"/>
                <a:gd name="csX373" fmla="*/ 983358 w 2930644"/>
                <a:gd name="csY373" fmla="*/ 175153 h 2168803"/>
                <a:gd name="csX374" fmla="*/ 1006540 w 2930644"/>
                <a:gd name="csY374" fmla="*/ 157123 h 2168803"/>
                <a:gd name="csX375" fmla="*/ 1014267 w 2930644"/>
                <a:gd name="csY375" fmla="*/ 149395 h 2168803"/>
                <a:gd name="csX376" fmla="*/ 1024570 w 2930644"/>
                <a:gd name="csY376" fmla="*/ 141668 h 2168803"/>
                <a:gd name="csX377" fmla="*/ 1032298 w 2930644"/>
                <a:gd name="csY377" fmla="*/ 136517 h 2168803"/>
                <a:gd name="csX378" fmla="*/ 1042601 w 2930644"/>
                <a:gd name="csY378" fmla="*/ 126213 h 2168803"/>
                <a:gd name="csX379" fmla="*/ 1058055 w 2930644"/>
                <a:gd name="csY379" fmla="*/ 115910 h 2168803"/>
                <a:gd name="csX380" fmla="*/ 1065783 w 2930644"/>
                <a:gd name="csY380" fmla="*/ 110759 h 2168803"/>
                <a:gd name="csX381" fmla="*/ 1081237 w 2930644"/>
                <a:gd name="csY381" fmla="*/ 95304 h 2168803"/>
                <a:gd name="csX382" fmla="*/ 1088965 w 2930644"/>
                <a:gd name="csY382" fmla="*/ 87577 h 2168803"/>
                <a:gd name="csX383" fmla="*/ 1096692 w 2930644"/>
                <a:gd name="csY383" fmla="*/ 82425 h 2168803"/>
                <a:gd name="csX384" fmla="*/ 1119874 w 2930644"/>
                <a:gd name="csY384" fmla="*/ 69546 h 2168803"/>
                <a:gd name="csX385" fmla="*/ 1132753 w 2930644"/>
                <a:gd name="csY385" fmla="*/ 64395 h 2168803"/>
                <a:gd name="csX386" fmla="*/ 1145632 w 2930644"/>
                <a:gd name="csY386" fmla="*/ 56668 h 2168803"/>
                <a:gd name="csX387" fmla="*/ 1153359 w 2930644"/>
                <a:gd name="csY387" fmla="*/ 54092 h 2168803"/>
                <a:gd name="csX388" fmla="*/ 1176541 w 2930644"/>
                <a:gd name="csY388" fmla="*/ 43789 h 2168803"/>
                <a:gd name="csX389" fmla="*/ 1204875 w 2930644"/>
                <a:gd name="csY389" fmla="*/ 36061 h 2168803"/>
                <a:gd name="csX390" fmla="*/ 1222905 w 2930644"/>
                <a:gd name="csY390" fmla="*/ 25758 h 2168803"/>
                <a:gd name="csX391" fmla="*/ 1233208 w 2930644"/>
                <a:gd name="csY391" fmla="*/ 20607 h 2168803"/>
                <a:gd name="csX392" fmla="*/ 1240935 w 2930644"/>
                <a:gd name="csY392" fmla="*/ 18031 h 2168803"/>
                <a:gd name="csX393" fmla="*/ 1256390 w 2930644"/>
                <a:gd name="csY393" fmla="*/ 7728 h 2168803"/>
                <a:gd name="csX394" fmla="*/ 1274421 w 2930644"/>
                <a:gd name="csY394" fmla="*/ 2576 h 2168803"/>
                <a:gd name="csX395" fmla="*/ 1284724 w 2930644"/>
                <a:gd name="csY395" fmla="*/ 0 h 2168803"/>
                <a:gd name="csX396" fmla="*/ 1313057 w 2930644"/>
                <a:gd name="csY396" fmla="*/ 5152 h 2168803"/>
                <a:gd name="csX397" fmla="*/ 1331088 w 2930644"/>
                <a:gd name="csY397" fmla="*/ 7728 h 2168803"/>
                <a:gd name="csX398" fmla="*/ 1367148 w 2930644"/>
                <a:gd name="csY398" fmla="*/ 15455 h 2168803"/>
                <a:gd name="csX399" fmla="*/ 1385179 w 2930644"/>
                <a:gd name="csY399" fmla="*/ 23182 h 2168803"/>
                <a:gd name="csX400" fmla="*/ 1416088 w 2930644"/>
                <a:gd name="csY400" fmla="*/ 33486 h 2168803"/>
                <a:gd name="csX401" fmla="*/ 1436694 w 2930644"/>
                <a:gd name="csY401" fmla="*/ 41213 h 2168803"/>
                <a:gd name="csX402" fmla="*/ 1459876 w 2930644"/>
                <a:gd name="csY402" fmla="*/ 59243 h 2168803"/>
                <a:gd name="csX403" fmla="*/ 1470179 w 2930644"/>
                <a:gd name="csY403" fmla="*/ 66971 h 2168803"/>
                <a:gd name="csX404" fmla="*/ 1493361 w 2930644"/>
                <a:gd name="csY404" fmla="*/ 74698 h 2168803"/>
                <a:gd name="csX405" fmla="*/ 1501089 w 2930644"/>
                <a:gd name="csY405" fmla="*/ 82425 h 2168803"/>
                <a:gd name="csX406" fmla="*/ 1508816 w 2930644"/>
                <a:gd name="csY406" fmla="*/ 87577 h 2168803"/>
                <a:gd name="csX407" fmla="*/ 1542301 w 2930644"/>
                <a:gd name="csY407" fmla="*/ 105607 h 2168803"/>
                <a:gd name="csX408" fmla="*/ 1557756 w 2930644"/>
                <a:gd name="csY408" fmla="*/ 118486 h 2168803"/>
                <a:gd name="csX409" fmla="*/ 1565483 w 2930644"/>
                <a:gd name="csY409" fmla="*/ 121062 h 2168803"/>
                <a:gd name="csX410" fmla="*/ 1573210 w 2930644"/>
                <a:gd name="csY410" fmla="*/ 128789 h 2168803"/>
                <a:gd name="csX411" fmla="*/ 1580938 w 2930644"/>
                <a:gd name="csY411" fmla="*/ 131365 h 2168803"/>
                <a:gd name="csX412" fmla="*/ 1593817 w 2930644"/>
                <a:gd name="csY412" fmla="*/ 139092 h 2168803"/>
                <a:gd name="csX413" fmla="*/ 1604120 w 2930644"/>
                <a:gd name="csY413" fmla="*/ 144244 h 2168803"/>
                <a:gd name="csX414" fmla="*/ 1611847 w 2930644"/>
                <a:gd name="csY414" fmla="*/ 151971 h 2168803"/>
                <a:gd name="csX415" fmla="*/ 1629877 w 2930644"/>
                <a:gd name="csY415" fmla="*/ 162274 h 2168803"/>
                <a:gd name="csX416" fmla="*/ 1635029 w 2930644"/>
                <a:gd name="csY416" fmla="*/ 170002 h 2168803"/>
                <a:gd name="csX417" fmla="*/ 1642756 w 2930644"/>
                <a:gd name="csY417" fmla="*/ 172577 h 2168803"/>
                <a:gd name="csX418" fmla="*/ 1665938 w 2930644"/>
                <a:gd name="csY418" fmla="*/ 200911 h 2168803"/>
                <a:gd name="csX419" fmla="*/ 1668514 w 2930644"/>
                <a:gd name="csY419" fmla="*/ 213790 h 2168803"/>
                <a:gd name="csX420" fmla="*/ 1683969 w 2930644"/>
                <a:gd name="csY420" fmla="*/ 231820 h 2168803"/>
                <a:gd name="csX421" fmla="*/ 1686544 w 2930644"/>
                <a:gd name="csY421" fmla="*/ 242123 h 2168803"/>
                <a:gd name="csX422" fmla="*/ 1691696 w 2930644"/>
                <a:gd name="csY422" fmla="*/ 275608 h 2168803"/>
                <a:gd name="csX423" fmla="*/ 1696848 w 2930644"/>
                <a:gd name="csY423" fmla="*/ 283336 h 2168803"/>
                <a:gd name="csX424" fmla="*/ 1699423 w 2930644"/>
                <a:gd name="csY424" fmla="*/ 291063 h 2168803"/>
                <a:gd name="csX425" fmla="*/ 1701999 w 2930644"/>
                <a:gd name="csY425" fmla="*/ 301366 h 2168803"/>
                <a:gd name="csX426" fmla="*/ 1709726 w 2930644"/>
                <a:gd name="csY426" fmla="*/ 311669 h 2168803"/>
                <a:gd name="csX427" fmla="*/ 1720030 w 2930644"/>
                <a:gd name="csY427" fmla="*/ 321972 h 2168803"/>
                <a:gd name="csX428" fmla="*/ 1732908 w 2930644"/>
                <a:gd name="csY428" fmla="*/ 334851 h 2168803"/>
                <a:gd name="csX429" fmla="*/ 1758666 w 2930644"/>
                <a:gd name="csY429" fmla="*/ 342579 h 2168803"/>
                <a:gd name="csX430" fmla="*/ 1766393 w 2930644"/>
                <a:gd name="csY430" fmla="*/ 345154 h 2168803"/>
                <a:gd name="csX431" fmla="*/ 1797303 w 2930644"/>
                <a:gd name="csY431" fmla="*/ 350306 h 2168803"/>
                <a:gd name="csX432" fmla="*/ 1810182 w 2930644"/>
                <a:gd name="csY432" fmla="*/ 355457 h 2168803"/>
                <a:gd name="csX433" fmla="*/ 1828212 w 2930644"/>
                <a:gd name="csY433" fmla="*/ 360609 h 2168803"/>
                <a:gd name="csX434" fmla="*/ 1835939 w 2930644"/>
                <a:gd name="csY434" fmla="*/ 365760 h 2168803"/>
                <a:gd name="csX435" fmla="*/ 1872000 w 2930644"/>
                <a:gd name="csY435" fmla="*/ 378639 h 2168803"/>
                <a:gd name="csX436" fmla="*/ 1900334 w 2930644"/>
                <a:gd name="csY436" fmla="*/ 388942 h 2168803"/>
                <a:gd name="csX437" fmla="*/ 1918364 w 2930644"/>
                <a:gd name="csY437" fmla="*/ 394094 h 2168803"/>
                <a:gd name="csX438" fmla="*/ 1926092 w 2930644"/>
                <a:gd name="csY438" fmla="*/ 399246 h 2168803"/>
                <a:gd name="csX439" fmla="*/ 1933819 w 2930644"/>
                <a:gd name="csY439" fmla="*/ 406973 h 2168803"/>
                <a:gd name="csX440" fmla="*/ 1946698 w 2930644"/>
                <a:gd name="csY440" fmla="*/ 412124 h 2168803"/>
                <a:gd name="csX441" fmla="*/ 1954425 w 2930644"/>
                <a:gd name="csY441" fmla="*/ 430155 h 2168803"/>
                <a:gd name="csX442" fmla="*/ 1941546 w 2930644"/>
                <a:gd name="csY442" fmla="*/ 486822 h 2168803"/>
                <a:gd name="csX443" fmla="*/ 1926092 w 2930644"/>
                <a:gd name="csY443" fmla="*/ 491973 h 2168803"/>
                <a:gd name="csX444" fmla="*/ 1895182 w 2930644"/>
                <a:gd name="csY444" fmla="*/ 481670 h 2168803"/>
                <a:gd name="csX445" fmla="*/ 1861697 w 2930644"/>
                <a:gd name="csY445" fmla="*/ 473943 h 2168803"/>
                <a:gd name="csX446" fmla="*/ 1838515 w 2930644"/>
                <a:gd name="csY446" fmla="*/ 471367 h 2168803"/>
                <a:gd name="csX447" fmla="*/ 1825636 w 2930644"/>
                <a:gd name="csY447" fmla="*/ 468791 h 2168803"/>
                <a:gd name="csX448" fmla="*/ 1815333 w 2930644"/>
                <a:gd name="csY448" fmla="*/ 473943 h 2168803"/>
                <a:gd name="csX449" fmla="*/ 1830788 w 2930644"/>
                <a:gd name="csY449" fmla="*/ 489398 h 2168803"/>
                <a:gd name="csX450" fmla="*/ 1905485 w 2930644"/>
                <a:gd name="csY450" fmla="*/ 504852 h 2168803"/>
                <a:gd name="csX451" fmla="*/ 1928667 w 2930644"/>
                <a:gd name="csY451" fmla="*/ 522883 h 2168803"/>
                <a:gd name="csX452" fmla="*/ 1957001 w 2930644"/>
                <a:gd name="csY452" fmla="*/ 535762 h 2168803"/>
                <a:gd name="csX453" fmla="*/ 1982759 w 2930644"/>
                <a:gd name="csY453" fmla="*/ 540913 h 2168803"/>
                <a:gd name="csX454" fmla="*/ 1972455 w 2930644"/>
                <a:gd name="csY454" fmla="*/ 564095 h 2168803"/>
                <a:gd name="csX455" fmla="*/ 1962152 w 2930644"/>
                <a:gd name="csY455" fmla="*/ 569247 h 2168803"/>
                <a:gd name="csX456" fmla="*/ 1954425 w 2930644"/>
                <a:gd name="csY456" fmla="*/ 574398 h 2168803"/>
                <a:gd name="csX457" fmla="*/ 1946698 w 2930644"/>
                <a:gd name="csY457" fmla="*/ 576974 h 2168803"/>
                <a:gd name="csX458" fmla="*/ 1938970 w 2930644"/>
                <a:gd name="csY458" fmla="*/ 582126 h 2168803"/>
                <a:gd name="csX459" fmla="*/ 1928667 w 2930644"/>
                <a:gd name="csY459" fmla="*/ 587277 h 2168803"/>
                <a:gd name="csX460" fmla="*/ 1918364 w 2930644"/>
                <a:gd name="csY460" fmla="*/ 597580 h 2168803"/>
                <a:gd name="csX461" fmla="*/ 1902910 w 2930644"/>
                <a:gd name="csY461" fmla="*/ 618186 h 2168803"/>
                <a:gd name="csX462" fmla="*/ 1890031 w 2930644"/>
                <a:gd name="csY462" fmla="*/ 631065 h 2168803"/>
                <a:gd name="csX463" fmla="*/ 1884879 w 2930644"/>
                <a:gd name="csY463" fmla="*/ 643944 h 2168803"/>
                <a:gd name="csX464" fmla="*/ 1872000 w 2930644"/>
                <a:gd name="csY464" fmla="*/ 664550 h 2168803"/>
                <a:gd name="csX465" fmla="*/ 1877152 w 2930644"/>
                <a:gd name="csY465" fmla="*/ 692884 h 2168803"/>
                <a:gd name="csX466" fmla="*/ 1882303 w 2930644"/>
                <a:gd name="csY466" fmla="*/ 700611 h 2168803"/>
                <a:gd name="csX467" fmla="*/ 1890031 w 2930644"/>
                <a:gd name="csY467" fmla="*/ 703187 h 2168803"/>
                <a:gd name="csX468" fmla="*/ 1900334 w 2930644"/>
                <a:gd name="csY468" fmla="*/ 713490 h 2168803"/>
                <a:gd name="csX469" fmla="*/ 1915788 w 2930644"/>
                <a:gd name="csY469" fmla="*/ 736672 h 2168803"/>
                <a:gd name="csX470" fmla="*/ 1920940 w 2930644"/>
                <a:gd name="csY470" fmla="*/ 744399 h 2168803"/>
                <a:gd name="csX471" fmla="*/ 1931243 w 2930644"/>
                <a:gd name="csY471" fmla="*/ 762430 h 2168803"/>
                <a:gd name="csX472" fmla="*/ 1933819 w 2930644"/>
                <a:gd name="csY472" fmla="*/ 772733 h 2168803"/>
                <a:gd name="csX473" fmla="*/ 1938970 w 2930644"/>
                <a:gd name="csY473" fmla="*/ 783036 h 2168803"/>
                <a:gd name="csX474" fmla="*/ 1936395 w 2930644"/>
                <a:gd name="csY474" fmla="*/ 801066 h 2168803"/>
                <a:gd name="csX475" fmla="*/ 1926092 w 2930644"/>
                <a:gd name="csY475" fmla="*/ 803642 h 2168803"/>
                <a:gd name="csX476" fmla="*/ 1900334 w 2930644"/>
                <a:gd name="csY476" fmla="*/ 798491 h 2168803"/>
                <a:gd name="csX477" fmla="*/ 1877152 w 2930644"/>
                <a:gd name="csY477" fmla="*/ 795915 h 2168803"/>
                <a:gd name="csX478" fmla="*/ 1820485 w 2930644"/>
                <a:gd name="csY478" fmla="*/ 801066 h 2168803"/>
                <a:gd name="csX479" fmla="*/ 1817909 w 2930644"/>
                <a:gd name="csY479" fmla="*/ 808794 h 2168803"/>
                <a:gd name="csX480" fmla="*/ 1810182 w 2930644"/>
                <a:gd name="csY480" fmla="*/ 816521 h 2168803"/>
                <a:gd name="csX481" fmla="*/ 1799879 w 2930644"/>
                <a:gd name="csY481" fmla="*/ 824248 h 2168803"/>
                <a:gd name="csX482" fmla="*/ 1784424 w 2930644"/>
                <a:gd name="csY482" fmla="*/ 834551 h 2168803"/>
                <a:gd name="csX483" fmla="*/ 1776697 w 2930644"/>
                <a:gd name="csY483" fmla="*/ 842279 h 2168803"/>
                <a:gd name="csX484" fmla="*/ 1753515 w 2930644"/>
                <a:gd name="csY484" fmla="*/ 857733 h 2168803"/>
                <a:gd name="csX485" fmla="*/ 1748363 w 2930644"/>
                <a:gd name="csY485" fmla="*/ 865461 h 2168803"/>
                <a:gd name="csX486" fmla="*/ 1722605 w 2930644"/>
                <a:gd name="csY486" fmla="*/ 886067 h 2168803"/>
                <a:gd name="csX487" fmla="*/ 1696848 w 2930644"/>
                <a:gd name="csY487" fmla="*/ 891219 h 2168803"/>
                <a:gd name="csX488" fmla="*/ 1691696 w 2930644"/>
                <a:gd name="csY488" fmla="*/ 906673 h 2168803"/>
                <a:gd name="csX489" fmla="*/ 1689120 w 2930644"/>
                <a:gd name="csY489" fmla="*/ 914400 h 2168803"/>
                <a:gd name="csX490" fmla="*/ 1701999 w 2930644"/>
                <a:gd name="csY490" fmla="*/ 922128 h 2168803"/>
                <a:gd name="csX491" fmla="*/ 1732908 w 2930644"/>
                <a:gd name="csY491" fmla="*/ 911825 h 2168803"/>
                <a:gd name="csX492" fmla="*/ 1738060 w 2930644"/>
                <a:gd name="csY492" fmla="*/ 904097 h 2168803"/>
                <a:gd name="csX493" fmla="*/ 1763818 w 2930644"/>
                <a:gd name="csY493" fmla="*/ 916976 h 2168803"/>
                <a:gd name="csX494" fmla="*/ 1776697 w 2930644"/>
                <a:gd name="csY494" fmla="*/ 922128 h 2168803"/>
                <a:gd name="csX495" fmla="*/ 1789575 w 2930644"/>
                <a:gd name="csY495" fmla="*/ 929855 h 2168803"/>
                <a:gd name="csX496" fmla="*/ 1797303 w 2930644"/>
                <a:gd name="csY496" fmla="*/ 953037 h 2168803"/>
                <a:gd name="csX497" fmla="*/ 1805030 w 2930644"/>
                <a:gd name="csY497" fmla="*/ 978795 h 2168803"/>
                <a:gd name="csX498" fmla="*/ 1828212 w 2930644"/>
                <a:gd name="csY498" fmla="*/ 983946 h 2168803"/>
                <a:gd name="csX499" fmla="*/ 1838515 w 2930644"/>
                <a:gd name="csY499" fmla="*/ 1001977 h 2168803"/>
                <a:gd name="csX500" fmla="*/ 1830788 w 2930644"/>
                <a:gd name="csY500" fmla="*/ 1025159 h 2168803"/>
                <a:gd name="csX501" fmla="*/ 1823061 w 2930644"/>
                <a:gd name="csY501" fmla="*/ 1032886 h 2168803"/>
                <a:gd name="csX502" fmla="*/ 1817909 w 2930644"/>
                <a:gd name="csY502" fmla="*/ 1040613 h 2168803"/>
                <a:gd name="csX503" fmla="*/ 1807606 w 2930644"/>
                <a:gd name="csY503" fmla="*/ 1048341 h 2168803"/>
                <a:gd name="csX504" fmla="*/ 1797303 w 2930644"/>
                <a:gd name="csY504" fmla="*/ 1061220 h 2168803"/>
                <a:gd name="csX505" fmla="*/ 1763818 w 2930644"/>
                <a:gd name="csY505" fmla="*/ 1079250 h 2168803"/>
                <a:gd name="csX506" fmla="*/ 1743212 w 2930644"/>
                <a:gd name="csY506" fmla="*/ 1092129 h 2168803"/>
                <a:gd name="csX507" fmla="*/ 1732908 w 2930644"/>
                <a:gd name="csY507" fmla="*/ 1099856 h 2168803"/>
                <a:gd name="csX508" fmla="*/ 1714878 w 2930644"/>
                <a:gd name="csY508" fmla="*/ 1105008 h 2168803"/>
                <a:gd name="csX509" fmla="*/ 1704575 w 2930644"/>
                <a:gd name="csY509" fmla="*/ 1110159 h 2168803"/>
                <a:gd name="csX510" fmla="*/ 1696848 w 2930644"/>
                <a:gd name="csY510" fmla="*/ 1112735 h 2168803"/>
                <a:gd name="csX511" fmla="*/ 1683969 w 2930644"/>
                <a:gd name="csY511" fmla="*/ 1123038 h 2168803"/>
                <a:gd name="csX512" fmla="*/ 1671090 w 2930644"/>
                <a:gd name="csY512" fmla="*/ 1135917 h 2168803"/>
                <a:gd name="csX513" fmla="*/ 1658211 w 2930644"/>
                <a:gd name="csY513" fmla="*/ 1153948 h 2168803"/>
                <a:gd name="csX514" fmla="*/ 1642756 w 2930644"/>
                <a:gd name="csY514" fmla="*/ 1164251 h 2168803"/>
                <a:gd name="csX515" fmla="*/ 1629877 w 2930644"/>
                <a:gd name="csY515" fmla="*/ 1184857 h 2168803"/>
                <a:gd name="csX516" fmla="*/ 1624726 w 2930644"/>
                <a:gd name="csY516" fmla="*/ 1192584 h 2168803"/>
                <a:gd name="csX517" fmla="*/ 1614423 w 2930644"/>
                <a:gd name="csY517" fmla="*/ 1197736 h 2168803"/>
                <a:gd name="csX518" fmla="*/ 1609271 w 2930644"/>
                <a:gd name="csY518" fmla="*/ 1208039 h 2168803"/>
                <a:gd name="csX519" fmla="*/ 1593817 w 2930644"/>
                <a:gd name="csY519" fmla="*/ 1220918 h 2168803"/>
                <a:gd name="csX520" fmla="*/ 1565483 w 2930644"/>
                <a:gd name="csY520" fmla="*/ 1244100 h 2168803"/>
                <a:gd name="csX521" fmla="*/ 1562907 w 2930644"/>
                <a:gd name="csY521" fmla="*/ 1264706 h 2168803"/>
                <a:gd name="csX522" fmla="*/ 1560332 w 2930644"/>
                <a:gd name="csY522" fmla="*/ 1272433 h 2168803"/>
                <a:gd name="csX523" fmla="*/ 1570635 w 2930644"/>
                <a:gd name="csY523" fmla="*/ 1275009 h 2168803"/>
                <a:gd name="csX524" fmla="*/ 1596392 w 2930644"/>
                <a:gd name="csY524" fmla="*/ 1277585 h 2168803"/>
                <a:gd name="csX525" fmla="*/ 1606695 w 2930644"/>
                <a:gd name="csY525" fmla="*/ 1280160 h 2168803"/>
                <a:gd name="csX526" fmla="*/ 1616999 w 2930644"/>
                <a:gd name="csY526" fmla="*/ 1254403 h 2168803"/>
                <a:gd name="csX527" fmla="*/ 1624726 w 2930644"/>
                <a:gd name="csY527" fmla="*/ 1246675 h 2168803"/>
                <a:gd name="csX528" fmla="*/ 1632453 w 2930644"/>
                <a:gd name="csY528" fmla="*/ 1241524 h 2168803"/>
                <a:gd name="csX529" fmla="*/ 1655635 w 2930644"/>
                <a:gd name="csY529" fmla="*/ 1220918 h 2168803"/>
                <a:gd name="csX530" fmla="*/ 1668514 w 2930644"/>
                <a:gd name="csY530" fmla="*/ 1197736 h 2168803"/>
                <a:gd name="csX531" fmla="*/ 1681393 w 2930644"/>
                <a:gd name="csY531" fmla="*/ 1174554 h 2168803"/>
                <a:gd name="csX532" fmla="*/ 1686544 w 2930644"/>
                <a:gd name="csY532" fmla="*/ 1164251 h 2168803"/>
                <a:gd name="csX533" fmla="*/ 1709726 w 2930644"/>
                <a:gd name="csY533" fmla="*/ 1143644 h 2168803"/>
                <a:gd name="csX534" fmla="*/ 1717454 w 2930644"/>
                <a:gd name="csY534" fmla="*/ 1138493 h 2168803"/>
                <a:gd name="csX535" fmla="*/ 1732908 w 2930644"/>
                <a:gd name="csY535" fmla="*/ 1128190 h 2168803"/>
                <a:gd name="csX536" fmla="*/ 1753515 w 2930644"/>
                <a:gd name="csY536" fmla="*/ 1143644 h 2168803"/>
                <a:gd name="csX537" fmla="*/ 1756090 w 2930644"/>
                <a:gd name="csY537" fmla="*/ 1151372 h 2168803"/>
                <a:gd name="csX538" fmla="*/ 1753515 w 2930644"/>
                <a:gd name="csY538" fmla="*/ 1164251 h 2168803"/>
                <a:gd name="csX539" fmla="*/ 1748363 w 2930644"/>
                <a:gd name="csY539" fmla="*/ 1171978 h 2168803"/>
                <a:gd name="csX540" fmla="*/ 1756090 w 2930644"/>
                <a:gd name="csY540" fmla="*/ 1177129 h 2168803"/>
                <a:gd name="csX541" fmla="*/ 1776697 w 2930644"/>
                <a:gd name="csY541" fmla="*/ 1171978 h 2168803"/>
                <a:gd name="csX542" fmla="*/ 1781848 w 2930644"/>
                <a:gd name="csY542" fmla="*/ 1161675 h 2168803"/>
                <a:gd name="csX543" fmla="*/ 1797303 w 2930644"/>
                <a:gd name="csY543" fmla="*/ 1146220 h 2168803"/>
                <a:gd name="csX544" fmla="*/ 1817909 w 2930644"/>
                <a:gd name="csY544" fmla="*/ 1130766 h 2168803"/>
                <a:gd name="csX545" fmla="*/ 1825636 w 2930644"/>
                <a:gd name="csY545" fmla="*/ 1123038 h 2168803"/>
                <a:gd name="csX546" fmla="*/ 1830788 w 2930644"/>
                <a:gd name="csY546" fmla="*/ 1115311 h 2168803"/>
                <a:gd name="csX547" fmla="*/ 1851394 w 2930644"/>
                <a:gd name="csY547" fmla="*/ 1099856 h 2168803"/>
                <a:gd name="csX548" fmla="*/ 1877152 w 2930644"/>
                <a:gd name="csY548" fmla="*/ 1105008 h 2168803"/>
                <a:gd name="csX549" fmla="*/ 1879728 w 2930644"/>
                <a:gd name="csY549" fmla="*/ 1112735 h 2168803"/>
                <a:gd name="csX550" fmla="*/ 1872000 w 2930644"/>
                <a:gd name="csY550" fmla="*/ 1148796 h 2168803"/>
                <a:gd name="csX551" fmla="*/ 1859121 w 2930644"/>
                <a:gd name="csY551" fmla="*/ 1161675 h 2168803"/>
                <a:gd name="csX552" fmla="*/ 1830788 w 2930644"/>
                <a:gd name="csY552" fmla="*/ 1177129 h 2168803"/>
                <a:gd name="csX553" fmla="*/ 1828212 w 2930644"/>
                <a:gd name="csY553" fmla="*/ 1236372 h 2168803"/>
                <a:gd name="csX554" fmla="*/ 1823061 w 2930644"/>
                <a:gd name="csY554" fmla="*/ 1251827 h 2168803"/>
                <a:gd name="csX555" fmla="*/ 1820485 w 2930644"/>
                <a:gd name="csY555" fmla="*/ 1262130 h 2168803"/>
                <a:gd name="csX556" fmla="*/ 1823061 w 2930644"/>
                <a:gd name="csY556" fmla="*/ 1280160 h 2168803"/>
                <a:gd name="csX557" fmla="*/ 1825636 w 2930644"/>
                <a:gd name="csY557" fmla="*/ 1290464 h 2168803"/>
                <a:gd name="csX558" fmla="*/ 1817909 w 2930644"/>
                <a:gd name="csY558" fmla="*/ 1316221 h 2168803"/>
                <a:gd name="csX559" fmla="*/ 1812757 w 2930644"/>
                <a:gd name="csY559" fmla="*/ 1331676 h 2168803"/>
                <a:gd name="csX560" fmla="*/ 1817909 w 2930644"/>
                <a:gd name="csY560" fmla="*/ 1341979 h 2168803"/>
                <a:gd name="csX561" fmla="*/ 1841091 w 2930644"/>
                <a:gd name="csY561" fmla="*/ 1336828 h 2168803"/>
                <a:gd name="csX562" fmla="*/ 1843667 w 2930644"/>
                <a:gd name="csY562" fmla="*/ 1318797 h 2168803"/>
                <a:gd name="csX563" fmla="*/ 1869424 w 2930644"/>
                <a:gd name="csY563" fmla="*/ 1321373 h 2168803"/>
                <a:gd name="csX564" fmla="*/ 1874576 w 2930644"/>
                <a:gd name="csY564" fmla="*/ 1331676 h 2168803"/>
                <a:gd name="csX565" fmla="*/ 1872000 w 2930644"/>
                <a:gd name="csY565" fmla="*/ 1370313 h 2168803"/>
                <a:gd name="csX566" fmla="*/ 1838515 w 2930644"/>
                <a:gd name="csY566" fmla="*/ 1390919 h 2168803"/>
                <a:gd name="csX567" fmla="*/ 1812757 w 2930644"/>
                <a:gd name="csY567" fmla="*/ 1408949 h 2168803"/>
                <a:gd name="csX568" fmla="*/ 1789575 w 2930644"/>
                <a:gd name="csY568" fmla="*/ 1424404 h 2168803"/>
                <a:gd name="csX569" fmla="*/ 1768969 w 2930644"/>
                <a:gd name="csY569" fmla="*/ 1437283 h 2168803"/>
                <a:gd name="csX570" fmla="*/ 1750939 w 2930644"/>
                <a:gd name="csY570" fmla="*/ 1439859 h 2168803"/>
                <a:gd name="csX571" fmla="*/ 1738060 w 2930644"/>
                <a:gd name="csY571" fmla="*/ 1447586 h 2168803"/>
                <a:gd name="csX572" fmla="*/ 1730333 w 2930644"/>
                <a:gd name="csY572" fmla="*/ 1452737 h 2168803"/>
                <a:gd name="csX573" fmla="*/ 1732908 w 2930644"/>
                <a:gd name="csY573" fmla="*/ 1470768 h 2168803"/>
                <a:gd name="csX574" fmla="*/ 1774121 w 2930644"/>
                <a:gd name="csY574" fmla="*/ 1486222 h 2168803"/>
                <a:gd name="csX575" fmla="*/ 1781848 w 2930644"/>
                <a:gd name="csY575" fmla="*/ 1488798 h 2168803"/>
                <a:gd name="csX576" fmla="*/ 1776697 w 2930644"/>
                <a:gd name="csY576" fmla="*/ 1504253 h 2168803"/>
                <a:gd name="csX577" fmla="*/ 1758666 w 2930644"/>
                <a:gd name="csY577" fmla="*/ 1527435 h 2168803"/>
                <a:gd name="csX578" fmla="*/ 1745787 w 2930644"/>
                <a:gd name="csY578" fmla="*/ 1548041 h 2168803"/>
                <a:gd name="csX579" fmla="*/ 1748363 w 2930644"/>
                <a:gd name="csY579" fmla="*/ 1571223 h 2168803"/>
                <a:gd name="csX580" fmla="*/ 1750939 w 2930644"/>
                <a:gd name="csY580" fmla="*/ 1589253 h 2168803"/>
                <a:gd name="csX581" fmla="*/ 1787000 w 2930644"/>
                <a:gd name="csY581" fmla="*/ 1581526 h 2168803"/>
                <a:gd name="csX582" fmla="*/ 1794727 w 2930644"/>
                <a:gd name="csY582" fmla="*/ 1578950 h 2168803"/>
                <a:gd name="csX583" fmla="*/ 1805030 w 2930644"/>
                <a:gd name="csY583" fmla="*/ 1571223 h 2168803"/>
                <a:gd name="csX584" fmla="*/ 1820485 w 2930644"/>
                <a:gd name="csY584" fmla="*/ 1578950 h 2168803"/>
                <a:gd name="csX585" fmla="*/ 1846242 w 2930644"/>
                <a:gd name="csY585" fmla="*/ 1584102 h 2168803"/>
                <a:gd name="csX586" fmla="*/ 1890031 w 2930644"/>
                <a:gd name="csY586" fmla="*/ 1566071 h 2168803"/>
                <a:gd name="csX587" fmla="*/ 1892606 w 2930644"/>
                <a:gd name="csY587" fmla="*/ 1550617 h 2168803"/>
                <a:gd name="csX588" fmla="*/ 1887455 w 2930644"/>
                <a:gd name="csY588" fmla="*/ 1535162 h 2168803"/>
                <a:gd name="csX589" fmla="*/ 1877152 w 2930644"/>
                <a:gd name="csY589" fmla="*/ 1514556 h 2168803"/>
                <a:gd name="csX590" fmla="*/ 1879728 w 2930644"/>
                <a:gd name="csY590" fmla="*/ 1493950 h 2168803"/>
                <a:gd name="csX591" fmla="*/ 1910637 w 2930644"/>
                <a:gd name="csY591" fmla="*/ 1473344 h 2168803"/>
                <a:gd name="csX592" fmla="*/ 1933819 w 2930644"/>
                <a:gd name="csY592" fmla="*/ 1465616 h 2168803"/>
                <a:gd name="csX593" fmla="*/ 1969880 w 2930644"/>
                <a:gd name="csY593" fmla="*/ 1447586 h 2168803"/>
                <a:gd name="csX594" fmla="*/ 1977607 w 2930644"/>
                <a:gd name="csY594" fmla="*/ 1455313 h 2168803"/>
                <a:gd name="csX595" fmla="*/ 1980183 w 2930644"/>
                <a:gd name="csY595" fmla="*/ 1463040 h 2168803"/>
                <a:gd name="csX596" fmla="*/ 1985334 w 2930644"/>
                <a:gd name="csY596" fmla="*/ 1473344 h 2168803"/>
                <a:gd name="csX597" fmla="*/ 2003365 w 2930644"/>
                <a:gd name="csY597" fmla="*/ 1486222 h 2168803"/>
                <a:gd name="csX598" fmla="*/ 2013668 w 2930644"/>
                <a:gd name="csY598" fmla="*/ 1488798 h 2168803"/>
                <a:gd name="csX599" fmla="*/ 2021395 w 2930644"/>
                <a:gd name="csY599" fmla="*/ 1491374 h 2168803"/>
                <a:gd name="csX600" fmla="*/ 2047153 w 2930644"/>
                <a:gd name="csY600" fmla="*/ 1483647 h 2168803"/>
                <a:gd name="csX601" fmla="*/ 2060032 w 2930644"/>
                <a:gd name="csY601" fmla="*/ 1455313 h 2168803"/>
                <a:gd name="csX602" fmla="*/ 2065183 w 2930644"/>
                <a:gd name="csY602" fmla="*/ 1447586 h 2168803"/>
                <a:gd name="csX603" fmla="*/ 2072911 w 2930644"/>
                <a:gd name="csY603" fmla="*/ 1429555 h 2168803"/>
                <a:gd name="csX604" fmla="*/ 2070335 w 2930644"/>
                <a:gd name="csY604" fmla="*/ 1416677 h 2168803"/>
                <a:gd name="csX605" fmla="*/ 2049729 w 2930644"/>
                <a:gd name="csY605" fmla="*/ 1401222 h 2168803"/>
                <a:gd name="csX606" fmla="*/ 2042001 w 2930644"/>
                <a:gd name="csY606" fmla="*/ 1398646 h 2168803"/>
                <a:gd name="csX607" fmla="*/ 2003365 w 2930644"/>
                <a:gd name="csY607" fmla="*/ 1403798 h 2168803"/>
                <a:gd name="csX608" fmla="*/ 1975031 w 2930644"/>
                <a:gd name="csY608" fmla="*/ 1419252 h 2168803"/>
                <a:gd name="csX609" fmla="*/ 1946698 w 2930644"/>
                <a:gd name="csY609" fmla="*/ 1424404 h 2168803"/>
                <a:gd name="csX610" fmla="*/ 1920940 w 2930644"/>
                <a:gd name="csY610" fmla="*/ 1419252 h 2168803"/>
                <a:gd name="csX611" fmla="*/ 1918364 w 2930644"/>
                <a:gd name="csY611" fmla="*/ 1411525 h 2168803"/>
                <a:gd name="csX612" fmla="*/ 1920940 w 2930644"/>
                <a:gd name="csY612" fmla="*/ 1396070 h 2168803"/>
                <a:gd name="csX613" fmla="*/ 1944122 w 2930644"/>
                <a:gd name="csY613" fmla="*/ 1372888 h 2168803"/>
                <a:gd name="csX614" fmla="*/ 1951849 w 2930644"/>
                <a:gd name="csY614" fmla="*/ 1370313 h 2168803"/>
                <a:gd name="csX615" fmla="*/ 2000789 w 2930644"/>
                <a:gd name="csY615" fmla="*/ 1365161 h 2168803"/>
                <a:gd name="csX616" fmla="*/ 2008516 w 2930644"/>
                <a:gd name="csY616" fmla="*/ 1362585 h 2168803"/>
                <a:gd name="csX617" fmla="*/ 2029122 w 2930644"/>
                <a:gd name="csY617" fmla="*/ 1354858 h 2168803"/>
                <a:gd name="csX618" fmla="*/ 2042001 w 2930644"/>
                <a:gd name="csY618" fmla="*/ 1352282 h 2168803"/>
                <a:gd name="csX619" fmla="*/ 2065183 w 2930644"/>
                <a:gd name="csY619" fmla="*/ 1334252 h 2168803"/>
                <a:gd name="csX620" fmla="*/ 2088365 w 2930644"/>
                <a:gd name="csY620" fmla="*/ 1318797 h 2168803"/>
                <a:gd name="csX621" fmla="*/ 2098668 w 2930644"/>
                <a:gd name="csY621" fmla="*/ 1305918 h 2168803"/>
                <a:gd name="csX622" fmla="*/ 2111547 w 2930644"/>
                <a:gd name="csY622" fmla="*/ 1285312 h 2168803"/>
                <a:gd name="csX623" fmla="*/ 2114123 w 2930644"/>
                <a:gd name="csY623" fmla="*/ 1277585 h 2168803"/>
                <a:gd name="csX624" fmla="*/ 2139881 w 2930644"/>
                <a:gd name="csY624" fmla="*/ 1264706 h 2168803"/>
                <a:gd name="csX625" fmla="*/ 2173366 w 2930644"/>
                <a:gd name="csY625" fmla="*/ 1275009 h 2168803"/>
                <a:gd name="csX626" fmla="*/ 2181093 w 2930644"/>
                <a:gd name="csY626" fmla="*/ 1280160 h 2168803"/>
                <a:gd name="csX627" fmla="*/ 2201699 w 2930644"/>
                <a:gd name="csY627" fmla="*/ 1290464 h 2168803"/>
                <a:gd name="csX628" fmla="*/ 2248063 w 2930644"/>
                <a:gd name="csY628" fmla="*/ 1298191 h 2168803"/>
                <a:gd name="csX629" fmla="*/ 2263518 w 2930644"/>
                <a:gd name="csY629" fmla="*/ 1300767 h 2168803"/>
                <a:gd name="csX630" fmla="*/ 2271245 w 2930644"/>
                <a:gd name="csY630" fmla="*/ 1303342 h 2168803"/>
                <a:gd name="csX631" fmla="*/ 2281548 w 2930644"/>
                <a:gd name="csY631" fmla="*/ 1305918 h 2168803"/>
                <a:gd name="csX632" fmla="*/ 2309882 w 2930644"/>
                <a:gd name="csY632" fmla="*/ 1311070 h 2168803"/>
                <a:gd name="csX633" fmla="*/ 2363973 w 2930644"/>
                <a:gd name="csY633" fmla="*/ 1303342 h 2168803"/>
                <a:gd name="csX634" fmla="*/ 2374276 w 2930644"/>
                <a:gd name="csY634" fmla="*/ 1298191 h 2168803"/>
                <a:gd name="csX635" fmla="*/ 2392307 w 2930644"/>
                <a:gd name="csY635" fmla="*/ 1290464 h 2168803"/>
                <a:gd name="csX636" fmla="*/ 2402610 w 2930644"/>
                <a:gd name="csY636" fmla="*/ 1285312 h 2168803"/>
                <a:gd name="csX637" fmla="*/ 2433519 w 2930644"/>
                <a:gd name="csY637" fmla="*/ 1272433 h 2168803"/>
                <a:gd name="csX638" fmla="*/ 2464428 w 2930644"/>
                <a:gd name="csY638" fmla="*/ 1275009 h 2168803"/>
                <a:gd name="csX639" fmla="*/ 2472156 w 2930644"/>
                <a:gd name="csY639" fmla="*/ 1277585 h 2168803"/>
                <a:gd name="csX640" fmla="*/ 2487610 w 2930644"/>
                <a:gd name="csY640" fmla="*/ 1269857 h 2168803"/>
                <a:gd name="csX641" fmla="*/ 2495338 w 2930644"/>
                <a:gd name="csY641" fmla="*/ 1259554 h 2168803"/>
                <a:gd name="csX642" fmla="*/ 2500489 w 2930644"/>
                <a:gd name="csY642" fmla="*/ 1233797 h 2168803"/>
                <a:gd name="csX643" fmla="*/ 2495338 w 2930644"/>
                <a:gd name="csY643" fmla="*/ 1215766 h 2168803"/>
                <a:gd name="csX644" fmla="*/ 2487610 w 2930644"/>
                <a:gd name="csY644" fmla="*/ 1210615 h 2168803"/>
                <a:gd name="csX645" fmla="*/ 2479883 w 2930644"/>
                <a:gd name="csY645" fmla="*/ 1202887 h 2168803"/>
                <a:gd name="csX646" fmla="*/ 2464428 w 2930644"/>
                <a:gd name="csY646" fmla="*/ 1195160 h 2168803"/>
                <a:gd name="csX647" fmla="*/ 2456701 w 2930644"/>
                <a:gd name="csY647" fmla="*/ 1187433 h 2168803"/>
                <a:gd name="csX648" fmla="*/ 2451550 w 2930644"/>
                <a:gd name="csY648" fmla="*/ 1171978 h 2168803"/>
                <a:gd name="csX649" fmla="*/ 2454125 w 2930644"/>
                <a:gd name="csY649" fmla="*/ 1143644 h 2168803"/>
                <a:gd name="csX650" fmla="*/ 2461853 w 2930644"/>
                <a:gd name="csY650" fmla="*/ 1086977 h 2168803"/>
                <a:gd name="csX651" fmla="*/ 2474732 w 2930644"/>
                <a:gd name="csY651" fmla="*/ 1076674 h 2168803"/>
                <a:gd name="csX652" fmla="*/ 2482459 w 2930644"/>
                <a:gd name="csY652" fmla="*/ 1074099 h 2168803"/>
                <a:gd name="csX653" fmla="*/ 2500489 w 2930644"/>
                <a:gd name="csY653" fmla="*/ 1076674 h 2168803"/>
                <a:gd name="csX654" fmla="*/ 2541702 w 2930644"/>
                <a:gd name="csY654" fmla="*/ 1081826 h 2168803"/>
                <a:gd name="csX655" fmla="*/ 2564884 w 2930644"/>
                <a:gd name="csY655" fmla="*/ 1094705 h 2168803"/>
                <a:gd name="csX656" fmla="*/ 2600944 w 2930644"/>
                <a:gd name="csY656" fmla="*/ 1105008 h 2168803"/>
                <a:gd name="csX657" fmla="*/ 2647308 w 2930644"/>
                <a:gd name="csY657" fmla="*/ 1123038 h 2168803"/>
                <a:gd name="csX658" fmla="*/ 2657612 w 2930644"/>
                <a:gd name="csY658" fmla="*/ 1130766 h 2168803"/>
                <a:gd name="csX659" fmla="*/ 2701400 w 2930644"/>
                <a:gd name="csY659" fmla="*/ 1138493 h 2168803"/>
                <a:gd name="csX660" fmla="*/ 2724582 w 2930644"/>
                <a:gd name="csY660" fmla="*/ 1159099 h 2168803"/>
                <a:gd name="csX661" fmla="*/ 2729733 w 2930644"/>
                <a:gd name="csY661" fmla="*/ 1166826 h 2168803"/>
                <a:gd name="csX662" fmla="*/ 2737461 w 2930644"/>
                <a:gd name="csY662" fmla="*/ 1187433 h 2168803"/>
                <a:gd name="csX663" fmla="*/ 2742612 w 2930644"/>
                <a:gd name="csY663" fmla="*/ 1202887 h 2168803"/>
                <a:gd name="csX664" fmla="*/ 2745188 w 2930644"/>
                <a:gd name="csY664" fmla="*/ 1210615 h 2168803"/>
                <a:gd name="csX665" fmla="*/ 2747764 w 2930644"/>
                <a:gd name="csY665" fmla="*/ 1218342 h 2168803"/>
                <a:gd name="csX666" fmla="*/ 2755491 w 2930644"/>
                <a:gd name="csY666" fmla="*/ 1231221 h 2168803"/>
                <a:gd name="csX667" fmla="*/ 2760642 w 2930644"/>
                <a:gd name="csY667" fmla="*/ 1241524 h 2168803"/>
                <a:gd name="csX668" fmla="*/ 2768370 w 2930644"/>
                <a:gd name="csY668" fmla="*/ 1251827 h 2168803"/>
                <a:gd name="csX669" fmla="*/ 2765794 w 2930644"/>
                <a:gd name="csY669" fmla="*/ 1305918 h 2168803"/>
                <a:gd name="csX670" fmla="*/ 2745188 w 2930644"/>
                <a:gd name="csY670" fmla="*/ 1323949 h 2168803"/>
                <a:gd name="csX671" fmla="*/ 2737461 w 2930644"/>
                <a:gd name="csY671" fmla="*/ 1331676 h 2168803"/>
                <a:gd name="csX672" fmla="*/ 2722006 w 2930644"/>
                <a:gd name="csY672" fmla="*/ 1341979 h 2168803"/>
                <a:gd name="csX673" fmla="*/ 2703975 w 2930644"/>
                <a:gd name="csY673" fmla="*/ 1365161 h 2168803"/>
                <a:gd name="csX674" fmla="*/ 2698824 w 2930644"/>
                <a:gd name="csY674" fmla="*/ 1375464 h 2168803"/>
                <a:gd name="csX675" fmla="*/ 2701400 w 2930644"/>
                <a:gd name="csY675" fmla="*/ 1429555 h 2168803"/>
                <a:gd name="csX676" fmla="*/ 2696248 w 2930644"/>
                <a:gd name="csY676" fmla="*/ 1452737 h 2168803"/>
                <a:gd name="csX677" fmla="*/ 2706551 w 2930644"/>
                <a:gd name="csY677" fmla="*/ 1457889 h 2168803"/>
                <a:gd name="csX678" fmla="*/ 2719430 w 2930644"/>
                <a:gd name="csY678" fmla="*/ 1481071 h 2168803"/>
                <a:gd name="csX679" fmla="*/ 2727157 w 2930644"/>
                <a:gd name="csY679" fmla="*/ 1511980 h 2168803"/>
                <a:gd name="csX680" fmla="*/ 2734885 w 2930644"/>
                <a:gd name="csY680" fmla="*/ 1530011 h 2168803"/>
                <a:gd name="csX681" fmla="*/ 2745188 w 2930644"/>
                <a:gd name="csY681" fmla="*/ 1535162 h 2168803"/>
                <a:gd name="csX682" fmla="*/ 2768370 w 2930644"/>
                <a:gd name="csY682" fmla="*/ 1519708 h 2168803"/>
                <a:gd name="csX683" fmla="*/ 2778673 w 2930644"/>
                <a:gd name="csY683" fmla="*/ 1511980 h 2168803"/>
                <a:gd name="csX684" fmla="*/ 2794128 w 2930644"/>
                <a:gd name="csY684" fmla="*/ 1496526 h 2168803"/>
                <a:gd name="csX685" fmla="*/ 2809582 w 2930644"/>
                <a:gd name="csY685" fmla="*/ 1481071 h 2168803"/>
                <a:gd name="csX686" fmla="*/ 2819885 w 2930644"/>
                <a:gd name="csY686" fmla="*/ 1473344 h 2168803"/>
                <a:gd name="csX687" fmla="*/ 2825037 w 2930644"/>
                <a:gd name="csY687" fmla="*/ 1465616 h 2168803"/>
                <a:gd name="csX688" fmla="*/ 2830188 w 2930644"/>
                <a:gd name="csY688" fmla="*/ 1455313 h 2168803"/>
                <a:gd name="csX689" fmla="*/ 2837916 w 2930644"/>
                <a:gd name="csY689" fmla="*/ 1447586 h 2168803"/>
                <a:gd name="csX690" fmla="*/ 2840492 w 2930644"/>
                <a:gd name="csY690" fmla="*/ 1439859 h 2168803"/>
                <a:gd name="csX691" fmla="*/ 2848219 w 2930644"/>
                <a:gd name="csY691" fmla="*/ 1434707 h 2168803"/>
                <a:gd name="csX692" fmla="*/ 2871401 w 2930644"/>
                <a:gd name="csY692" fmla="*/ 1421828 h 2168803"/>
                <a:gd name="csX693" fmla="*/ 2873977 w 2930644"/>
                <a:gd name="csY693" fmla="*/ 1411525 h 2168803"/>
                <a:gd name="csX694" fmla="*/ 2912613 w 2930644"/>
                <a:gd name="csY694" fmla="*/ 1380616 h 2168803"/>
                <a:gd name="csX695" fmla="*/ 2920341 w 2930644"/>
                <a:gd name="csY695" fmla="*/ 1401222 h 2168803"/>
                <a:gd name="csX696" fmla="*/ 2922916 w 2930644"/>
                <a:gd name="csY696" fmla="*/ 1414101 h 2168803"/>
                <a:gd name="csX697" fmla="*/ 2928068 w 2930644"/>
                <a:gd name="csY697" fmla="*/ 1432131 h 2168803"/>
                <a:gd name="csX698" fmla="*/ 2930644 w 2930644"/>
                <a:gd name="csY698" fmla="*/ 1442434 h 2168803"/>
                <a:gd name="csX699" fmla="*/ 2928068 w 2930644"/>
                <a:gd name="csY699" fmla="*/ 1486222 h 2168803"/>
                <a:gd name="csX700" fmla="*/ 2917765 w 2930644"/>
                <a:gd name="csY700" fmla="*/ 1517132 h 2168803"/>
                <a:gd name="csX701" fmla="*/ 2930644 w 2930644"/>
                <a:gd name="csY701" fmla="*/ 1560920 h 2168803"/>
                <a:gd name="csX702" fmla="*/ 2928068 w 2930644"/>
                <a:gd name="csY702" fmla="*/ 1578950 h 2168803"/>
                <a:gd name="csX703" fmla="*/ 2907462 w 2930644"/>
                <a:gd name="csY703" fmla="*/ 1617587 h 2168803"/>
                <a:gd name="csX704" fmla="*/ 2881704 w 2930644"/>
                <a:gd name="csY704" fmla="*/ 1643345 h 2168803"/>
                <a:gd name="csX705" fmla="*/ 2873977 w 2930644"/>
                <a:gd name="csY705" fmla="*/ 1648496 h 2168803"/>
                <a:gd name="csX706" fmla="*/ 2866249 w 2930644"/>
                <a:gd name="csY706" fmla="*/ 1651072 h 2168803"/>
                <a:gd name="csX707" fmla="*/ 2804431 w 2930644"/>
                <a:gd name="csY707" fmla="*/ 1658799 h 2168803"/>
                <a:gd name="csX708" fmla="*/ 2794128 w 2930644"/>
                <a:gd name="csY708" fmla="*/ 1666527 h 2168803"/>
                <a:gd name="csX709" fmla="*/ 2783824 w 2930644"/>
                <a:gd name="csY709" fmla="*/ 1676830 h 2168803"/>
                <a:gd name="csX710" fmla="*/ 2776097 w 2930644"/>
                <a:gd name="csY710" fmla="*/ 1679406 h 2168803"/>
                <a:gd name="csX711" fmla="*/ 2760642 w 2930644"/>
                <a:gd name="csY711" fmla="*/ 1697436 h 2168803"/>
                <a:gd name="csX712" fmla="*/ 2750339 w 2930644"/>
                <a:gd name="csY712" fmla="*/ 1702588 h 2168803"/>
                <a:gd name="csX713" fmla="*/ 2737461 w 2930644"/>
                <a:gd name="csY713" fmla="*/ 1710315 h 2168803"/>
                <a:gd name="csX714" fmla="*/ 2729733 w 2930644"/>
                <a:gd name="csY714" fmla="*/ 1718042 h 2168803"/>
                <a:gd name="csX715" fmla="*/ 2716854 w 2930644"/>
                <a:gd name="csY715" fmla="*/ 1728345 h 2168803"/>
                <a:gd name="csX716" fmla="*/ 2696248 w 2930644"/>
                <a:gd name="csY716" fmla="*/ 1746376 h 2168803"/>
                <a:gd name="csX717" fmla="*/ 2675642 w 2930644"/>
                <a:gd name="csY717" fmla="*/ 1748951 h 2168803"/>
                <a:gd name="csX718" fmla="*/ 2629278 w 2930644"/>
                <a:gd name="csY718" fmla="*/ 1733497 h 2168803"/>
                <a:gd name="csX719" fmla="*/ 2621551 w 2930644"/>
                <a:gd name="csY719" fmla="*/ 1728345 h 2168803"/>
                <a:gd name="csX720" fmla="*/ 2595793 w 2930644"/>
                <a:gd name="csY720" fmla="*/ 1725769 h 2168803"/>
                <a:gd name="csX721" fmla="*/ 2577762 w 2930644"/>
                <a:gd name="csY721" fmla="*/ 1715466 h 2168803"/>
                <a:gd name="csX722" fmla="*/ 2575187 w 2930644"/>
                <a:gd name="csY722" fmla="*/ 1707739 h 2168803"/>
                <a:gd name="csX723" fmla="*/ 2577762 w 2930644"/>
                <a:gd name="csY723" fmla="*/ 1674254 h 2168803"/>
                <a:gd name="csX724" fmla="*/ 2585490 w 2930644"/>
                <a:gd name="csY724" fmla="*/ 1666527 h 2168803"/>
                <a:gd name="csX725" fmla="*/ 2600944 w 2930644"/>
                <a:gd name="csY725" fmla="*/ 1645920 h 2168803"/>
                <a:gd name="csX726" fmla="*/ 2606096 w 2930644"/>
                <a:gd name="csY726" fmla="*/ 1638193 h 2168803"/>
                <a:gd name="csX727" fmla="*/ 2613823 w 2930644"/>
                <a:gd name="csY727" fmla="*/ 1630466 h 2168803"/>
                <a:gd name="csX728" fmla="*/ 2616399 w 2930644"/>
                <a:gd name="csY728" fmla="*/ 1622739 h 2168803"/>
                <a:gd name="csX729" fmla="*/ 2618975 w 2930644"/>
                <a:gd name="csY729" fmla="*/ 1612435 h 2168803"/>
                <a:gd name="csX730" fmla="*/ 2624126 w 2930644"/>
                <a:gd name="csY730" fmla="*/ 1604708 h 2168803"/>
                <a:gd name="csX731" fmla="*/ 2626702 w 2930644"/>
                <a:gd name="csY731" fmla="*/ 1594405 h 2168803"/>
                <a:gd name="csX732" fmla="*/ 2637005 w 2930644"/>
                <a:gd name="csY732" fmla="*/ 1573799 h 2168803"/>
                <a:gd name="csX733" fmla="*/ 2642157 w 2930644"/>
                <a:gd name="csY733" fmla="*/ 1558344 h 2168803"/>
                <a:gd name="csX734" fmla="*/ 2657612 w 2930644"/>
                <a:gd name="csY734" fmla="*/ 1530011 h 2168803"/>
                <a:gd name="csX735" fmla="*/ 2660187 w 2930644"/>
                <a:gd name="csY735" fmla="*/ 1514556 h 2168803"/>
                <a:gd name="csX736" fmla="*/ 2655036 w 2930644"/>
                <a:gd name="csY736" fmla="*/ 1486222 h 2168803"/>
                <a:gd name="csX737" fmla="*/ 2647308 w 2930644"/>
                <a:gd name="csY737" fmla="*/ 1470768 h 2168803"/>
                <a:gd name="csX738" fmla="*/ 2642157 w 2930644"/>
                <a:gd name="csY738" fmla="*/ 1452737 h 2168803"/>
                <a:gd name="csX739" fmla="*/ 2634430 w 2930644"/>
                <a:gd name="csY739" fmla="*/ 1442434 h 2168803"/>
                <a:gd name="csX740" fmla="*/ 2608672 w 2930644"/>
                <a:gd name="csY740" fmla="*/ 1416677 h 2168803"/>
                <a:gd name="csX741" fmla="*/ 2600944 w 2930644"/>
                <a:gd name="csY741" fmla="*/ 1414101 h 2168803"/>
                <a:gd name="csX742" fmla="*/ 2590641 w 2930644"/>
                <a:gd name="csY742" fmla="*/ 1416677 h 2168803"/>
                <a:gd name="csX743" fmla="*/ 2564884 w 2930644"/>
                <a:gd name="csY743" fmla="*/ 1432131 h 2168803"/>
                <a:gd name="csX744" fmla="*/ 2544277 w 2930644"/>
                <a:gd name="csY744" fmla="*/ 1455313 h 2168803"/>
                <a:gd name="csX745" fmla="*/ 2528823 w 2930644"/>
                <a:gd name="csY745" fmla="*/ 1468192 h 2168803"/>
                <a:gd name="csX746" fmla="*/ 2508217 w 2930644"/>
                <a:gd name="csY746" fmla="*/ 1475919 h 2168803"/>
                <a:gd name="csX747" fmla="*/ 2497913 w 2930644"/>
                <a:gd name="csY747" fmla="*/ 1481071 h 2168803"/>
                <a:gd name="csX748" fmla="*/ 2482459 w 2930644"/>
                <a:gd name="csY748" fmla="*/ 1496526 h 2168803"/>
                <a:gd name="csX749" fmla="*/ 2477307 w 2930644"/>
                <a:gd name="csY749" fmla="*/ 1504253 h 2168803"/>
                <a:gd name="csX750" fmla="*/ 2467004 w 2930644"/>
                <a:gd name="csY750" fmla="*/ 1527435 h 2168803"/>
                <a:gd name="csX751" fmla="*/ 2459277 w 2930644"/>
                <a:gd name="csY751" fmla="*/ 1542889 h 2168803"/>
                <a:gd name="csX752" fmla="*/ 2451550 w 2930644"/>
                <a:gd name="csY752" fmla="*/ 1576375 h 2168803"/>
                <a:gd name="csX753" fmla="*/ 2448974 w 2930644"/>
                <a:gd name="csY753" fmla="*/ 1584102 h 2168803"/>
                <a:gd name="csX754" fmla="*/ 2446398 w 2930644"/>
                <a:gd name="csY754" fmla="*/ 1594405 h 2168803"/>
                <a:gd name="csX755" fmla="*/ 2441246 w 2930644"/>
                <a:gd name="csY755" fmla="*/ 1604708 h 2168803"/>
                <a:gd name="csX756" fmla="*/ 2438671 w 2930644"/>
                <a:gd name="csY756" fmla="*/ 1617587 h 2168803"/>
                <a:gd name="csX757" fmla="*/ 2433519 w 2930644"/>
                <a:gd name="csY757" fmla="*/ 1633042 h 2168803"/>
                <a:gd name="csX758" fmla="*/ 2430943 w 2930644"/>
                <a:gd name="csY758" fmla="*/ 1661375 h 2168803"/>
                <a:gd name="csX759" fmla="*/ 2428368 w 2930644"/>
                <a:gd name="csY759" fmla="*/ 1671678 h 2168803"/>
                <a:gd name="csX760" fmla="*/ 2405186 w 2930644"/>
                <a:gd name="csY760" fmla="*/ 1689709 h 2168803"/>
                <a:gd name="csX761" fmla="*/ 2397458 w 2930644"/>
                <a:gd name="csY761" fmla="*/ 1697436 h 2168803"/>
                <a:gd name="csX762" fmla="*/ 2384579 w 2930644"/>
                <a:gd name="csY762" fmla="*/ 1705163 h 2168803"/>
                <a:gd name="csX763" fmla="*/ 2356246 w 2930644"/>
                <a:gd name="csY763" fmla="*/ 1710315 h 2168803"/>
                <a:gd name="csX764" fmla="*/ 2343367 w 2930644"/>
                <a:gd name="csY764" fmla="*/ 1702588 h 2168803"/>
                <a:gd name="csX765" fmla="*/ 2340791 w 2930644"/>
                <a:gd name="csY765" fmla="*/ 1692284 h 2168803"/>
                <a:gd name="csX766" fmla="*/ 2338215 w 2930644"/>
                <a:gd name="csY766" fmla="*/ 1679406 h 2168803"/>
                <a:gd name="csX767" fmla="*/ 2348519 w 2930644"/>
                <a:gd name="csY767" fmla="*/ 1651072 h 2168803"/>
                <a:gd name="csX768" fmla="*/ 2356246 w 2930644"/>
                <a:gd name="csY768" fmla="*/ 1645920 h 2168803"/>
                <a:gd name="csX769" fmla="*/ 2371701 w 2930644"/>
                <a:gd name="csY769" fmla="*/ 1627890 h 2168803"/>
                <a:gd name="csX770" fmla="*/ 2392307 w 2930644"/>
                <a:gd name="csY770" fmla="*/ 1615011 h 2168803"/>
                <a:gd name="csX771" fmla="*/ 2397458 w 2930644"/>
                <a:gd name="csY771" fmla="*/ 1604708 h 2168803"/>
                <a:gd name="csX772" fmla="*/ 2402610 w 2930644"/>
                <a:gd name="csY772" fmla="*/ 1589253 h 2168803"/>
                <a:gd name="csX773" fmla="*/ 2389731 w 2930644"/>
                <a:gd name="csY773" fmla="*/ 1548041 h 2168803"/>
                <a:gd name="csX774" fmla="*/ 2376852 w 2930644"/>
                <a:gd name="csY774" fmla="*/ 1550617 h 2168803"/>
                <a:gd name="csX775" fmla="*/ 2343367 w 2930644"/>
                <a:gd name="csY775" fmla="*/ 1573799 h 2168803"/>
                <a:gd name="csX776" fmla="*/ 2330488 w 2930644"/>
                <a:gd name="csY776" fmla="*/ 1581526 h 2168803"/>
                <a:gd name="csX777" fmla="*/ 2322761 w 2930644"/>
                <a:gd name="csY777" fmla="*/ 1586678 h 2168803"/>
                <a:gd name="csX778" fmla="*/ 2315033 w 2930644"/>
                <a:gd name="csY778" fmla="*/ 1594405 h 2168803"/>
                <a:gd name="csX779" fmla="*/ 2307306 w 2930644"/>
                <a:gd name="csY779" fmla="*/ 1596981 h 2168803"/>
                <a:gd name="csX780" fmla="*/ 2299579 w 2930644"/>
                <a:gd name="csY780" fmla="*/ 1604708 h 2168803"/>
                <a:gd name="csX781" fmla="*/ 2294427 w 2930644"/>
                <a:gd name="csY781" fmla="*/ 1612435 h 2168803"/>
                <a:gd name="csX782" fmla="*/ 2273821 w 2930644"/>
                <a:gd name="csY782" fmla="*/ 1620163 h 2168803"/>
                <a:gd name="csX783" fmla="*/ 2266094 w 2930644"/>
                <a:gd name="csY783" fmla="*/ 1627890 h 2168803"/>
                <a:gd name="csX784" fmla="*/ 2224881 w 2930644"/>
                <a:gd name="csY784" fmla="*/ 1656224 h 2168803"/>
                <a:gd name="csX785" fmla="*/ 2199124 w 2930644"/>
                <a:gd name="csY785" fmla="*/ 1681981 h 2168803"/>
                <a:gd name="csX786" fmla="*/ 2191396 w 2930644"/>
                <a:gd name="csY786" fmla="*/ 1689709 h 2168803"/>
                <a:gd name="csX787" fmla="*/ 2183669 w 2930644"/>
                <a:gd name="csY787" fmla="*/ 1694860 h 2168803"/>
                <a:gd name="csX788" fmla="*/ 2168214 w 2930644"/>
                <a:gd name="csY788" fmla="*/ 1710315 h 2168803"/>
                <a:gd name="csX789" fmla="*/ 2155335 w 2930644"/>
                <a:gd name="csY789" fmla="*/ 1715466 h 2168803"/>
                <a:gd name="csX790" fmla="*/ 2145032 w 2930644"/>
                <a:gd name="csY790" fmla="*/ 1720618 h 2168803"/>
                <a:gd name="csX791" fmla="*/ 2114123 w 2930644"/>
                <a:gd name="csY791" fmla="*/ 1728345 h 2168803"/>
                <a:gd name="csX792" fmla="*/ 2106396 w 2930644"/>
                <a:gd name="csY792" fmla="*/ 1733497 h 2168803"/>
                <a:gd name="csX793" fmla="*/ 2085790 w 2930644"/>
                <a:gd name="csY793" fmla="*/ 1741224 h 2168803"/>
                <a:gd name="csX794" fmla="*/ 2078062 w 2930644"/>
                <a:gd name="csY794" fmla="*/ 1748951 h 2168803"/>
                <a:gd name="csX795" fmla="*/ 2062608 w 2930644"/>
                <a:gd name="csY795" fmla="*/ 1751527 h 2168803"/>
                <a:gd name="csX796" fmla="*/ 2052304 w 2930644"/>
                <a:gd name="csY796" fmla="*/ 1754103 h 2168803"/>
                <a:gd name="csX797" fmla="*/ 2026547 w 2930644"/>
                <a:gd name="csY797" fmla="*/ 1769558 h 2168803"/>
                <a:gd name="csX798" fmla="*/ 2011092 w 2930644"/>
                <a:gd name="csY798" fmla="*/ 1797891 h 2168803"/>
                <a:gd name="csX799" fmla="*/ 2016244 w 2930644"/>
                <a:gd name="csY799" fmla="*/ 1821073 h 2168803"/>
                <a:gd name="csX800" fmla="*/ 2013668 w 2930644"/>
                <a:gd name="csY800" fmla="*/ 1828800 h 2168803"/>
                <a:gd name="csX801" fmla="*/ 2011092 w 2930644"/>
                <a:gd name="csY801" fmla="*/ 1839104 h 2168803"/>
                <a:gd name="csX802" fmla="*/ 2003365 w 2930644"/>
                <a:gd name="csY802" fmla="*/ 1846831 h 2168803"/>
                <a:gd name="csX803" fmla="*/ 1998213 w 2930644"/>
                <a:gd name="csY803" fmla="*/ 1854558 h 2168803"/>
                <a:gd name="csX804" fmla="*/ 1982759 w 2930644"/>
                <a:gd name="csY804" fmla="*/ 1864861 h 2168803"/>
                <a:gd name="csX805" fmla="*/ 1985334 w 2930644"/>
                <a:gd name="csY805" fmla="*/ 1895771 h 2168803"/>
                <a:gd name="csX806" fmla="*/ 2000789 w 2930644"/>
                <a:gd name="csY806" fmla="*/ 1918953 h 2168803"/>
                <a:gd name="csX807" fmla="*/ 2057456 w 2930644"/>
                <a:gd name="csY807" fmla="*/ 1931831 h 2168803"/>
                <a:gd name="csX808" fmla="*/ 2067759 w 2930644"/>
                <a:gd name="csY808" fmla="*/ 1939559 h 2168803"/>
                <a:gd name="csX809" fmla="*/ 2044577 w 2930644"/>
                <a:gd name="csY809" fmla="*/ 1983347 h 2168803"/>
                <a:gd name="csX810" fmla="*/ 2031698 w 2930644"/>
                <a:gd name="csY810" fmla="*/ 1988499 h 2168803"/>
                <a:gd name="csX811" fmla="*/ 2021395 w 2930644"/>
                <a:gd name="csY811" fmla="*/ 1996226 h 2168803"/>
                <a:gd name="csX812" fmla="*/ 2011092 w 2930644"/>
                <a:gd name="csY812" fmla="*/ 2001377 h 2168803"/>
                <a:gd name="csX813" fmla="*/ 2000789 w 2930644"/>
                <a:gd name="csY813" fmla="*/ 2021984 h 2168803"/>
                <a:gd name="csX814" fmla="*/ 2013668 w 2930644"/>
                <a:gd name="csY814" fmla="*/ 2037438 h 2168803"/>
                <a:gd name="csX815" fmla="*/ 2034274 w 2930644"/>
                <a:gd name="csY815" fmla="*/ 2045166 h 2168803"/>
                <a:gd name="csX816" fmla="*/ 2080638 w 2930644"/>
                <a:gd name="csY816" fmla="*/ 2050317 h 2168803"/>
                <a:gd name="csX817" fmla="*/ 2083214 w 2930644"/>
                <a:gd name="csY817" fmla="*/ 2086378 h 2168803"/>
                <a:gd name="csX818" fmla="*/ 2067759 w 2930644"/>
                <a:gd name="csY818" fmla="*/ 2101833 h 2168803"/>
                <a:gd name="csX819" fmla="*/ 2054880 w 2930644"/>
                <a:gd name="csY819" fmla="*/ 2122439 h 2168803"/>
                <a:gd name="csX820" fmla="*/ 2044577 w 2930644"/>
                <a:gd name="csY820" fmla="*/ 2125015 h 2168803"/>
                <a:gd name="csX821" fmla="*/ 2039426 w 2930644"/>
                <a:gd name="csY821" fmla="*/ 2132742 h 2168803"/>
                <a:gd name="csX822" fmla="*/ 1987910 w 2930644"/>
                <a:gd name="csY822" fmla="*/ 2145621 h 2168803"/>
                <a:gd name="csX823" fmla="*/ 1975031 w 2930644"/>
                <a:gd name="csY823" fmla="*/ 2150772 h 2168803"/>
                <a:gd name="csX824" fmla="*/ 1964728 w 2930644"/>
                <a:gd name="csY824" fmla="*/ 2161075 h 2168803"/>
                <a:gd name="csX825" fmla="*/ 1954425 w 2930644"/>
                <a:gd name="csY825" fmla="*/ 2168803 h 2168803"/>
                <a:gd name="csX826" fmla="*/ 1946698 w 2930644"/>
                <a:gd name="csY826" fmla="*/ 2166227 h 2168803"/>
                <a:gd name="csX827" fmla="*/ 1938970 w 2930644"/>
                <a:gd name="csY827" fmla="*/ 2135318 h 21688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Lst>
              <a:rect l="l" t="t" r="r" b="b"/>
              <a:pathLst>
                <a:path w="2930644" h="2168803">
                  <a:moveTo>
                    <a:pt x="7139" y="759854"/>
                  </a:moveTo>
                  <a:cubicBezTo>
                    <a:pt x="4234" y="774382"/>
                    <a:pt x="3177" y="771084"/>
                    <a:pt x="7139" y="785612"/>
                  </a:cubicBezTo>
                  <a:cubicBezTo>
                    <a:pt x="8568" y="790851"/>
                    <a:pt x="12291" y="801066"/>
                    <a:pt x="12291" y="801066"/>
                  </a:cubicBezTo>
                  <a:cubicBezTo>
                    <a:pt x="10574" y="808793"/>
                    <a:pt x="9642" y="816738"/>
                    <a:pt x="7139" y="824248"/>
                  </a:cubicBezTo>
                  <a:cubicBezTo>
                    <a:pt x="3498" y="835171"/>
                    <a:pt x="-6922" y="831360"/>
                    <a:pt x="7139" y="847430"/>
                  </a:cubicBezTo>
                  <a:cubicBezTo>
                    <a:pt x="10184" y="850910"/>
                    <a:pt x="15725" y="850865"/>
                    <a:pt x="20018" y="852582"/>
                  </a:cubicBezTo>
                  <a:cubicBezTo>
                    <a:pt x="24240" y="851878"/>
                    <a:pt x="51022" y="848258"/>
                    <a:pt x="61231" y="844855"/>
                  </a:cubicBezTo>
                  <a:cubicBezTo>
                    <a:pt x="68190" y="842535"/>
                    <a:pt x="74659" y="838638"/>
                    <a:pt x="81837" y="837127"/>
                  </a:cubicBezTo>
                  <a:cubicBezTo>
                    <a:pt x="91117" y="835173"/>
                    <a:pt x="100760" y="835727"/>
                    <a:pt x="110170" y="834551"/>
                  </a:cubicBezTo>
                  <a:cubicBezTo>
                    <a:pt x="121376" y="833150"/>
                    <a:pt x="132493" y="831117"/>
                    <a:pt x="143655" y="829400"/>
                  </a:cubicBezTo>
                  <a:cubicBezTo>
                    <a:pt x="147090" y="825107"/>
                    <a:pt x="151500" y="821438"/>
                    <a:pt x="153959" y="816521"/>
                  </a:cubicBezTo>
                  <a:cubicBezTo>
                    <a:pt x="165829" y="792780"/>
                    <a:pt x="147084" y="813782"/>
                    <a:pt x="161686" y="793339"/>
                  </a:cubicBezTo>
                  <a:cubicBezTo>
                    <a:pt x="163803" y="790375"/>
                    <a:pt x="165896" y="786559"/>
                    <a:pt x="169413" y="785612"/>
                  </a:cubicBezTo>
                  <a:cubicBezTo>
                    <a:pt x="188768" y="780401"/>
                    <a:pt x="228656" y="775309"/>
                    <a:pt x="228656" y="775309"/>
                  </a:cubicBezTo>
                  <a:cubicBezTo>
                    <a:pt x="231866" y="774025"/>
                    <a:pt x="246969" y="767310"/>
                    <a:pt x="251838" y="767581"/>
                  </a:cubicBezTo>
                  <a:cubicBezTo>
                    <a:pt x="263962" y="768255"/>
                    <a:pt x="275879" y="771016"/>
                    <a:pt x="287899" y="772733"/>
                  </a:cubicBezTo>
                  <a:cubicBezTo>
                    <a:pt x="289616" y="775309"/>
                    <a:pt x="292161" y="777495"/>
                    <a:pt x="293050" y="780460"/>
                  </a:cubicBezTo>
                  <a:cubicBezTo>
                    <a:pt x="297442" y="795101"/>
                    <a:pt x="295983" y="809926"/>
                    <a:pt x="290475" y="824248"/>
                  </a:cubicBezTo>
                  <a:cubicBezTo>
                    <a:pt x="289184" y="827604"/>
                    <a:pt x="270011" y="842165"/>
                    <a:pt x="269868" y="842279"/>
                  </a:cubicBezTo>
                  <a:cubicBezTo>
                    <a:pt x="270727" y="848289"/>
                    <a:pt x="270971" y="854419"/>
                    <a:pt x="272444" y="860309"/>
                  </a:cubicBezTo>
                  <a:cubicBezTo>
                    <a:pt x="273566" y="864795"/>
                    <a:pt x="276627" y="868667"/>
                    <a:pt x="277596" y="873188"/>
                  </a:cubicBezTo>
                  <a:cubicBezTo>
                    <a:pt x="279225" y="880790"/>
                    <a:pt x="279313" y="888643"/>
                    <a:pt x="280172" y="896370"/>
                  </a:cubicBezTo>
                  <a:cubicBezTo>
                    <a:pt x="278455" y="905815"/>
                    <a:pt x="279108" y="916018"/>
                    <a:pt x="275020" y="924704"/>
                  </a:cubicBezTo>
                  <a:cubicBezTo>
                    <a:pt x="271918" y="931296"/>
                    <a:pt x="263313" y="933911"/>
                    <a:pt x="259565" y="940158"/>
                  </a:cubicBezTo>
                  <a:lnTo>
                    <a:pt x="251838" y="953037"/>
                  </a:lnTo>
                  <a:cubicBezTo>
                    <a:pt x="249154" y="995976"/>
                    <a:pt x="260223" y="986788"/>
                    <a:pt x="238959" y="1001977"/>
                  </a:cubicBezTo>
                  <a:cubicBezTo>
                    <a:pt x="236440" y="1003776"/>
                    <a:pt x="233808" y="1005411"/>
                    <a:pt x="231232" y="1007128"/>
                  </a:cubicBezTo>
                  <a:cubicBezTo>
                    <a:pt x="228656" y="1005411"/>
                    <a:pt x="226584" y="1002285"/>
                    <a:pt x="223504" y="1001977"/>
                  </a:cubicBezTo>
                  <a:cubicBezTo>
                    <a:pt x="209092" y="1000536"/>
                    <a:pt x="207118" y="1003457"/>
                    <a:pt x="197747" y="1009704"/>
                  </a:cubicBezTo>
                  <a:cubicBezTo>
                    <a:pt x="200907" y="1017604"/>
                    <a:pt x="202436" y="1023994"/>
                    <a:pt x="208050" y="1030310"/>
                  </a:cubicBezTo>
                  <a:cubicBezTo>
                    <a:pt x="212890" y="1035755"/>
                    <a:pt x="223504" y="1045765"/>
                    <a:pt x="223504" y="1045765"/>
                  </a:cubicBezTo>
                  <a:cubicBezTo>
                    <a:pt x="224363" y="1057785"/>
                    <a:pt x="219737" y="1071580"/>
                    <a:pt x="226080" y="1081826"/>
                  </a:cubicBezTo>
                  <a:cubicBezTo>
                    <a:pt x="232359" y="1091968"/>
                    <a:pt x="256990" y="1099856"/>
                    <a:pt x="256990" y="1099856"/>
                  </a:cubicBezTo>
                  <a:cubicBezTo>
                    <a:pt x="256131" y="1103290"/>
                    <a:pt x="256378" y="1107214"/>
                    <a:pt x="254414" y="1110159"/>
                  </a:cubicBezTo>
                  <a:cubicBezTo>
                    <a:pt x="252697" y="1112735"/>
                    <a:pt x="249455" y="1113926"/>
                    <a:pt x="246686" y="1115311"/>
                  </a:cubicBezTo>
                  <a:cubicBezTo>
                    <a:pt x="241403" y="1117952"/>
                    <a:pt x="230983" y="1119482"/>
                    <a:pt x="226080" y="1120462"/>
                  </a:cubicBezTo>
                  <a:cubicBezTo>
                    <a:pt x="227797" y="1127331"/>
                    <a:pt x="228993" y="1134352"/>
                    <a:pt x="231232" y="1141069"/>
                  </a:cubicBezTo>
                  <a:cubicBezTo>
                    <a:pt x="232091" y="1143645"/>
                    <a:pt x="233094" y="1146177"/>
                    <a:pt x="233808" y="1148796"/>
                  </a:cubicBezTo>
                  <a:cubicBezTo>
                    <a:pt x="235671" y="1155627"/>
                    <a:pt x="238959" y="1169402"/>
                    <a:pt x="238959" y="1169402"/>
                  </a:cubicBezTo>
                  <a:cubicBezTo>
                    <a:pt x="238691" y="1170475"/>
                    <a:pt x="235227" y="1185447"/>
                    <a:pt x="233808" y="1187433"/>
                  </a:cubicBezTo>
                  <a:cubicBezTo>
                    <a:pt x="230985" y="1191385"/>
                    <a:pt x="226939" y="1194302"/>
                    <a:pt x="223504" y="1197736"/>
                  </a:cubicBezTo>
                  <a:cubicBezTo>
                    <a:pt x="222646" y="1200312"/>
                    <a:pt x="222247" y="1203090"/>
                    <a:pt x="220929" y="1205463"/>
                  </a:cubicBezTo>
                  <a:cubicBezTo>
                    <a:pt x="217922" y="1210875"/>
                    <a:pt x="210626" y="1220918"/>
                    <a:pt x="210626" y="1220918"/>
                  </a:cubicBezTo>
                  <a:cubicBezTo>
                    <a:pt x="208089" y="1229797"/>
                    <a:pt x="204921" y="1243203"/>
                    <a:pt x="200322" y="1251827"/>
                  </a:cubicBezTo>
                  <a:cubicBezTo>
                    <a:pt x="195610" y="1260662"/>
                    <a:pt x="190423" y="1269254"/>
                    <a:pt x="184868" y="1277585"/>
                  </a:cubicBezTo>
                  <a:cubicBezTo>
                    <a:pt x="183151" y="1280161"/>
                    <a:pt x="181698" y="1282934"/>
                    <a:pt x="179716" y="1285312"/>
                  </a:cubicBezTo>
                  <a:cubicBezTo>
                    <a:pt x="177384" y="1288110"/>
                    <a:pt x="174565" y="1290463"/>
                    <a:pt x="171989" y="1293039"/>
                  </a:cubicBezTo>
                  <a:cubicBezTo>
                    <a:pt x="172848" y="1299908"/>
                    <a:pt x="173327" y="1306835"/>
                    <a:pt x="174565" y="1313646"/>
                  </a:cubicBezTo>
                  <a:cubicBezTo>
                    <a:pt x="175051" y="1316317"/>
                    <a:pt x="175445" y="1319253"/>
                    <a:pt x="177141" y="1321373"/>
                  </a:cubicBezTo>
                  <a:cubicBezTo>
                    <a:pt x="179075" y="1323790"/>
                    <a:pt x="182292" y="1324807"/>
                    <a:pt x="184868" y="1326524"/>
                  </a:cubicBezTo>
                  <a:cubicBezTo>
                    <a:pt x="191737" y="1336827"/>
                    <a:pt x="193977" y="1352835"/>
                    <a:pt x="205474" y="1357434"/>
                  </a:cubicBezTo>
                  <a:cubicBezTo>
                    <a:pt x="215557" y="1361468"/>
                    <a:pt x="226459" y="1351542"/>
                    <a:pt x="236383" y="1347131"/>
                  </a:cubicBezTo>
                  <a:cubicBezTo>
                    <a:pt x="254356" y="1339143"/>
                    <a:pt x="254779" y="1327752"/>
                    <a:pt x="277596" y="1323949"/>
                  </a:cubicBezTo>
                  <a:cubicBezTo>
                    <a:pt x="304092" y="1319532"/>
                    <a:pt x="287843" y="1321774"/>
                    <a:pt x="326535" y="1318797"/>
                  </a:cubicBezTo>
                  <a:cubicBezTo>
                    <a:pt x="330828" y="1317938"/>
                    <a:pt x="335167" y="1317283"/>
                    <a:pt x="339414" y="1316221"/>
                  </a:cubicBezTo>
                  <a:cubicBezTo>
                    <a:pt x="342048" y="1315563"/>
                    <a:pt x="344464" y="1314092"/>
                    <a:pt x="347142" y="1313646"/>
                  </a:cubicBezTo>
                  <a:cubicBezTo>
                    <a:pt x="354811" y="1312368"/>
                    <a:pt x="362597" y="1311929"/>
                    <a:pt x="370324" y="1311070"/>
                  </a:cubicBezTo>
                  <a:cubicBezTo>
                    <a:pt x="388223" y="1305103"/>
                    <a:pt x="366829" y="1312341"/>
                    <a:pt x="398657" y="1300767"/>
                  </a:cubicBezTo>
                  <a:cubicBezTo>
                    <a:pt x="401209" y="1299839"/>
                    <a:pt x="403889" y="1299261"/>
                    <a:pt x="406384" y="1298191"/>
                  </a:cubicBezTo>
                  <a:cubicBezTo>
                    <a:pt x="409914" y="1296678"/>
                    <a:pt x="413158" y="1294552"/>
                    <a:pt x="416688" y="1293039"/>
                  </a:cubicBezTo>
                  <a:cubicBezTo>
                    <a:pt x="419183" y="1291970"/>
                    <a:pt x="421796" y="1291178"/>
                    <a:pt x="424415" y="1290464"/>
                  </a:cubicBezTo>
                  <a:cubicBezTo>
                    <a:pt x="441510" y="1285802"/>
                    <a:pt x="442876" y="1285741"/>
                    <a:pt x="457900" y="1282736"/>
                  </a:cubicBezTo>
                  <a:cubicBezTo>
                    <a:pt x="476386" y="1270413"/>
                    <a:pt x="468977" y="1276811"/>
                    <a:pt x="481082" y="1264706"/>
                  </a:cubicBezTo>
                  <a:cubicBezTo>
                    <a:pt x="481941" y="1262130"/>
                    <a:pt x="483048" y="1259625"/>
                    <a:pt x="483658" y="1256979"/>
                  </a:cubicBezTo>
                  <a:cubicBezTo>
                    <a:pt x="485627" y="1248447"/>
                    <a:pt x="485360" y="1239269"/>
                    <a:pt x="488809" y="1231221"/>
                  </a:cubicBezTo>
                  <a:cubicBezTo>
                    <a:pt x="490722" y="1226757"/>
                    <a:pt x="494866" y="1223277"/>
                    <a:pt x="499112" y="1220918"/>
                  </a:cubicBezTo>
                  <a:cubicBezTo>
                    <a:pt x="502939" y="1218792"/>
                    <a:pt x="507640" y="1218826"/>
                    <a:pt x="511991" y="1218342"/>
                  </a:cubicBezTo>
                  <a:cubicBezTo>
                    <a:pt x="530842" y="1216247"/>
                    <a:pt x="549769" y="1214907"/>
                    <a:pt x="568658" y="1213190"/>
                  </a:cubicBezTo>
                  <a:cubicBezTo>
                    <a:pt x="587710" y="1175088"/>
                    <a:pt x="571028" y="1193274"/>
                    <a:pt x="589264" y="1184857"/>
                  </a:cubicBezTo>
                  <a:cubicBezTo>
                    <a:pt x="597980" y="1180834"/>
                    <a:pt x="608234" y="1178766"/>
                    <a:pt x="615022" y="1171978"/>
                  </a:cubicBezTo>
                  <a:cubicBezTo>
                    <a:pt x="621032" y="1165968"/>
                    <a:pt x="625765" y="1158321"/>
                    <a:pt x="633053" y="1153948"/>
                  </a:cubicBezTo>
                  <a:cubicBezTo>
                    <a:pt x="647276" y="1145414"/>
                    <a:pt x="651333" y="1142267"/>
                    <a:pt x="669113" y="1135917"/>
                  </a:cubicBezTo>
                  <a:cubicBezTo>
                    <a:pt x="673236" y="1134444"/>
                    <a:pt x="677762" y="1134469"/>
                    <a:pt x="681992" y="1133341"/>
                  </a:cubicBezTo>
                  <a:cubicBezTo>
                    <a:pt x="690653" y="1131031"/>
                    <a:pt x="699164" y="1128190"/>
                    <a:pt x="707750" y="1125614"/>
                  </a:cubicBezTo>
                  <a:cubicBezTo>
                    <a:pt x="714619" y="1129048"/>
                    <a:pt x="722457" y="1131001"/>
                    <a:pt x="728356" y="1135917"/>
                  </a:cubicBezTo>
                  <a:cubicBezTo>
                    <a:pt x="733683" y="1140356"/>
                    <a:pt x="740297" y="1154647"/>
                    <a:pt x="743811" y="1161675"/>
                  </a:cubicBezTo>
                  <a:cubicBezTo>
                    <a:pt x="742094" y="1165968"/>
                    <a:pt x="740282" y="1170225"/>
                    <a:pt x="738659" y="1174554"/>
                  </a:cubicBezTo>
                  <a:cubicBezTo>
                    <a:pt x="735801" y="1182175"/>
                    <a:pt x="736797" y="1183492"/>
                    <a:pt x="730932" y="1190008"/>
                  </a:cubicBezTo>
                  <a:cubicBezTo>
                    <a:pt x="725246" y="1196326"/>
                    <a:pt x="718912" y="1202029"/>
                    <a:pt x="712902" y="1208039"/>
                  </a:cubicBezTo>
                  <a:lnTo>
                    <a:pt x="705174" y="1215766"/>
                  </a:lnTo>
                  <a:cubicBezTo>
                    <a:pt x="702598" y="1218342"/>
                    <a:pt x="700903" y="1222341"/>
                    <a:pt x="697447" y="1223493"/>
                  </a:cubicBezTo>
                  <a:lnTo>
                    <a:pt x="689720" y="1226069"/>
                  </a:lnTo>
                  <a:cubicBezTo>
                    <a:pt x="686286" y="1228645"/>
                    <a:pt x="683403" y="1232203"/>
                    <a:pt x="679417" y="1233797"/>
                  </a:cubicBezTo>
                  <a:cubicBezTo>
                    <a:pt x="674568" y="1235737"/>
                    <a:pt x="669100" y="1235438"/>
                    <a:pt x="663962" y="1236372"/>
                  </a:cubicBezTo>
                  <a:cubicBezTo>
                    <a:pt x="659655" y="1237155"/>
                    <a:pt x="655376" y="1238089"/>
                    <a:pt x="651083" y="1238948"/>
                  </a:cubicBezTo>
                  <a:cubicBezTo>
                    <a:pt x="641639" y="1238089"/>
                    <a:pt x="632223" y="1235921"/>
                    <a:pt x="622750" y="1236372"/>
                  </a:cubicBezTo>
                  <a:cubicBezTo>
                    <a:pt x="605560" y="1237191"/>
                    <a:pt x="598203" y="1241039"/>
                    <a:pt x="584113" y="1246675"/>
                  </a:cubicBezTo>
                  <a:cubicBezTo>
                    <a:pt x="580078" y="1249904"/>
                    <a:pt x="567378" y="1259287"/>
                    <a:pt x="563507" y="1264706"/>
                  </a:cubicBezTo>
                  <a:cubicBezTo>
                    <a:pt x="545198" y="1290338"/>
                    <a:pt x="574965" y="1258399"/>
                    <a:pt x="548052" y="1285312"/>
                  </a:cubicBezTo>
                  <a:cubicBezTo>
                    <a:pt x="536690" y="1284644"/>
                    <a:pt x="497426" y="1279864"/>
                    <a:pt x="481082" y="1285312"/>
                  </a:cubicBezTo>
                  <a:cubicBezTo>
                    <a:pt x="463340" y="1291226"/>
                    <a:pt x="469568" y="1295008"/>
                    <a:pt x="457900" y="1303342"/>
                  </a:cubicBezTo>
                  <a:cubicBezTo>
                    <a:pt x="448177" y="1310287"/>
                    <a:pt x="446236" y="1307929"/>
                    <a:pt x="434718" y="1311070"/>
                  </a:cubicBezTo>
                  <a:cubicBezTo>
                    <a:pt x="429479" y="1312499"/>
                    <a:pt x="419263" y="1316221"/>
                    <a:pt x="419263" y="1316221"/>
                  </a:cubicBezTo>
                  <a:cubicBezTo>
                    <a:pt x="417546" y="1318797"/>
                    <a:pt x="416094" y="1321571"/>
                    <a:pt x="414112" y="1323949"/>
                  </a:cubicBezTo>
                  <a:cubicBezTo>
                    <a:pt x="411780" y="1326747"/>
                    <a:pt x="408405" y="1328645"/>
                    <a:pt x="406384" y="1331676"/>
                  </a:cubicBezTo>
                  <a:cubicBezTo>
                    <a:pt x="404878" y="1333935"/>
                    <a:pt x="405387" y="1337194"/>
                    <a:pt x="403809" y="1339403"/>
                  </a:cubicBezTo>
                  <a:cubicBezTo>
                    <a:pt x="395479" y="1351065"/>
                    <a:pt x="394143" y="1348606"/>
                    <a:pt x="383202" y="1354858"/>
                  </a:cubicBezTo>
                  <a:cubicBezTo>
                    <a:pt x="375874" y="1359045"/>
                    <a:pt x="376080" y="1361196"/>
                    <a:pt x="367748" y="1362585"/>
                  </a:cubicBezTo>
                  <a:cubicBezTo>
                    <a:pt x="360079" y="1363863"/>
                    <a:pt x="352293" y="1364302"/>
                    <a:pt x="344566" y="1365161"/>
                  </a:cubicBezTo>
                  <a:cubicBezTo>
                    <a:pt x="341990" y="1366878"/>
                    <a:pt x="338773" y="1367896"/>
                    <a:pt x="336839" y="1370313"/>
                  </a:cubicBezTo>
                  <a:cubicBezTo>
                    <a:pt x="335143" y="1372433"/>
                    <a:pt x="335721" y="1375749"/>
                    <a:pt x="334263" y="1378040"/>
                  </a:cubicBezTo>
                  <a:cubicBezTo>
                    <a:pt x="329653" y="1385284"/>
                    <a:pt x="323960" y="1391777"/>
                    <a:pt x="318808" y="1398646"/>
                  </a:cubicBezTo>
                  <a:lnTo>
                    <a:pt x="318808" y="1398646"/>
                  </a:lnTo>
                  <a:cubicBezTo>
                    <a:pt x="304495" y="1408189"/>
                    <a:pt x="314103" y="1403127"/>
                    <a:pt x="287899" y="1408949"/>
                  </a:cubicBezTo>
                  <a:cubicBezTo>
                    <a:pt x="284465" y="1410666"/>
                    <a:pt x="280486" y="1411572"/>
                    <a:pt x="277596" y="1414101"/>
                  </a:cubicBezTo>
                  <a:cubicBezTo>
                    <a:pt x="273459" y="1417721"/>
                    <a:pt x="270446" y="1422476"/>
                    <a:pt x="267293" y="1426980"/>
                  </a:cubicBezTo>
                  <a:cubicBezTo>
                    <a:pt x="264422" y="1431082"/>
                    <a:pt x="261637" y="1435301"/>
                    <a:pt x="259565" y="1439859"/>
                  </a:cubicBezTo>
                  <a:cubicBezTo>
                    <a:pt x="256083" y="1447520"/>
                    <a:pt x="253913" y="1457316"/>
                    <a:pt x="251838" y="1465616"/>
                  </a:cubicBezTo>
                  <a:cubicBezTo>
                    <a:pt x="253208" y="1471781"/>
                    <a:pt x="255996" y="1495863"/>
                    <a:pt x="264717" y="1501677"/>
                  </a:cubicBezTo>
                  <a:cubicBezTo>
                    <a:pt x="271494" y="1506195"/>
                    <a:pt x="280336" y="1506379"/>
                    <a:pt x="287899" y="1509404"/>
                  </a:cubicBezTo>
                  <a:cubicBezTo>
                    <a:pt x="316909" y="1521008"/>
                    <a:pt x="289086" y="1515094"/>
                    <a:pt x="321384" y="1519708"/>
                  </a:cubicBezTo>
                  <a:cubicBezTo>
                    <a:pt x="328253" y="1524001"/>
                    <a:pt x="334132" y="1530622"/>
                    <a:pt x="341990" y="1532586"/>
                  </a:cubicBezTo>
                  <a:cubicBezTo>
                    <a:pt x="348705" y="1534265"/>
                    <a:pt x="355792" y="1531287"/>
                    <a:pt x="362596" y="1530011"/>
                  </a:cubicBezTo>
                  <a:cubicBezTo>
                    <a:pt x="369555" y="1528706"/>
                    <a:pt x="376485" y="1527098"/>
                    <a:pt x="383202" y="1524859"/>
                  </a:cubicBezTo>
                  <a:cubicBezTo>
                    <a:pt x="389744" y="1522678"/>
                    <a:pt x="395576" y="1518328"/>
                    <a:pt x="401233" y="1514556"/>
                  </a:cubicBezTo>
                  <a:cubicBezTo>
                    <a:pt x="402092" y="1507687"/>
                    <a:pt x="399969" y="1499710"/>
                    <a:pt x="403809" y="1493950"/>
                  </a:cubicBezTo>
                  <a:cubicBezTo>
                    <a:pt x="406238" y="1490307"/>
                    <a:pt x="412495" y="1492632"/>
                    <a:pt x="416688" y="1491374"/>
                  </a:cubicBezTo>
                  <a:cubicBezTo>
                    <a:pt x="421116" y="1490045"/>
                    <a:pt x="425237" y="1487845"/>
                    <a:pt x="429566" y="1486222"/>
                  </a:cubicBezTo>
                  <a:cubicBezTo>
                    <a:pt x="432108" y="1485269"/>
                    <a:pt x="434718" y="1484505"/>
                    <a:pt x="437294" y="1483647"/>
                  </a:cubicBezTo>
                  <a:cubicBezTo>
                    <a:pt x="439870" y="1481071"/>
                    <a:pt x="441932" y="1477850"/>
                    <a:pt x="445021" y="1475919"/>
                  </a:cubicBezTo>
                  <a:cubicBezTo>
                    <a:pt x="458974" y="1467198"/>
                    <a:pt x="463637" y="1471406"/>
                    <a:pt x="481082" y="1473344"/>
                  </a:cubicBezTo>
                  <a:cubicBezTo>
                    <a:pt x="483658" y="1474202"/>
                    <a:pt x="486689" y="1474223"/>
                    <a:pt x="488809" y="1475919"/>
                  </a:cubicBezTo>
                  <a:cubicBezTo>
                    <a:pt x="497687" y="1483021"/>
                    <a:pt x="493072" y="1488979"/>
                    <a:pt x="491385" y="1499101"/>
                  </a:cubicBezTo>
                  <a:cubicBezTo>
                    <a:pt x="496728" y="1520469"/>
                    <a:pt x="488986" y="1501818"/>
                    <a:pt x="501688" y="1511980"/>
                  </a:cubicBezTo>
                  <a:cubicBezTo>
                    <a:pt x="508325" y="1517290"/>
                    <a:pt x="519719" y="1530011"/>
                    <a:pt x="519719" y="1530011"/>
                  </a:cubicBezTo>
                  <a:cubicBezTo>
                    <a:pt x="524012" y="1528294"/>
                    <a:pt x="528948" y="1527698"/>
                    <a:pt x="532597" y="1524859"/>
                  </a:cubicBezTo>
                  <a:cubicBezTo>
                    <a:pt x="557345" y="1505610"/>
                    <a:pt x="531390" y="1515817"/>
                    <a:pt x="550628" y="1509404"/>
                  </a:cubicBezTo>
                  <a:cubicBezTo>
                    <a:pt x="563507" y="1515414"/>
                    <a:pt x="592050" y="1513499"/>
                    <a:pt x="589264" y="1527435"/>
                  </a:cubicBezTo>
                  <a:cubicBezTo>
                    <a:pt x="588406" y="1531728"/>
                    <a:pt x="588467" y="1536313"/>
                    <a:pt x="586689" y="1540314"/>
                  </a:cubicBezTo>
                  <a:cubicBezTo>
                    <a:pt x="584377" y="1545516"/>
                    <a:pt x="574404" y="1556576"/>
                    <a:pt x="568658" y="1558344"/>
                  </a:cubicBezTo>
                  <a:cubicBezTo>
                    <a:pt x="561227" y="1560630"/>
                    <a:pt x="553203" y="1560061"/>
                    <a:pt x="545476" y="1560920"/>
                  </a:cubicBezTo>
                  <a:cubicBezTo>
                    <a:pt x="541183" y="1565213"/>
                    <a:pt x="536324" y="1569007"/>
                    <a:pt x="532597" y="1573799"/>
                  </a:cubicBezTo>
                  <a:cubicBezTo>
                    <a:pt x="530240" y="1576830"/>
                    <a:pt x="529481" y="1580846"/>
                    <a:pt x="527446" y="1584102"/>
                  </a:cubicBezTo>
                  <a:cubicBezTo>
                    <a:pt x="525171" y="1587742"/>
                    <a:pt x="522214" y="1590912"/>
                    <a:pt x="519719" y="1594405"/>
                  </a:cubicBezTo>
                  <a:cubicBezTo>
                    <a:pt x="500887" y="1620769"/>
                    <a:pt x="532093" y="1578764"/>
                    <a:pt x="506840" y="1612435"/>
                  </a:cubicBezTo>
                  <a:cubicBezTo>
                    <a:pt x="505981" y="1615011"/>
                    <a:pt x="505334" y="1617667"/>
                    <a:pt x="504264" y="1620163"/>
                  </a:cubicBezTo>
                  <a:cubicBezTo>
                    <a:pt x="502751" y="1623692"/>
                    <a:pt x="500460" y="1626871"/>
                    <a:pt x="499112" y="1630466"/>
                  </a:cubicBezTo>
                  <a:cubicBezTo>
                    <a:pt x="495079" y="1641220"/>
                    <a:pt x="499167" y="1642441"/>
                    <a:pt x="488809" y="1651072"/>
                  </a:cubicBezTo>
                  <a:cubicBezTo>
                    <a:pt x="486723" y="1652810"/>
                    <a:pt x="483658" y="1652789"/>
                    <a:pt x="481082" y="1653648"/>
                  </a:cubicBezTo>
                  <a:cubicBezTo>
                    <a:pt x="478506" y="1651931"/>
                    <a:pt x="476358" y="1647745"/>
                    <a:pt x="473355" y="1648496"/>
                  </a:cubicBezTo>
                  <a:cubicBezTo>
                    <a:pt x="456576" y="1652690"/>
                    <a:pt x="463093" y="1657438"/>
                    <a:pt x="457900" y="1666527"/>
                  </a:cubicBezTo>
                  <a:cubicBezTo>
                    <a:pt x="455770" y="1670254"/>
                    <a:pt x="452382" y="1673149"/>
                    <a:pt x="450173" y="1676830"/>
                  </a:cubicBezTo>
                  <a:cubicBezTo>
                    <a:pt x="446500" y="1682952"/>
                    <a:pt x="441782" y="1692364"/>
                    <a:pt x="439870" y="1700012"/>
                  </a:cubicBezTo>
                  <a:cubicBezTo>
                    <a:pt x="437935" y="1707755"/>
                    <a:pt x="436563" y="1721712"/>
                    <a:pt x="432142" y="1728345"/>
                  </a:cubicBezTo>
                  <a:cubicBezTo>
                    <a:pt x="422083" y="1743437"/>
                    <a:pt x="431641" y="1727947"/>
                    <a:pt x="421839" y="1748951"/>
                  </a:cubicBezTo>
                  <a:cubicBezTo>
                    <a:pt x="417779" y="1757650"/>
                    <a:pt x="411288" y="1765396"/>
                    <a:pt x="408960" y="1774709"/>
                  </a:cubicBezTo>
                  <a:cubicBezTo>
                    <a:pt x="408101" y="1778143"/>
                    <a:pt x="407503" y="1781654"/>
                    <a:pt x="406384" y="1785012"/>
                  </a:cubicBezTo>
                  <a:cubicBezTo>
                    <a:pt x="404922" y="1789398"/>
                    <a:pt x="402856" y="1793562"/>
                    <a:pt x="401233" y="1797891"/>
                  </a:cubicBezTo>
                  <a:cubicBezTo>
                    <a:pt x="400280" y="1800433"/>
                    <a:pt x="399516" y="1803043"/>
                    <a:pt x="398657" y="1805619"/>
                  </a:cubicBezTo>
                  <a:cubicBezTo>
                    <a:pt x="399516" y="1820215"/>
                    <a:pt x="399010" y="1834956"/>
                    <a:pt x="401233" y="1849407"/>
                  </a:cubicBezTo>
                  <a:cubicBezTo>
                    <a:pt x="402472" y="1857458"/>
                    <a:pt x="402444" y="1867702"/>
                    <a:pt x="408960" y="1872589"/>
                  </a:cubicBezTo>
                  <a:lnTo>
                    <a:pt x="419263" y="1880316"/>
                  </a:lnTo>
                  <a:cubicBezTo>
                    <a:pt x="435576" y="1879457"/>
                    <a:pt x="452072" y="1880321"/>
                    <a:pt x="468203" y="1877740"/>
                  </a:cubicBezTo>
                  <a:cubicBezTo>
                    <a:pt x="473890" y="1876830"/>
                    <a:pt x="478000" y="1871091"/>
                    <a:pt x="483658" y="1870013"/>
                  </a:cubicBezTo>
                  <a:cubicBezTo>
                    <a:pt x="496337" y="1867598"/>
                    <a:pt x="509415" y="1868296"/>
                    <a:pt x="522294" y="1867437"/>
                  </a:cubicBezTo>
                  <a:cubicBezTo>
                    <a:pt x="524712" y="1866832"/>
                    <a:pt x="537307" y="1863963"/>
                    <a:pt x="540325" y="1862286"/>
                  </a:cubicBezTo>
                  <a:cubicBezTo>
                    <a:pt x="545737" y="1859279"/>
                    <a:pt x="550892" y="1855783"/>
                    <a:pt x="555779" y="1851982"/>
                  </a:cubicBezTo>
                  <a:cubicBezTo>
                    <a:pt x="574779" y="1837204"/>
                    <a:pt x="553768" y="1851418"/>
                    <a:pt x="568658" y="1836528"/>
                  </a:cubicBezTo>
                  <a:cubicBezTo>
                    <a:pt x="572545" y="1832641"/>
                    <a:pt x="577650" y="1830112"/>
                    <a:pt x="581537" y="1826225"/>
                  </a:cubicBezTo>
                  <a:cubicBezTo>
                    <a:pt x="598708" y="1809054"/>
                    <a:pt x="573812" y="1827081"/>
                    <a:pt x="594416" y="1813346"/>
                  </a:cubicBezTo>
                  <a:cubicBezTo>
                    <a:pt x="608153" y="1815063"/>
                    <a:pt x="622725" y="1813479"/>
                    <a:pt x="635628" y="1818497"/>
                  </a:cubicBezTo>
                  <a:cubicBezTo>
                    <a:pt x="639937" y="1820173"/>
                    <a:pt x="641109" y="1826764"/>
                    <a:pt x="640780" y="1831376"/>
                  </a:cubicBezTo>
                  <a:cubicBezTo>
                    <a:pt x="639618" y="1847651"/>
                    <a:pt x="630880" y="1861159"/>
                    <a:pt x="617598" y="1870013"/>
                  </a:cubicBezTo>
                  <a:cubicBezTo>
                    <a:pt x="615022" y="1871730"/>
                    <a:pt x="612221" y="1873149"/>
                    <a:pt x="609871" y="1875164"/>
                  </a:cubicBezTo>
                  <a:cubicBezTo>
                    <a:pt x="604909" y="1879418"/>
                    <a:pt x="596050" y="1890585"/>
                    <a:pt x="589264" y="1893195"/>
                  </a:cubicBezTo>
                  <a:cubicBezTo>
                    <a:pt x="581876" y="1896036"/>
                    <a:pt x="573795" y="1896566"/>
                    <a:pt x="566082" y="1898346"/>
                  </a:cubicBezTo>
                  <a:cubicBezTo>
                    <a:pt x="562633" y="1899142"/>
                    <a:pt x="559094" y="1899679"/>
                    <a:pt x="555779" y="1900922"/>
                  </a:cubicBezTo>
                  <a:cubicBezTo>
                    <a:pt x="537946" y="1907610"/>
                    <a:pt x="552244" y="1903447"/>
                    <a:pt x="537749" y="1913801"/>
                  </a:cubicBezTo>
                  <a:cubicBezTo>
                    <a:pt x="533152" y="1917085"/>
                    <a:pt x="519161" y="1922267"/>
                    <a:pt x="514567" y="1924104"/>
                  </a:cubicBezTo>
                  <a:cubicBezTo>
                    <a:pt x="507870" y="1923267"/>
                    <a:pt x="486384" y="1918589"/>
                    <a:pt x="478506" y="1924104"/>
                  </a:cubicBezTo>
                  <a:cubicBezTo>
                    <a:pt x="473434" y="1927655"/>
                    <a:pt x="473355" y="1936125"/>
                    <a:pt x="468203" y="1939559"/>
                  </a:cubicBezTo>
                  <a:cubicBezTo>
                    <a:pt x="465627" y="1941276"/>
                    <a:pt x="462790" y="1942653"/>
                    <a:pt x="460476" y="1944710"/>
                  </a:cubicBezTo>
                  <a:cubicBezTo>
                    <a:pt x="455031" y="1949550"/>
                    <a:pt x="445021" y="1960165"/>
                    <a:pt x="445021" y="1960165"/>
                  </a:cubicBezTo>
                  <a:cubicBezTo>
                    <a:pt x="443304" y="1963599"/>
                    <a:pt x="442350" y="1967537"/>
                    <a:pt x="439870" y="1970468"/>
                  </a:cubicBezTo>
                  <a:cubicBezTo>
                    <a:pt x="422640" y="1990830"/>
                    <a:pt x="423779" y="1993876"/>
                    <a:pt x="403809" y="1996226"/>
                  </a:cubicBezTo>
                  <a:cubicBezTo>
                    <a:pt x="393541" y="1997434"/>
                    <a:pt x="383202" y="1997943"/>
                    <a:pt x="372899" y="1998802"/>
                  </a:cubicBezTo>
                  <a:cubicBezTo>
                    <a:pt x="368606" y="1999660"/>
                    <a:pt x="363848" y="1999251"/>
                    <a:pt x="360021" y="2001377"/>
                  </a:cubicBezTo>
                  <a:cubicBezTo>
                    <a:pt x="355775" y="2003736"/>
                    <a:pt x="353347" y="2008453"/>
                    <a:pt x="349717" y="2011680"/>
                  </a:cubicBezTo>
                  <a:cubicBezTo>
                    <a:pt x="332199" y="2027253"/>
                    <a:pt x="341141" y="2015532"/>
                    <a:pt x="331687" y="2029711"/>
                  </a:cubicBezTo>
                  <a:cubicBezTo>
                    <a:pt x="329646" y="2046037"/>
                    <a:pt x="324713" y="2051070"/>
                    <a:pt x="336839" y="2063196"/>
                  </a:cubicBezTo>
                  <a:cubicBezTo>
                    <a:pt x="339554" y="2065911"/>
                    <a:pt x="343708" y="2066631"/>
                    <a:pt x="347142" y="2068348"/>
                  </a:cubicBezTo>
                  <a:cubicBezTo>
                    <a:pt x="377083" y="2060862"/>
                    <a:pt x="343283" y="2072391"/>
                    <a:pt x="360021" y="2058044"/>
                  </a:cubicBezTo>
                  <a:cubicBezTo>
                    <a:pt x="364394" y="2054296"/>
                    <a:pt x="370683" y="2053512"/>
                    <a:pt x="375475" y="2050317"/>
                  </a:cubicBezTo>
                  <a:cubicBezTo>
                    <a:pt x="378506" y="2048296"/>
                    <a:pt x="380004" y="2044334"/>
                    <a:pt x="383202" y="2042590"/>
                  </a:cubicBezTo>
                  <a:cubicBezTo>
                    <a:pt x="401552" y="2032581"/>
                    <a:pt x="406625" y="2035196"/>
                    <a:pt x="426991" y="2032287"/>
                  </a:cubicBezTo>
                  <a:cubicBezTo>
                    <a:pt x="431325" y="2031668"/>
                    <a:pt x="435522" y="2030223"/>
                    <a:pt x="439870" y="2029711"/>
                  </a:cubicBezTo>
                  <a:cubicBezTo>
                    <a:pt x="450138" y="2028503"/>
                    <a:pt x="460476" y="2027994"/>
                    <a:pt x="470779" y="2027135"/>
                  </a:cubicBezTo>
                  <a:cubicBezTo>
                    <a:pt x="476789" y="2023701"/>
                    <a:pt x="482873" y="2020393"/>
                    <a:pt x="488809" y="2016832"/>
                  </a:cubicBezTo>
                  <a:cubicBezTo>
                    <a:pt x="491464" y="2015239"/>
                    <a:pt x="493691" y="2012899"/>
                    <a:pt x="496537" y="2011680"/>
                  </a:cubicBezTo>
                  <a:cubicBezTo>
                    <a:pt x="503541" y="2008679"/>
                    <a:pt x="522910" y="2007096"/>
                    <a:pt x="527446" y="2006529"/>
                  </a:cubicBezTo>
                  <a:cubicBezTo>
                    <a:pt x="531739" y="2004812"/>
                    <a:pt x="535864" y="2002594"/>
                    <a:pt x="540325" y="2001377"/>
                  </a:cubicBezTo>
                  <a:cubicBezTo>
                    <a:pt x="545363" y="2000003"/>
                    <a:pt x="551007" y="2000923"/>
                    <a:pt x="555779" y="1998802"/>
                  </a:cubicBezTo>
                  <a:cubicBezTo>
                    <a:pt x="559108" y="1997322"/>
                    <a:pt x="560708" y="1993406"/>
                    <a:pt x="563507" y="1991074"/>
                  </a:cubicBezTo>
                  <a:cubicBezTo>
                    <a:pt x="565885" y="1989092"/>
                    <a:pt x="568856" y="1987905"/>
                    <a:pt x="571234" y="1985923"/>
                  </a:cubicBezTo>
                  <a:cubicBezTo>
                    <a:pt x="574032" y="1983591"/>
                    <a:pt x="575798" y="1980002"/>
                    <a:pt x="578961" y="1978195"/>
                  </a:cubicBezTo>
                  <a:cubicBezTo>
                    <a:pt x="582035" y="1976439"/>
                    <a:pt x="585860" y="1976592"/>
                    <a:pt x="589264" y="1975620"/>
                  </a:cubicBezTo>
                  <a:cubicBezTo>
                    <a:pt x="607756" y="1970337"/>
                    <a:pt x="583671" y="1975708"/>
                    <a:pt x="609871" y="1970468"/>
                  </a:cubicBezTo>
                  <a:cubicBezTo>
                    <a:pt x="615881" y="1973044"/>
                    <a:pt x="623978" y="1972964"/>
                    <a:pt x="627901" y="1978195"/>
                  </a:cubicBezTo>
                  <a:cubicBezTo>
                    <a:pt x="667009" y="2030339"/>
                    <a:pt x="608810" y="1983193"/>
                    <a:pt x="643356" y="2009105"/>
                  </a:cubicBezTo>
                  <a:cubicBezTo>
                    <a:pt x="645073" y="2012539"/>
                    <a:pt x="645792" y="2016693"/>
                    <a:pt x="648507" y="2019408"/>
                  </a:cubicBezTo>
                  <a:cubicBezTo>
                    <a:pt x="650427" y="2021328"/>
                    <a:pt x="653533" y="2022254"/>
                    <a:pt x="656235" y="2021984"/>
                  </a:cubicBezTo>
                  <a:cubicBezTo>
                    <a:pt x="688253" y="2018782"/>
                    <a:pt x="663393" y="2017638"/>
                    <a:pt x="681992" y="2014256"/>
                  </a:cubicBezTo>
                  <a:cubicBezTo>
                    <a:pt x="688803" y="2013018"/>
                    <a:pt x="695730" y="2012539"/>
                    <a:pt x="702599" y="2011680"/>
                  </a:cubicBezTo>
                  <a:cubicBezTo>
                    <a:pt x="705175" y="2010822"/>
                    <a:pt x="708067" y="2010611"/>
                    <a:pt x="710326" y="2009105"/>
                  </a:cubicBezTo>
                  <a:cubicBezTo>
                    <a:pt x="715300" y="2005789"/>
                    <a:pt x="725798" y="1991697"/>
                    <a:pt x="728356" y="1988499"/>
                  </a:cubicBezTo>
                  <a:cubicBezTo>
                    <a:pt x="727498" y="1983347"/>
                    <a:pt x="728776" y="1977323"/>
                    <a:pt x="725781" y="1973044"/>
                  </a:cubicBezTo>
                  <a:cubicBezTo>
                    <a:pt x="722231" y="1967972"/>
                    <a:pt x="710326" y="1962741"/>
                    <a:pt x="710326" y="1962741"/>
                  </a:cubicBezTo>
                  <a:cubicBezTo>
                    <a:pt x="708033" y="1953571"/>
                    <a:pt x="704881" y="1946784"/>
                    <a:pt x="710326" y="1936983"/>
                  </a:cubicBezTo>
                  <a:cubicBezTo>
                    <a:pt x="712411" y="1933230"/>
                    <a:pt x="717099" y="1931700"/>
                    <a:pt x="720629" y="1929256"/>
                  </a:cubicBezTo>
                  <a:cubicBezTo>
                    <a:pt x="728265" y="1923970"/>
                    <a:pt x="734801" y="1916054"/>
                    <a:pt x="743811" y="1913801"/>
                  </a:cubicBezTo>
                  <a:cubicBezTo>
                    <a:pt x="772741" y="1906568"/>
                    <a:pt x="734784" y="1916849"/>
                    <a:pt x="764417" y="1906074"/>
                  </a:cubicBezTo>
                  <a:cubicBezTo>
                    <a:pt x="770292" y="1903938"/>
                    <a:pt x="776438" y="1902639"/>
                    <a:pt x="782448" y="1900922"/>
                  </a:cubicBezTo>
                  <a:cubicBezTo>
                    <a:pt x="785882" y="1902639"/>
                    <a:pt x="789417" y="1904169"/>
                    <a:pt x="792751" y="1906074"/>
                  </a:cubicBezTo>
                  <a:cubicBezTo>
                    <a:pt x="795439" y="1907610"/>
                    <a:pt x="800478" y="1908129"/>
                    <a:pt x="800478" y="1911225"/>
                  </a:cubicBezTo>
                  <a:cubicBezTo>
                    <a:pt x="800478" y="1914868"/>
                    <a:pt x="795782" y="1916932"/>
                    <a:pt x="792751" y="1918953"/>
                  </a:cubicBezTo>
                  <a:cubicBezTo>
                    <a:pt x="790492" y="1920459"/>
                    <a:pt x="787624" y="1920748"/>
                    <a:pt x="785023" y="1921528"/>
                  </a:cubicBezTo>
                  <a:cubicBezTo>
                    <a:pt x="779036" y="1923324"/>
                    <a:pt x="773003" y="1924963"/>
                    <a:pt x="766993" y="1926680"/>
                  </a:cubicBezTo>
                  <a:cubicBezTo>
                    <a:pt x="765276" y="1929256"/>
                    <a:pt x="762350" y="1931353"/>
                    <a:pt x="761841" y="1934407"/>
                  </a:cubicBezTo>
                  <a:cubicBezTo>
                    <a:pt x="760530" y="1942274"/>
                    <a:pt x="770537" y="1946725"/>
                    <a:pt x="774720" y="1949862"/>
                  </a:cubicBezTo>
                  <a:cubicBezTo>
                    <a:pt x="782447" y="1944710"/>
                    <a:pt x="789992" y="1939274"/>
                    <a:pt x="797902" y="1934407"/>
                  </a:cubicBezTo>
                  <a:cubicBezTo>
                    <a:pt x="815533" y="1923557"/>
                    <a:pt x="801628" y="1935833"/>
                    <a:pt x="815933" y="1921528"/>
                  </a:cubicBezTo>
                  <a:cubicBezTo>
                    <a:pt x="821943" y="1923245"/>
                    <a:pt x="828273" y="1924093"/>
                    <a:pt x="833963" y="1926680"/>
                  </a:cubicBezTo>
                  <a:cubicBezTo>
                    <a:pt x="845692" y="1932012"/>
                    <a:pt x="846082" y="1939911"/>
                    <a:pt x="857145" y="1947286"/>
                  </a:cubicBezTo>
                  <a:cubicBezTo>
                    <a:pt x="860090" y="1949250"/>
                    <a:pt x="864014" y="1949003"/>
                    <a:pt x="867448" y="1949862"/>
                  </a:cubicBezTo>
                  <a:cubicBezTo>
                    <a:pt x="876893" y="1949003"/>
                    <a:pt x="886363" y="1948394"/>
                    <a:pt x="895782" y="1947286"/>
                  </a:cubicBezTo>
                  <a:cubicBezTo>
                    <a:pt x="900969" y="1946676"/>
                    <a:pt x="906387" y="1946650"/>
                    <a:pt x="911236" y="1944710"/>
                  </a:cubicBezTo>
                  <a:cubicBezTo>
                    <a:pt x="915222" y="1943116"/>
                    <a:pt x="917812" y="1939113"/>
                    <a:pt x="921539" y="1936983"/>
                  </a:cubicBezTo>
                  <a:cubicBezTo>
                    <a:pt x="923897" y="1935636"/>
                    <a:pt x="926838" y="1935621"/>
                    <a:pt x="929267" y="1934407"/>
                  </a:cubicBezTo>
                  <a:cubicBezTo>
                    <a:pt x="949243" y="1924420"/>
                    <a:pt x="925295" y="1933156"/>
                    <a:pt x="944721" y="1926680"/>
                  </a:cubicBezTo>
                  <a:cubicBezTo>
                    <a:pt x="951386" y="1920016"/>
                    <a:pt x="958667" y="1911727"/>
                    <a:pt x="967903" y="1908649"/>
                  </a:cubicBezTo>
                  <a:lnTo>
                    <a:pt x="975631" y="1906074"/>
                  </a:lnTo>
                  <a:cubicBezTo>
                    <a:pt x="979065" y="1902640"/>
                    <a:pt x="982246" y="1898932"/>
                    <a:pt x="985934" y="1895771"/>
                  </a:cubicBezTo>
                  <a:cubicBezTo>
                    <a:pt x="989022" y="1893124"/>
                    <a:pt x="1005245" y="1883669"/>
                    <a:pt x="1006540" y="1882892"/>
                  </a:cubicBezTo>
                  <a:cubicBezTo>
                    <a:pt x="1036153" y="1843407"/>
                    <a:pt x="991522" y="1900914"/>
                    <a:pt x="1024570" y="1864861"/>
                  </a:cubicBezTo>
                  <a:cubicBezTo>
                    <a:pt x="1027042" y="1862164"/>
                    <a:pt x="1044877" y="1836536"/>
                    <a:pt x="1052904" y="1831376"/>
                  </a:cubicBezTo>
                  <a:cubicBezTo>
                    <a:pt x="1060979" y="1826185"/>
                    <a:pt x="1070076" y="1822790"/>
                    <a:pt x="1078662" y="1818497"/>
                  </a:cubicBezTo>
                  <a:cubicBezTo>
                    <a:pt x="1082096" y="1816780"/>
                    <a:pt x="1085770" y="1815476"/>
                    <a:pt x="1088965" y="1813346"/>
                  </a:cubicBezTo>
                  <a:cubicBezTo>
                    <a:pt x="1096728" y="1808170"/>
                    <a:pt x="1097841" y="1806966"/>
                    <a:pt x="1106995" y="1803043"/>
                  </a:cubicBezTo>
                  <a:cubicBezTo>
                    <a:pt x="1131707" y="1792453"/>
                    <a:pt x="1089833" y="1813723"/>
                    <a:pt x="1127601" y="1792740"/>
                  </a:cubicBezTo>
                  <a:cubicBezTo>
                    <a:pt x="1130958" y="1790875"/>
                    <a:pt x="1134779" y="1789820"/>
                    <a:pt x="1137904" y="1787588"/>
                  </a:cubicBezTo>
                  <a:cubicBezTo>
                    <a:pt x="1140868" y="1785471"/>
                    <a:pt x="1142834" y="1782193"/>
                    <a:pt x="1145632" y="1779861"/>
                  </a:cubicBezTo>
                  <a:cubicBezTo>
                    <a:pt x="1148010" y="1777879"/>
                    <a:pt x="1150981" y="1776691"/>
                    <a:pt x="1153359" y="1774709"/>
                  </a:cubicBezTo>
                  <a:cubicBezTo>
                    <a:pt x="1156157" y="1772377"/>
                    <a:pt x="1164600" y="1766023"/>
                    <a:pt x="1161086" y="1766982"/>
                  </a:cubicBezTo>
                  <a:cubicBezTo>
                    <a:pt x="1148469" y="1770423"/>
                    <a:pt x="1137046" y="1777285"/>
                    <a:pt x="1125026" y="1782437"/>
                  </a:cubicBezTo>
                  <a:cubicBezTo>
                    <a:pt x="1128460" y="1785871"/>
                    <a:pt x="1131537" y="1795774"/>
                    <a:pt x="1135329" y="1792740"/>
                  </a:cubicBezTo>
                  <a:cubicBezTo>
                    <a:pt x="1140734" y="1788415"/>
                    <a:pt x="1131443" y="1774618"/>
                    <a:pt x="1137904" y="1772133"/>
                  </a:cubicBezTo>
                  <a:cubicBezTo>
                    <a:pt x="1158002" y="1764403"/>
                    <a:pt x="1180834" y="1768699"/>
                    <a:pt x="1202299" y="1766982"/>
                  </a:cubicBezTo>
                  <a:cubicBezTo>
                    <a:pt x="1209168" y="1764406"/>
                    <a:pt x="1216465" y="1762768"/>
                    <a:pt x="1222905" y="1759255"/>
                  </a:cubicBezTo>
                  <a:cubicBezTo>
                    <a:pt x="1231015" y="1754831"/>
                    <a:pt x="1234835" y="1743122"/>
                    <a:pt x="1238360" y="1736073"/>
                  </a:cubicBezTo>
                  <a:cubicBezTo>
                    <a:pt x="1242697" y="1705701"/>
                    <a:pt x="1234626" y="1721124"/>
                    <a:pt x="1274421" y="1712891"/>
                  </a:cubicBezTo>
                  <a:cubicBezTo>
                    <a:pt x="1288287" y="1710022"/>
                    <a:pt x="1315633" y="1702588"/>
                    <a:pt x="1315633" y="1702588"/>
                  </a:cubicBezTo>
                  <a:cubicBezTo>
                    <a:pt x="1318209" y="1700871"/>
                    <a:pt x="1321171" y="1699625"/>
                    <a:pt x="1323360" y="1697436"/>
                  </a:cubicBezTo>
                  <a:cubicBezTo>
                    <a:pt x="1329782" y="1691014"/>
                    <a:pt x="1328554" y="1687852"/>
                    <a:pt x="1331088" y="1679406"/>
                  </a:cubicBezTo>
                  <a:cubicBezTo>
                    <a:pt x="1332648" y="1674205"/>
                    <a:pt x="1336239" y="1663951"/>
                    <a:pt x="1336239" y="1663951"/>
                  </a:cubicBezTo>
                  <a:cubicBezTo>
                    <a:pt x="1334079" y="1650991"/>
                    <a:pt x="1330651" y="1645288"/>
                    <a:pt x="1338815" y="1633042"/>
                  </a:cubicBezTo>
                  <a:cubicBezTo>
                    <a:pt x="1342856" y="1626980"/>
                    <a:pt x="1349899" y="1623416"/>
                    <a:pt x="1354270" y="1617587"/>
                  </a:cubicBezTo>
                  <a:cubicBezTo>
                    <a:pt x="1359941" y="1610025"/>
                    <a:pt x="1362438" y="1607094"/>
                    <a:pt x="1367148" y="1599557"/>
                  </a:cubicBezTo>
                  <a:cubicBezTo>
                    <a:pt x="1369802" y="1595311"/>
                    <a:pt x="1371134" y="1590004"/>
                    <a:pt x="1374876" y="1586678"/>
                  </a:cubicBezTo>
                  <a:cubicBezTo>
                    <a:pt x="1379181" y="1582852"/>
                    <a:pt x="1385179" y="1581526"/>
                    <a:pt x="1390330" y="1578950"/>
                  </a:cubicBezTo>
                  <a:cubicBezTo>
                    <a:pt x="1405855" y="1558252"/>
                    <a:pt x="1393627" y="1579886"/>
                    <a:pt x="1395482" y="1555768"/>
                  </a:cubicBezTo>
                  <a:cubicBezTo>
                    <a:pt x="1396025" y="1548709"/>
                    <a:pt x="1398770" y="1541993"/>
                    <a:pt x="1400633" y="1535162"/>
                  </a:cubicBezTo>
                  <a:cubicBezTo>
                    <a:pt x="1404518" y="1520918"/>
                    <a:pt x="1401327" y="1533776"/>
                    <a:pt x="1408361" y="1519708"/>
                  </a:cubicBezTo>
                  <a:cubicBezTo>
                    <a:pt x="1410429" y="1515573"/>
                    <a:pt x="1411444" y="1510965"/>
                    <a:pt x="1413512" y="1506829"/>
                  </a:cubicBezTo>
                  <a:cubicBezTo>
                    <a:pt x="1414897" y="1504060"/>
                    <a:pt x="1417279" y="1501870"/>
                    <a:pt x="1418664" y="1499101"/>
                  </a:cubicBezTo>
                  <a:cubicBezTo>
                    <a:pt x="1419878" y="1496673"/>
                    <a:pt x="1420171" y="1493870"/>
                    <a:pt x="1421240" y="1491374"/>
                  </a:cubicBezTo>
                  <a:cubicBezTo>
                    <a:pt x="1424938" y="1482746"/>
                    <a:pt x="1429230" y="1476340"/>
                    <a:pt x="1434119" y="1468192"/>
                  </a:cubicBezTo>
                  <a:cubicBezTo>
                    <a:pt x="1496066" y="1473579"/>
                    <a:pt x="1474556" y="1479612"/>
                    <a:pt x="1501089" y="1470768"/>
                  </a:cubicBezTo>
                  <a:cubicBezTo>
                    <a:pt x="1521694" y="1457029"/>
                    <a:pt x="1496796" y="1475061"/>
                    <a:pt x="1513968" y="1457889"/>
                  </a:cubicBezTo>
                  <a:cubicBezTo>
                    <a:pt x="1516157" y="1455700"/>
                    <a:pt x="1519119" y="1454454"/>
                    <a:pt x="1521695" y="1452737"/>
                  </a:cubicBezTo>
                  <a:cubicBezTo>
                    <a:pt x="1523412" y="1449303"/>
                    <a:pt x="1528358" y="1445963"/>
                    <a:pt x="1526846" y="1442434"/>
                  </a:cubicBezTo>
                  <a:cubicBezTo>
                    <a:pt x="1524818" y="1437703"/>
                    <a:pt x="1511569" y="1433907"/>
                    <a:pt x="1506240" y="1432131"/>
                  </a:cubicBezTo>
                  <a:cubicBezTo>
                    <a:pt x="1500347" y="1433441"/>
                    <a:pt x="1478894" y="1441486"/>
                    <a:pt x="1470179" y="1434707"/>
                  </a:cubicBezTo>
                  <a:cubicBezTo>
                    <a:pt x="1465292" y="1430906"/>
                    <a:pt x="1459876" y="1419252"/>
                    <a:pt x="1459876" y="1419252"/>
                  </a:cubicBezTo>
                  <a:cubicBezTo>
                    <a:pt x="1459018" y="1414101"/>
                    <a:pt x="1456994" y="1409011"/>
                    <a:pt x="1457301" y="1403798"/>
                  </a:cubicBezTo>
                  <a:cubicBezTo>
                    <a:pt x="1458774" y="1378766"/>
                    <a:pt x="1458491" y="1381404"/>
                    <a:pt x="1467604" y="1367737"/>
                  </a:cubicBezTo>
                  <a:cubicBezTo>
                    <a:pt x="1468462" y="1364303"/>
                    <a:pt x="1468741" y="1360669"/>
                    <a:pt x="1470179" y="1357434"/>
                  </a:cubicBezTo>
                  <a:cubicBezTo>
                    <a:pt x="1472212" y="1352859"/>
                    <a:pt x="1477383" y="1349534"/>
                    <a:pt x="1477907" y="1344555"/>
                  </a:cubicBezTo>
                  <a:cubicBezTo>
                    <a:pt x="1479169" y="1332570"/>
                    <a:pt x="1476190" y="1320514"/>
                    <a:pt x="1475331" y="1308494"/>
                  </a:cubicBezTo>
                  <a:cubicBezTo>
                    <a:pt x="1476190" y="1302484"/>
                    <a:pt x="1475572" y="1296068"/>
                    <a:pt x="1477907" y="1290464"/>
                  </a:cubicBezTo>
                  <a:cubicBezTo>
                    <a:pt x="1480022" y="1285389"/>
                    <a:pt x="1485296" y="1282247"/>
                    <a:pt x="1488210" y="1277585"/>
                  </a:cubicBezTo>
                  <a:cubicBezTo>
                    <a:pt x="1489649" y="1275282"/>
                    <a:pt x="1489572" y="1272286"/>
                    <a:pt x="1490786" y="1269857"/>
                  </a:cubicBezTo>
                  <a:cubicBezTo>
                    <a:pt x="1492170" y="1267088"/>
                    <a:pt x="1494220" y="1264706"/>
                    <a:pt x="1495937" y="1262130"/>
                  </a:cubicBezTo>
                  <a:cubicBezTo>
                    <a:pt x="1496796" y="1256978"/>
                    <a:pt x="1498187" y="1251888"/>
                    <a:pt x="1498513" y="1246675"/>
                  </a:cubicBezTo>
                  <a:cubicBezTo>
                    <a:pt x="1499907" y="1224379"/>
                    <a:pt x="1499004" y="1201947"/>
                    <a:pt x="1501089" y="1179705"/>
                  </a:cubicBezTo>
                  <a:cubicBezTo>
                    <a:pt x="1501824" y="1171868"/>
                    <a:pt x="1507793" y="1161145"/>
                    <a:pt x="1511392" y="1153948"/>
                  </a:cubicBezTo>
                  <a:cubicBezTo>
                    <a:pt x="1517201" y="1130707"/>
                    <a:pt x="1514304" y="1140058"/>
                    <a:pt x="1519119" y="1125614"/>
                  </a:cubicBezTo>
                  <a:cubicBezTo>
                    <a:pt x="1516968" y="1063252"/>
                    <a:pt x="1537786" y="1060252"/>
                    <a:pt x="1503664" y="1043189"/>
                  </a:cubicBezTo>
                  <a:cubicBezTo>
                    <a:pt x="1501236" y="1041975"/>
                    <a:pt x="1498513" y="1041472"/>
                    <a:pt x="1495937" y="1040613"/>
                  </a:cubicBezTo>
                  <a:cubicBezTo>
                    <a:pt x="1466751" y="1044783"/>
                    <a:pt x="1488838" y="1043241"/>
                    <a:pt x="1457301" y="1040613"/>
                  </a:cubicBezTo>
                  <a:cubicBezTo>
                    <a:pt x="1433282" y="1038612"/>
                    <a:pt x="1385179" y="1035462"/>
                    <a:pt x="1385179" y="1035462"/>
                  </a:cubicBezTo>
                  <a:cubicBezTo>
                    <a:pt x="1365206" y="1022147"/>
                    <a:pt x="1371682" y="1031033"/>
                    <a:pt x="1364573" y="1009704"/>
                  </a:cubicBezTo>
                  <a:cubicBezTo>
                    <a:pt x="1365431" y="1006270"/>
                    <a:pt x="1364817" y="1002065"/>
                    <a:pt x="1367148" y="999401"/>
                  </a:cubicBezTo>
                  <a:cubicBezTo>
                    <a:pt x="1371225" y="994741"/>
                    <a:pt x="1377379" y="992422"/>
                    <a:pt x="1382603" y="989098"/>
                  </a:cubicBezTo>
                  <a:cubicBezTo>
                    <a:pt x="1421738" y="964195"/>
                    <a:pt x="1372119" y="997210"/>
                    <a:pt x="1405785" y="973643"/>
                  </a:cubicBezTo>
                  <a:cubicBezTo>
                    <a:pt x="1410857" y="970092"/>
                    <a:pt x="1421240" y="963340"/>
                    <a:pt x="1421240" y="963340"/>
                  </a:cubicBezTo>
                  <a:cubicBezTo>
                    <a:pt x="1423816" y="964199"/>
                    <a:pt x="1427047" y="963996"/>
                    <a:pt x="1428967" y="965916"/>
                  </a:cubicBezTo>
                  <a:cubicBezTo>
                    <a:pt x="1435409" y="972358"/>
                    <a:pt x="1433459" y="978973"/>
                    <a:pt x="1436694" y="986522"/>
                  </a:cubicBezTo>
                  <a:cubicBezTo>
                    <a:pt x="1437913" y="989367"/>
                    <a:pt x="1440205" y="991624"/>
                    <a:pt x="1441846" y="994249"/>
                  </a:cubicBezTo>
                  <a:cubicBezTo>
                    <a:pt x="1444499" y="998494"/>
                    <a:pt x="1446033" y="1003588"/>
                    <a:pt x="1449573" y="1007128"/>
                  </a:cubicBezTo>
                  <a:cubicBezTo>
                    <a:pt x="1451493" y="1009048"/>
                    <a:pt x="1454617" y="1009291"/>
                    <a:pt x="1457301" y="1009704"/>
                  </a:cubicBezTo>
                  <a:cubicBezTo>
                    <a:pt x="1465829" y="1011016"/>
                    <a:pt x="1474472" y="1011421"/>
                    <a:pt x="1483058" y="1012280"/>
                  </a:cubicBezTo>
                  <a:cubicBezTo>
                    <a:pt x="1483096" y="1012308"/>
                    <a:pt x="1497156" y="1024550"/>
                    <a:pt x="1501089" y="1022583"/>
                  </a:cubicBezTo>
                  <a:cubicBezTo>
                    <a:pt x="1509390" y="1018432"/>
                    <a:pt x="1515708" y="1006243"/>
                    <a:pt x="1521695" y="999401"/>
                  </a:cubicBezTo>
                  <a:cubicBezTo>
                    <a:pt x="1524893" y="995746"/>
                    <a:pt x="1528564" y="992532"/>
                    <a:pt x="1531998" y="989098"/>
                  </a:cubicBezTo>
                  <a:cubicBezTo>
                    <a:pt x="1532857" y="985664"/>
                    <a:pt x="1535075" y="982299"/>
                    <a:pt x="1534574" y="978795"/>
                  </a:cubicBezTo>
                  <a:cubicBezTo>
                    <a:pt x="1533977" y="974613"/>
                    <a:pt x="1523873" y="965519"/>
                    <a:pt x="1521695" y="963340"/>
                  </a:cubicBezTo>
                  <a:cubicBezTo>
                    <a:pt x="1523412" y="959047"/>
                    <a:pt x="1524395" y="954382"/>
                    <a:pt x="1526846" y="950461"/>
                  </a:cubicBezTo>
                  <a:cubicBezTo>
                    <a:pt x="1528777" y="947372"/>
                    <a:pt x="1532242" y="945532"/>
                    <a:pt x="1534574" y="942734"/>
                  </a:cubicBezTo>
                  <a:cubicBezTo>
                    <a:pt x="1536556" y="940356"/>
                    <a:pt x="1538008" y="937583"/>
                    <a:pt x="1539725" y="935007"/>
                  </a:cubicBezTo>
                  <a:cubicBezTo>
                    <a:pt x="1541442" y="926421"/>
                    <a:pt x="1541803" y="917448"/>
                    <a:pt x="1544877" y="909249"/>
                  </a:cubicBezTo>
                  <a:cubicBezTo>
                    <a:pt x="1547051" y="903452"/>
                    <a:pt x="1552215" y="899229"/>
                    <a:pt x="1555180" y="893794"/>
                  </a:cubicBezTo>
                  <a:cubicBezTo>
                    <a:pt x="1559078" y="886647"/>
                    <a:pt x="1563895" y="869767"/>
                    <a:pt x="1565483" y="862885"/>
                  </a:cubicBezTo>
                  <a:cubicBezTo>
                    <a:pt x="1566657" y="857796"/>
                    <a:pt x="1566792" y="852497"/>
                    <a:pt x="1568059" y="847430"/>
                  </a:cubicBezTo>
                  <a:cubicBezTo>
                    <a:pt x="1569376" y="842162"/>
                    <a:pt x="1573210" y="831976"/>
                    <a:pt x="1573210" y="831976"/>
                  </a:cubicBezTo>
                  <a:cubicBezTo>
                    <a:pt x="1574069" y="825107"/>
                    <a:pt x="1574548" y="818180"/>
                    <a:pt x="1575786" y="811369"/>
                  </a:cubicBezTo>
                  <a:cubicBezTo>
                    <a:pt x="1576272" y="808698"/>
                    <a:pt x="1577704" y="806276"/>
                    <a:pt x="1578362" y="803642"/>
                  </a:cubicBezTo>
                  <a:cubicBezTo>
                    <a:pt x="1581228" y="792179"/>
                    <a:pt x="1584467" y="777173"/>
                    <a:pt x="1586089" y="765006"/>
                  </a:cubicBezTo>
                  <a:cubicBezTo>
                    <a:pt x="1590750" y="730050"/>
                    <a:pt x="1587485" y="742401"/>
                    <a:pt x="1591241" y="695460"/>
                  </a:cubicBezTo>
                  <a:cubicBezTo>
                    <a:pt x="1591725" y="689408"/>
                    <a:pt x="1592958" y="683439"/>
                    <a:pt x="1593817" y="677429"/>
                  </a:cubicBezTo>
                  <a:cubicBezTo>
                    <a:pt x="1592090" y="661022"/>
                    <a:pt x="1597493" y="631981"/>
                    <a:pt x="1580938" y="618186"/>
                  </a:cubicBezTo>
                  <a:cubicBezTo>
                    <a:pt x="1578852" y="616448"/>
                    <a:pt x="1575786" y="616469"/>
                    <a:pt x="1573210" y="615611"/>
                  </a:cubicBezTo>
                  <a:cubicBezTo>
                    <a:pt x="1570634" y="613035"/>
                    <a:pt x="1567252" y="611067"/>
                    <a:pt x="1565483" y="607883"/>
                  </a:cubicBezTo>
                  <a:cubicBezTo>
                    <a:pt x="1562846" y="603136"/>
                    <a:pt x="1563344" y="596947"/>
                    <a:pt x="1560332" y="592429"/>
                  </a:cubicBezTo>
                  <a:lnTo>
                    <a:pt x="1555180" y="584701"/>
                  </a:lnTo>
                  <a:cubicBezTo>
                    <a:pt x="1554321" y="578691"/>
                    <a:pt x="1552138" y="572724"/>
                    <a:pt x="1552604" y="566671"/>
                  </a:cubicBezTo>
                  <a:cubicBezTo>
                    <a:pt x="1553603" y="553681"/>
                    <a:pt x="1557669" y="552655"/>
                    <a:pt x="1562907" y="543489"/>
                  </a:cubicBezTo>
                  <a:cubicBezTo>
                    <a:pt x="1584333" y="505993"/>
                    <a:pt x="1556196" y="554339"/>
                    <a:pt x="1570635" y="525459"/>
                  </a:cubicBezTo>
                  <a:cubicBezTo>
                    <a:pt x="1572019" y="522690"/>
                    <a:pt x="1574069" y="520307"/>
                    <a:pt x="1575786" y="517731"/>
                  </a:cubicBezTo>
                  <a:cubicBezTo>
                    <a:pt x="1574061" y="460803"/>
                    <a:pt x="1593129" y="448701"/>
                    <a:pt x="1565483" y="425003"/>
                  </a:cubicBezTo>
                  <a:cubicBezTo>
                    <a:pt x="1562224" y="422209"/>
                    <a:pt x="1558820" y="419551"/>
                    <a:pt x="1555180" y="417276"/>
                  </a:cubicBezTo>
                  <a:cubicBezTo>
                    <a:pt x="1551924" y="415241"/>
                    <a:pt x="1548311" y="413841"/>
                    <a:pt x="1544877" y="412124"/>
                  </a:cubicBezTo>
                  <a:cubicBezTo>
                    <a:pt x="1543160" y="409548"/>
                    <a:pt x="1542075" y="406412"/>
                    <a:pt x="1539725" y="404397"/>
                  </a:cubicBezTo>
                  <a:cubicBezTo>
                    <a:pt x="1535924" y="401139"/>
                    <a:pt x="1531070" y="399358"/>
                    <a:pt x="1526846" y="396670"/>
                  </a:cubicBezTo>
                  <a:cubicBezTo>
                    <a:pt x="1521623" y="393346"/>
                    <a:pt x="1516226" y="390235"/>
                    <a:pt x="1511392" y="386367"/>
                  </a:cubicBezTo>
                  <a:cubicBezTo>
                    <a:pt x="1491149" y="370172"/>
                    <a:pt x="1511997" y="380761"/>
                    <a:pt x="1485634" y="363185"/>
                  </a:cubicBezTo>
                  <a:cubicBezTo>
                    <a:pt x="1483375" y="361679"/>
                    <a:pt x="1480335" y="361823"/>
                    <a:pt x="1477907" y="360609"/>
                  </a:cubicBezTo>
                  <a:cubicBezTo>
                    <a:pt x="1470425" y="356868"/>
                    <a:pt x="1470920" y="353878"/>
                    <a:pt x="1462452" y="352882"/>
                  </a:cubicBezTo>
                  <a:cubicBezTo>
                    <a:pt x="1450484" y="351474"/>
                    <a:pt x="1438411" y="351165"/>
                    <a:pt x="1426391" y="350306"/>
                  </a:cubicBezTo>
                  <a:cubicBezTo>
                    <a:pt x="1413512" y="347730"/>
                    <a:pt x="1399996" y="347339"/>
                    <a:pt x="1387755" y="342579"/>
                  </a:cubicBezTo>
                  <a:cubicBezTo>
                    <a:pt x="1383754" y="341023"/>
                    <a:pt x="1383325" y="335024"/>
                    <a:pt x="1380027" y="332275"/>
                  </a:cubicBezTo>
                  <a:cubicBezTo>
                    <a:pt x="1377941" y="330537"/>
                    <a:pt x="1374795" y="330769"/>
                    <a:pt x="1372300" y="329700"/>
                  </a:cubicBezTo>
                  <a:cubicBezTo>
                    <a:pt x="1368771" y="328187"/>
                    <a:pt x="1365431" y="326265"/>
                    <a:pt x="1361997" y="324548"/>
                  </a:cubicBezTo>
                  <a:cubicBezTo>
                    <a:pt x="1360850" y="326078"/>
                    <a:pt x="1350566" y="339393"/>
                    <a:pt x="1349118" y="342579"/>
                  </a:cubicBezTo>
                  <a:cubicBezTo>
                    <a:pt x="1346082" y="349257"/>
                    <a:pt x="1343548" y="356174"/>
                    <a:pt x="1341391" y="363185"/>
                  </a:cubicBezTo>
                  <a:cubicBezTo>
                    <a:pt x="1340103" y="367369"/>
                    <a:pt x="1340352" y="371965"/>
                    <a:pt x="1338815" y="376064"/>
                  </a:cubicBezTo>
                  <a:cubicBezTo>
                    <a:pt x="1337728" y="378963"/>
                    <a:pt x="1335047" y="381022"/>
                    <a:pt x="1333663" y="383791"/>
                  </a:cubicBezTo>
                  <a:cubicBezTo>
                    <a:pt x="1331595" y="387926"/>
                    <a:pt x="1330390" y="392445"/>
                    <a:pt x="1328512" y="396670"/>
                  </a:cubicBezTo>
                  <a:cubicBezTo>
                    <a:pt x="1326953" y="400179"/>
                    <a:pt x="1324786" y="403408"/>
                    <a:pt x="1323360" y="406973"/>
                  </a:cubicBezTo>
                  <a:cubicBezTo>
                    <a:pt x="1317774" y="420939"/>
                    <a:pt x="1319486" y="426304"/>
                    <a:pt x="1307906" y="437882"/>
                  </a:cubicBezTo>
                  <a:cubicBezTo>
                    <a:pt x="1305330" y="440458"/>
                    <a:pt x="1303507" y="444130"/>
                    <a:pt x="1300178" y="445609"/>
                  </a:cubicBezTo>
                  <a:cubicBezTo>
                    <a:pt x="1295406" y="447730"/>
                    <a:pt x="1289875" y="447326"/>
                    <a:pt x="1284724" y="448185"/>
                  </a:cubicBezTo>
                  <a:cubicBezTo>
                    <a:pt x="1262749" y="439396"/>
                    <a:pt x="1280625" y="447339"/>
                    <a:pt x="1258966" y="435306"/>
                  </a:cubicBezTo>
                  <a:cubicBezTo>
                    <a:pt x="1255610" y="433441"/>
                    <a:pt x="1251997" y="432060"/>
                    <a:pt x="1248663" y="430155"/>
                  </a:cubicBezTo>
                  <a:cubicBezTo>
                    <a:pt x="1234681" y="422166"/>
                    <a:pt x="1247375" y="427149"/>
                    <a:pt x="1233208" y="422428"/>
                  </a:cubicBezTo>
                  <a:cubicBezTo>
                    <a:pt x="1230632" y="420711"/>
                    <a:pt x="1227859" y="419258"/>
                    <a:pt x="1225481" y="417276"/>
                  </a:cubicBezTo>
                  <a:cubicBezTo>
                    <a:pt x="1222683" y="414944"/>
                    <a:pt x="1220784" y="411570"/>
                    <a:pt x="1217753" y="409549"/>
                  </a:cubicBezTo>
                  <a:cubicBezTo>
                    <a:pt x="1215494" y="408043"/>
                    <a:pt x="1212602" y="407832"/>
                    <a:pt x="1210026" y="406973"/>
                  </a:cubicBezTo>
                  <a:cubicBezTo>
                    <a:pt x="1205733" y="401821"/>
                    <a:pt x="1202462" y="395607"/>
                    <a:pt x="1197147" y="391518"/>
                  </a:cubicBezTo>
                  <a:cubicBezTo>
                    <a:pt x="1191060" y="386836"/>
                    <a:pt x="1183826" y="383643"/>
                    <a:pt x="1176541" y="381215"/>
                  </a:cubicBezTo>
                  <a:cubicBezTo>
                    <a:pt x="1171389" y="379498"/>
                    <a:pt x="1166307" y="377556"/>
                    <a:pt x="1161086" y="376064"/>
                  </a:cubicBezTo>
                  <a:cubicBezTo>
                    <a:pt x="1145336" y="371564"/>
                    <a:pt x="1102190" y="362403"/>
                    <a:pt x="1094116" y="360609"/>
                  </a:cubicBezTo>
                  <a:cubicBezTo>
                    <a:pt x="1073103" y="344850"/>
                    <a:pt x="1092420" y="363248"/>
                    <a:pt x="1081237" y="329700"/>
                  </a:cubicBezTo>
                  <a:cubicBezTo>
                    <a:pt x="1074255" y="308753"/>
                    <a:pt x="1073091" y="318439"/>
                    <a:pt x="1060631" y="309093"/>
                  </a:cubicBezTo>
                  <a:cubicBezTo>
                    <a:pt x="1056746" y="306179"/>
                    <a:pt x="1053489" y="302478"/>
                    <a:pt x="1050328" y="298790"/>
                  </a:cubicBezTo>
                  <a:cubicBezTo>
                    <a:pt x="1048313" y="296440"/>
                    <a:pt x="1047594" y="292997"/>
                    <a:pt x="1045177" y="291063"/>
                  </a:cubicBezTo>
                  <a:cubicBezTo>
                    <a:pt x="1043057" y="289367"/>
                    <a:pt x="1040025" y="289346"/>
                    <a:pt x="1037449" y="288487"/>
                  </a:cubicBezTo>
                  <a:cubicBezTo>
                    <a:pt x="1034015" y="285911"/>
                    <a:pt x="1030873" y="282890"/>
                    <a:pt x="1027146" y="280760"/>
                  </a:cubicBezTo>
                  <a:cubicBezTo>
                    <a:pt x="1024789" y="279413"/>
                    <a:pt x="1022020" y="278964"/>
                    <a:pt x="1019419" y="278184"/>
                  </a:cubicBezTo>
                  <a:cubicBezTo>
                    <a:pt x="996751" y="271384"/>
                    <a:pt x="1005355" y="273529"/>
                    <a:pt x="980782" y="270457"/>
                  </a:cubicBezTo>
                  <a:cubicBezTo>
                    <a:pt x="968636" y="264383"/>
                    <a:pt x="967523" y="265184"/>
                    <a:pt x="957600" y="252426"/>
                  </a:cubicBezTo>
                  <a:cubicBezTo>
                    <a:pt x="955243" y="249395"/>
                    <a:pt x="954166" y="245557"/>
                    <a:pt x="952449" y="242123"/>
                  </a:cubicBezTo>
                  <a:cubicBezTo>
                    <a:pt x="954908" y="229828"/>
                    <a:pt x="955195" y="216641"/>
                    <a:pt x="962752" y="206062"/>
                  </a:cubicBezTo>
                  <a:cubicBezTo>
                    <a:pt x="964869" y="203098"/>
                    <a:pt x="968362" y="201299"/>
                    <a:pt x="970479" y="198335"/>
                  </a:cubicBezTo>
                  <a:cubicBezTo>
                    <a:pt x="976550" y="189836"/>
                    <a:pt x="975377" y="183134"/>
                    <a:pt x="983358" y="175153"/>
                  </a:cubicBezTo>
                  <a:cubicBezTo>
                    <a:pt x="990280" y="168231"/>
                    <a:pt x="999618" y="164046"/>
                    <a:pt x="1006540" y="157123"/>
                  </a:cubicBezTo>
                  <a:cubicBezTo>
                    <a:pt x="1009116" y="154547"/>
                    <a:pt x="1011501" y="151766"/>
                    <a:pt x="1014267" y="149395"/>
                  </a:cubicBezTo>
                  <a:cubicBezTo>
                    <a:pt x="1017526" y="146601"/>
                    <a:pt x="1021077" y="144163"/>
                    <a:pt x="1024570" y="141668"/>
                  </a:cubicBezTo>
                  <a:cubicBezTo>
                    <a:pt x="1027089" y="139869"/>
                    <a:pt x="1029947" y="138532"/>
                    <a:pt x="1032298" y="136517"/>
                  </a:cubicBezTo>
                  <a:cubicBezTo>
                    <a:pt x="1035986" y="133356"/>
                    <a:pt x="1038808" y="129247"/>
                    <a:pt x="1042601" y="126213"/>
                  </a:cubicBezTo>
                  <a:cubicBezTo>
                    <a:pt x="1047435" y="122345"/>
                    <a:pt x="1052904" y="119344"/>
                    <a:pt x="1058055" y="115910"/>
                  </a:cubicBezTo>
                  <a:lnTo>
                    <a:pt x="1065783" y="110759"/>
                  </a:lnTo>
                  <a:cubicBezTo>
                    <a:pt x="1074850" y="97157"/>
                    <a:pt x="1066329" y="108081"/>
                    <a:pt x="1081237" y="95304"/>
                  </a:cubicBezTo>
                  <a:cubicBezTo>
                    <a:pt x="1084003" y="92933"/>
                    <a:pt x="1086167" y="89909"/>
                    <a:pt x="1088965" y="87577"/>
                  </a:cubicBezTo>
                  <a:cubicBezTo>
                    <a:pt x="1091343" y="85595"/>
                    <a:pt x="1094067" y="84066"/>
                    <a:pt x="1096692" y="82425"/>
                  </a:cubicBezTo>
                  <a:cubicBezTo>
                    <a:pt x="1104686" y="77429"/>
                    <a:pt x="1111365" y="73328"/>
                    <a:pt x="1119874" y="69546"/>
                  </a:cubicBezTo>
                  <a:cubicBezTo>
                    <a:pt x="1124099" y="67668"/>
                    <a:pt x="1128617" y="66463"/>
                    <a:pt x="1132753" y="64395"/>
                  </a:cubicBezTo>
                  <a:cubicBezTo>
                    <a:pt x="1137231" y="62156"/>
                    <a:pt x="1141154" y="58907"/>
                    <a:pt x="1145632" y="56668"/>
                  </a:cubicBezTo>
                  <a:cubicBezTo>
                    <a:pt x="1148060" y="55454"/>
                    <a:pt x="1150878" y="55195"/>
                    <a:pt x="1153359" y="54092"/>
                  </a:cubicBezTo>
                  <a:cubicBezTo>
                    <a:pt x="1180173" y="42174"/>
                    <a:pt x="1159140" y="49588"/>
                    <a:pt x="1176541" y="43789"/>
                  </a:cubicBezTo>
                  <a:cubicBezTo>
                    <a:pt x="1193203" y="32680"/>
                    <a:pt x="1174096" y="43755"/>
                    <a:pt x="1204875" y="36061"/>
                  </a:cubicBezTo>
                  <a:cubicBezTo>
                    <a:pt x="1211799" y="34330"/>
                    <a:pt x="1216940" y="29166"/>
                    <a:pt x="1222905" y="25758"/>
                  </a:cubicBezTo>
                  <a:cubicBezTo>
                    <a:pt x="1226239" y="23853"/>
                    <a:pt x="1229679" y="22119"/>
                    <a:pt x="1233208" y="20607"/>
                  </a:cubicBezTo>
                  <a:cubicBezTo>
                    <a:pt x="1235704" y="19538"/>
                    <a:pt x="1238562" y="19350"/>
                    <a:pt x="1240935" y="18031"/>
                  </a:cubicBezTo>
                  <a:cubicBezTo>
                    <a:pt x="1246347" y="15024"/>
                    <a:pt x="1250383" y="9230"/>
                    <a:pt x="1256390" y="7728"/>
                  </a:cubicBezTo>
                  <a:cubicBezTo>
                    <a:pt x="1288597" y="-324"/>
                    <a:pt x="1248554" y="9967"/>
                    <a:pt x="1274421" y="2576"/>
                  </a:cubicBezTo>
                  <a:cubicBezTo>
                    <a:pt x="1277825" y="1603"/>
                    <a:pt x="1281290" y="859"/>
                    <a:pt x="1284724" y="0"/>
                  </a:cubicBezTo>
                  <a:lnTo>
                    <a:pt x="1313057" y="5152"/>
                  </a:lnTo>
                  <a:cubicBezTo>
                    <a:pt x="1319046" y="6150"/>
                    <a:pt x="1325124" y="6592"/>
                    <a:pt x="1331088" y="7728"/>
                  </a:cubicBezTo>
                  <a:cubicBezTo>
                    <a:pt x="1343164" y="10028"/>
                    <a:pt x="1355182" y="12639"/>
                    <a:pt x="1367148" y="15455"/>
                  </a:cubicBezTo>
                  <a:cubicBezTo>
                    <a:pt x="1378591" y="18147"/>
                    <a:pt x="1372345" y="18369"/>
                    <a:pt x="1385179" y="23182"/>
                  </a:cubicBezTo>
                  <a:cubicBezTo>
                    <a:pt x="1395348" y="26995"/>
                    <a:pt x="1405837" y="29898"/>
                    <a:pt x="1416088" y="33486"/>
                  </a:cubicBezTo>
                  <a:cubicBezTo>
                    <a:pt x="1423012" y="35909"/>
                    <a:pt x="1430371" y="37494"/>
                    <a:pt x="1436694" y="41213"/>
                  </a:cubicBezTo>
                  <a:cubicBezTo>
                    <a:pt x="1445132" y="46176"/>
                    <a:pt x="1452117" y="53274"/>
                    <a:pt x="1459876" y="59243"/>
                  </a:cubicBezTo>
                  <a:cubicBezTo>
                    <a:pt x="1463279" y="61861"/>
                    <a:pt x="1466014" y="65930"/>
                    <a:pt x="1470179" y="66971"/>
                  </a:cubicBezTo>
                  <a:cubicBezTo>
                    <a:pt x="1484968" y="70667"/>
                    <a:pt x="1477195" y="68231"/>
                    <a:pt x="1493361" y="74698"/>
                  </a:cubicBezTo>
                  <a:cubicBezTo>
                    <a:pt x="1495937" y="77274"/>
                    <a:pt x="1498291" y="80093"/>
                    <a:pt x="1501089" y="82425"/>
                  </a:cubicBezTo>
                  <a:cubicBezTo>
                    <a:pt x="1503467" y="84407"/>
                    <a:pt x="1506191" y="85936"/>
                    <a:pt x="1508816" y="87577"/>
                  </a:cubicBezTo>
                  <a:cubicBezTo>
                    <a:pt x="1531502" y="101756"/>
                    <a:pt x="1512275" y="89229"/>
                    <a:pt x="1542301" y="105607"/>
                  </a:cubicBezTo>
                  <a:cubicBezTo>
                    <a:pt x="1565469" y="118244"/>
                    <a:pt x="1533236" y="102140"/>
                    <a:pt x="1557756" y="118486"/>
                  </a:cubicBezTo>
                  <a:cubicBezTo>
                    <a:pt x="1560015" y="119992"/>
                    <a:pt x="1562907" y="120203"/>
                    <a:pt x="1565483" y="121062"/>
                  </a:cubicBezTo>
                  <a:cubicBezTo>
                    <a:pt x="1568059" y="123638"/>
                    <a:pt x="1570179" y="126769"/>
                    <a:pt x="1573210" y="128789"/>
                  </a:cubicBezTo>
                  <a:cubicBezTo>
                    <a:pt x="1575469" y="130295"/>
                    <a:pt x="1578509" y="130151"/>
                    <a:pt x="1580938" y="131365"/>
                  </a:cubicBezTo>
                  <a:cubicBezTo>
                    <a:pt x="1585416" y="133604"/>
                    <a:pt x="1589441" y="136661"/>
                    <a:pt x="1593817" y="139092"/>
                  </a:cubicBezTo>
                  <a:cubicBezTo>
                    <a:pt x="1597174" y="140957"/>
                    <a:pt x="1600995" y="142012"/>
                    <a:pt x="1604120" y="144244"/>
                  </a:cubicBezTo>
                  <a:cubicBezTo>
                    <a:pt x="1607084" y="146361"/>
                    <a:pt x="1609049" y="149639"/>
                    <a:pt x="1611847" y="151971"/>
                  </a:cubicBezTo>
                  <a:cubicBezTo>
                    <a:pt x="1617311" y="156524"/>
                    <a:pt x="1623575" y="159123"/>
                    <a:pt x="1629877" y="162274"/>
                  </a:cubicBezTo>
                  <a:cubicBezTo>
                    <a:pt x="1631594" y="164850"/>
                    <a:pt x="1632611" y="168068"/>
                    <a:pt x="1635029" y="170002"/>
                  </a:cubicBezTo>
                  <a:cubicBezTo>
                    <a:pt x="1637149" y="171698"/>
                    <a:pt x="1640836" y="170657"/>
                    <a:pt x="1642756" y="172577"/>
                  </a:cubicBezTo>
                  <a:cubicBezTo>
                    <a:pt x="1651385" y="181206"/>
                    <a:pt x="1665938" y="200911"/>
                    <a:pt x="1665938" y="200911"/>
                  </a:cubicBezTo>
                  <a:cubicBezTo>
                    <a:pt x="1666797" y="205204"/>
                    <a:pt x="1666736" y="209789"/>
                    <a:pt x="1668514" y="213790"/>
                  </a:cubicBezTo>
                  <a:cubicBezTo>
                    <a:pt x="1671158" y="219740"/>
                    <a:pt x="1679373" y="227224"/>
                    <a:pt x="1683969" y="231820"/>
                  </a:cubicBezTo>
                  <a:cubicBezTo>
                    <a:pt x="1684827" y="235254"/>
                    <a:pt x="1686006" y="238624"/>
                    <a:pt x="1686544" y="242123"/>
                  </a:cubicBezTo>
                  <a:cubicBezTo>
                    <a:pt x="1687371" y="247501"/>
                    <a:pt x="1688208" y="267471"/>
                    <a:pt x="1691696" y="275608"/>
                  </a:cubicBezTo>
                  <a:cubicBezTo>
                    <a:pt x="1692916" y="278454"/>
                    <a:pt x="1695131" y="280760"/>
                    <a:pt x="1696848" y="283336"/>
                  </a:cubicBezTo>
                  <a:cubicBezTo>
                    <a:pt x="1697706" y="285912"/>
                    <a:pt x="1698677" y="288453"/>
                    <a:pt x="1699423" y="291063"/>
                  </a:cubicBezTo>
                  <a:cubicBezTo>
                    <a:pt x="1700395" y="294467"/>
                    <a:pt x="1700416" y="298200"/>
                    <a:pt x="1701999" y="301366"/>
                  </a:cubicBezTo>
                  <a:cubicBezTo>
                    <a:pt x="1703919" y="305206"/>
                    <a:pt x="1707150" y="308235"/>
                    <a:pt x="1709726" y="311669"/>
                  </a:cubicBezTo>
                  <a:cubicBezTo>
                    <a:pt x="1715347" y="328532"/>
                    <a:pt x="1707540" y="311980"/>
                    <a:pt x="1720030" y="321972"/>
                  </a:cubicBezTo>
                  <a:cubicBezTo>
                    <a:pt x="1731481" y="331133"/>
                    <a:pt x="1718022" y="329125"/>
                    <a:pt x="1732908" y="334851"/>
                  </a:cubicBezTo>
                  <a:cubicBezTo>
                    <a:pt x="1741275" y="338069"/>
                    <a:pt x="1750098" y="339943"/>
                    <a:pt x="1758666" y="342579"/>
                  </a:cubicBezTo>
                  <a:cubicBezTo>
                    <a:pt x="1761261" y="343377"/>
                    <a:pt x="1763731" y="344622"/>
                    <a:pt x="1766393" y="345154"/>
                  </a:cubicBezTo>
                  <a:cubicBezTo>
                    <a:pt x="1776636" y="347202"/>
                    <a:pt x="1787000" y="348589"/>
                    <a:pt x="1797303" y="350306"/>
                  </a:cubicBezTo>
                  <a:cubicBezTo>
                    <a:pt x="1801596" y="352023"/>
                    <a:pt x="1805796" y="353995"/>
                    <a:pt x="1810182" y="355457"/>
                  </a:cubicBezTo>
                  <a:cubicBezTo>
                    <a:pt x="1816112" y="357434"/>
                    <a:pt x="1822409" y="358288"/>
                    <a:pt x="1828212" y="360609"/>
                  </a:cubicBezTo>
                  <a:cubicBezTo>
                    <a:pt x="1831086" y="361759"/>
                    <a:pt x="1833128" y="364463"/>
                    <a:pt x="1835939" y="365760"/>
                  </a:cubicBezTo>
                  <a:cubicBezTo>
                    <a:pt x="1865058" y="379200"/>
                    <a:pt x="1852697" y="373125"/>
                    <a:pt x="1872000" y="378639"/>
                  </a:cubicBezTo>
                  <a:cubicBezTo>
                    <a:pt x="1879489" y="380778"/>
                    <a:pt x="1896633" y="387708"/>
                    <a:pt x="1900334" y="388942"/>
                  </a:cubicBezTo>
                  <a:cubicBezTo>
                    <a:pt x="1906264" y="390919"/>
                    <a:pt x="1912354" y="392377"/>
                    <a:pt x="1918364" y="394094"/>
                  </a:cubicBezTo>
                  <a:cubicBezTo>
                    <a:pt x="1920940" y="395811"/>
                    <a:pt x="1923714" y="397264"/>
                    <a:pt x="1926092" y="399246"/>
                  </a:cubicBezTo>
                  <a:cubicBezTo>
                    <a:pt x="1928890" y="401578"/>
                    <a:pt x="1930730" y="405043"/>
                    <a:pt x="1933819" y="406973"/>
                  </a:cubicBezTo>
                  <a:cubicBezTo>
                    <a:pt x="1937740" y="409423"/>
                    <a:pt x="1942405" y="410407"/>
                    <a:pt x="1946698" y="412124"/>
                  </a:cubicBezTo>
                  <a:cubicBezTo>
                    <a:pt x="1949274" y="418134"/>
                    <a:pt x="1953774" y="423648"/>
                    <a:pt x="1954425" y="430155"/>
                  </a:cubicBezTo>
                  <a:cubicBezTo>
                    <a:pt x="1955845" y="444355"/>
                    <a:pt x="1952887" y="474346"/>
                    <a:pt x="1941546" y="486822"/>
                  </a:cubicBezTo>
                  <a:cubicBezTo>
                    <a:pt x="1937893" y="490840"/>
                    <a:pt x="1931243" y="490256"/>
                    <a:pt x="1926092" y="491973"/>
                  </a:cubicBezTo>
                  <a:cubicBezTo>
                    <a:pt x="1882418" y="484696"/>
                    <a:pt x="1940164" y="495875"/>
                    <a:pt x="1895182" y="481670"/>
                  </a:cubicBezTo>
                  <a:cubicBezTo>
                    <a:pt x="1884259" y="478220"/>
                    <a:pt x="1872967" y="475992"/>
                    <a:pt x="1861697" y="473943"/>
                  </a:cubicBezTo>
                  <a:cubicBezTo>
                    <a:pt x="1854048" y="472552"/>
                    <a:pt x="1846212" y="472467"/>
                    <a:pt x="1838515" y="471367"/>
                  </a:cubicBezTo>
                  <a:cubicBezTo>
                    <a:pt x="1834181" y="470748"/>
                    <a:pt x="1829929" y="469650"/>
                    <a:pt x="1825636" y="468791"/>
                  </a:cubicBezTo>
                  <a:cubicBezTo>
                    <a:pt x="1822202" y="470508"/>
                    <a:pt x="1816547" y="470300"/>
                    <a:pt x="1815333" y="473943"/>
                  </a:cubicBezTo>
                  <a:cubicBezTo>
                    <a:pt x="1812612" y="482107"/>
                    <a:pt x="1826641" y="488102"/>
                    <a:pt x="1830788" y="489398"/>
                  </a:cubicBezTo>
                  <a:cubicBezTo>
                    <a:pt x="1855265" y="497047"/>
                    <a:pt x="1880282" y="500405"/>
                    <a:pt x="1905485" y="504852"/>
                  </a:cubicBezTo>
                  <a:cubicBezTo>
                    <a:pt x="1914224" y="517961"/>
                    <a:pt x="1908513" y="511890"/>
                    <a:pt x="1928667" y="522883"/>
                  </a:cubicBezTo>
                  <a:cubicBezTo>
                    <a:pt x="1935121" y="526404"/>
                    <a:pt x="1951956" y="534278"/>
                    <a:pt x="1957001" y="535762"/>
                  </a:cubicBezTo>
                  <a:cubicBezTo>
                    <a:pt x="1965401" y="538233"/>
                    <a:pt x="1974173" y="539196"/>
                    <a:pt x="1982759" y="540913"/>
                  </a:cubicBezTo>
                  <a:cubicBezTo>
                    <a:pt x="1986981" y="553582"/>
                    <a:pt x="1988241" y="550062"/>
                    <a:pt x="1972455" y="564095"/>
                  </a:cubicBezTo>
                  <a:cubicBezTo>
                    <a:pt x="1969585" y="566646"/>
                    <a:pt x="1965486" y="567342"/>
                    <a:pt x="1962152" y="569247"/>
                  </a:cubicBezTo>
                  <a:cubicBezTo>
                    <a:pt x="1959464" y="570783"/>
                    <a:pt x="1957194" y="573014"/>
                    <a:pt x="1954425" y="574398"/>
                  </a:cubicBezTo>
                  <a:cubicBezTo>
                    <a:pt x="1951997" y="575612"/>
                    <a:pt x="1949126" y="575760"/>
                    <a:pt x="1946698" y="576974"/>
                  </a:cubicBezTo>
                  <a:cubicBezTo>
                    <a:pt x="1943929" y="578359"/>
                    <a:pt x="1941658" y="580590"/>
                    <a:pt x="1938970" y="582126"/>
                  </a:cubicBezTo>
                  <a:cubicBezTo>
                    <a:pt x="1935636" y="584031"/>
                    <a:pt x="1932101" y="585560"/>
                    <a:pt x="1928667" y="587277"/>
                  </a:cubicBezTo>
                  <a:cubicBezTo>
                    <a:pt x="1925233" y="590711"/>
                    <a:pt x="1921473" y="593849"/>
                    <a:pt x="1918364" y="597580"/>
                  </a:cubicBezTo>
                  <a:cubicBezTo>
                    <a:pt x="1912868" y="604176"/>
                    <a:pt x="1908981" y="612115"/>
                    <a:pt x="1902910" y="618186"/>
                  </a:cubicBezTo>
                  <a:lnTo>
                    <a:pt x="1890031" y="631065"/>
                  </a:lnTo>
                  <a:cubicBezTo>
                    <a:pt x="1888314" y="635358"/>
                    <a:pt x="1886947" y="639808"/>
                    <a:pt x="1884879" y="643944"/>
                  </a:cubicBezTo>
                  <a:cubicBezTo>
                    <a:pt x="1881768" y="650165"/>
                    <a:pt x="1876090" y="658416"/>
                    <a:pt x="1872000" y="664550"/>
                  </a:cubicBezTo>
                  <a:cubicBezTo>
                    <a:pt x="1872597" y="668730"/>
                    <a:pt x="1874549" y="686810"/>
                    <a:pt x="1877152" y="692884"/>
                  </a:cubicBezTo>
                  <a:cubicBezTo>
                    <a:pt x="1878371" y="695729"/>
                    <a:pt x="1879886" y="698677"/>
                    <a:pt x="1882303" y="700611"/>
                  </a:cubicBezTo>
                  <a:cubicBezTo>
                    <a:pt x="1884423" y="702307"/>
                    <a:pt x="1887455" y="702328"/>
                    <a:pt x="1890031" y="703187"/>
                  </a:cubicBezTo>
                  <a:cubicBezTo>
                    <a:pt x="1893465" y="706621"/>
                    <a:pt x="1897136" y="709835"/>
                    <a:pt x="1900334" y="713490"/>
                  </a:cubicBezTo>
                  <a:cubicBezTo>
                    <a:pt x="1907837" y="722065"/>
                    <a:pt x="1909616" y="726798"/>
                    <a:pt x="1915788" y="736672"/>
                  </a:cubicBezTo>
                  <a:cubicBezTo>
                    <a:pt x="1917429" y="739297"/>
                    <a:pt x="1919223" y="741823"/>
                    <a:pt x="1920940" y="744399"/>
                  </a:cubicBezTo>
                  <a:cubicBezTo>
                    <a:pt x="1928819" y="768035"/>
                    <a:pt x="1915650" y="731244"/>
                    <a:pt x="1931243" y="762430"/>
                  </a:cubicBezTo>
                  <a:cubicBezTo>
                    <a:pt x="1932826" y="765596"/>
                    <a:pt x="1932576" y="769418"/>
                    <a:pt x="1933819" y="772733"/>
                  </a:cubicBezTo>
                  <a:cubicBezTo>
                    <a:pt x="1935167" y="776328"/>
                    <a:pt x="1937253" y="779602"/>
                    <a:pt x="1938970" y="783036"/>
                  </a:cubicBezTo>
                  <a:cubicBezTo>
                    <a:pt x="1938112" y="789046"/>
                    <a:pt x="1939612" y="795918"/>
                    <a:pt x="1936395" y="801066"/>
                  </a:cubicBezTo>
                  <a:cubicBezTo>
                    <a:pt x="1934519" y="804068"/>
                    <a:pt x="1929632" y="803642"/>
                    <a:pt x="1926092" y="803642"/>
                  </a:cubicBezTo>
                  <a:cubicBezTo>
                    <a:pt x="1913509" y="803642"/>
                    <a:pt x="1911391" y="800192"/>
                    <a:pt x="1900334" y="798491"/>
                  </a:cubicBezTo>
                  <a:cubicBezTo>
                    <a:pt x="1892649" y="797309"/>
                    <a:pt x="1884879" y="796774"/>
                    <a:pt x="1877152" y="795915"/>
                  </a:cubicBezTo>
                  <a:cubicBezTo>
                    <a:pt x="1858263" y="797632"/>
                    <a:pt x="1839019" y="797037"/>
                    <a:pt x="1820485" y="801066"/>
                  </a:cubicBezTo>
                  <a:cubicBezTo>
                    <a:pt x="1817832" y="801643"/>
                    <a:pt x="1819415" y="806535"/>
                    <a:pt x="1817909" y="808794"/>
                  </a:cubicBezTo>
                  <a:cubicBezTo>
                    <a:pt x="1815889" y="811825"/>
                    <a:pt x="1812948" y="814150"/>
                    <a:pt x="1810182" y="816521"/>
                  </a:cubicBezTo>
                  <a:cubicBezTo>
                    <a:pt x="1806923" y="819315"/>
                    <a:pt x="1803396" y="821786"/>
                    <a:pt x="1799879" y="824248"/>
                  </a:cubicBezTo>
                  <a:cubicBezTo>
                    <a:pt x="1794807" y="827798"/>
                    <a:pt x="1788802" y="830173"/>
                    <a:pt x="1784424" y="834551"/>
                  </a:cubicBezTo>
                  <a:cubicBezTo>
                    <a:pt x="1781848" y="837127"/>
                    <a:pt x="1779463" y="839908"/>
                    <a:pt x="1776697" y="842279"/>
                  </a:cubicBezTo>
                  <a:cubicBezTo>
                    <a:pt x="1768356" y="849429"/>
                    <a:pt x="1763116" y="851972"/>
                    <a:pt x="1753515" y="857733"/>
                  </a:cubicBezTo>
                  <a:cubicBezTo>
                    <a:pt x="1751798" y="860309"/>
                    <a:pt x="1750345" y="863083"/>
                    <a:pt x="1748363" y="865461"/>
                  </a:cubicBezTo>
                  <a:cubicBezTo>
                    <a:pt x="1742673" y="872289"/>
                    <a:pt x="1728880" y="883483"/>
                    <a:pt x="1722605" y="886067"/>
                  </a:cubicBezTo>
                  <a:cubicBezTo>
                    <a:pt x="1714509" y="889401"/>
                    <a:pt x="1705434" y="889502"/>
                    <a:pt x="1696848" y="891219"/>
                  </a:cubicBezTo>
                  <a:lnTo>
                    <a:pt x="1691696" y="906673"/>
                  </a:lnTo>
                  <a:lnTo>
                    <a:pt x="1689120" y="914400"/>
                  </a:lnTo>
                  <a:cubicBezTo>
                    <a:pt x="1693413" y="916976"/>
                    <a:pt x="1697043" y="921420"/>
                    <a:pt x="1701999" y="922128"/>
                  </a:cubicBezTo>
                  <a:cubicBezTo>
                    <a:pt x="1719528" y="924632"/>
                    <a:pt x="1724028" y="922481"/>
                    <a:pt x="1732908" y="911825"/>
                  </a:cubicBezTo>
                  <a:cubicBezTo>
                    <a:pt x="1734890" y="909447"/>
                    <a:pt x="1736343" y="906673"/>
                    <a:pt x="1738060" y="904097"/>
                  </a:cubicBezTo>
                  <a:cubicBezTo>
                    <a:pt x="1762819" y="909049"/>
                    <a:pt x="1739372" y="902308"/>
                    <a:pt x="1763818" y="916976"/>
                  </a:cubicBezTo>
                  <a:cubicBezTo>
                    <a:pt x="1767783" y="919355"/>
                    <a:pt x="1772561" y="920060"/>
                    <a:pt x="1776697" y="922128"/>
                  </a:cubicBezTo>
                  <a:cubicBezTo>
                    <a:pt x="1781175" y="924367"/>
                    <a:pt x="1785282" y="927279"/>
                    <a:pt x="1789575" y="929855"/>
                  </a:cubicBezTo>
                  <a:cubicBezTo>
                    <a:pt x="1793627" y="939984"/>
                    <a:pt x="1795454" y="942870"/>
                    <a:pt x="1797303" y="953037"/>
                  </a:cubicBezTo>
                  <a:cubicBezTo>
                    <a:pt x="1798371" y="958911"/>
                    <a:pt x="1797503" y="973777"/>
                    <a:pt x="1805030" y="978795"/>
                  </a:cubicBezTo>
                  <a:cubicBezTo>
                    <a:pt x="1806591" y="979836"/>
                    <a:pt x="1827925" y="983889"/>
                    <a:pt x="1828212" y="983946"/>
                  </a:cubicBezTo>
                  <a:cubicBezTo>
                    <a:pt x="1831349" y="988129"/>
                    <a:pt x="1838515" y="995421"/>
                    <a:pt x="1838515" y="1001977"/>
                  </a:cubicBezTo>
                  <a:cubicBezTo>
                    <a:pt x="1838515" y="1012707"/>
                    <a:pt x="1837007" y="1017696"/>
                    <a:pt x="1830788" y="1025159"/>
                  </a:cubicBezTo>
                  <a:cubicBezTo>
                    <a:pt x="1828456" y="1027957"/>
                    <a:pt x="1825393" y="1030088"/>
                    <a:pt x="1823061" y="1032886"/>
                  </a:cubicBezTo>
                  <a:cubicBezTo>
                    <a:pt x="1821079" y="1035264"/>
                    <a:pt x="1820098" y="1038424"/>
                    <a:pt x="1817909" y="1040613"/>
                  </a:cubicBezTo>
                  <a:cubicBezTo>
                    <a:pt x="1814873" y="1043649"/>
                    <a:pt x="1810642" y="1045305"/>
                    <a:pt x="1807606" y="1048341"/>
                  </a:cubicBezTo>
                  <a:cubicBezTo>
                    <a:pt x="1803719" y="1052229"/>
                    <a:pt x="1801500" y="1057669"/>
                    <a:pt x="1797303" y="1061220"/>
                  </a:cubicBezTo>
                  <a:cubicBezTo>
                    <a:pt x="1779043" y="1076671"/>
                    <a:pt x="1780132" y="1075171"/>
                    <a:pt x="1763818" y="1079250"/>
                  </a:cubicBezTo>
                  <a:cubicBezTo>
                    <a:pt x="1734639" y="1101133"/>
                    <a:pt x="1771490" y="1074456"/>
                    <a:pt x="1743212" y="1092129"/>
                  </a:cubicBezTo>
                  <a:cubicBezTo>
                    <a:pt x="1739571" y="1094404"/>
                    <a:pt x="1736636" y="1097726"/>
                    <a:pt x="1732908" y="1099856"/>
                  </a:cubicBezTo>
                  <a:cubicBezTo>
                    <a:pt x="1728944" y="1102121"/>
                    <a:pt x="1718530" y="1103639"/>
                    <a:pt x="1714878" y="1105008"/>
                  </a:cubicBezTo>
                  <a:cubicBezTo>
                    <a:pt x="1711283" y="1106356"/>
                    <a:pt x="1708104" y="1108647"/>
                    <a:pt x="1704575" y="1110159"/>
                  </a:cubicBezTo>
                  <a:cubicBezTo>
                    <a:pt x="1702079" y="1111228"/>
                    <a:pt x="1699424" y="1111876"/>
                    <a:pt x="1696848" y="1112735"/>
                  </a:cubicBezTo>
                  <a:cubicBezTo>
                    <a:pt x="1692555" y="1116169"/>
                    <a:pt x="1687856" y="1119151"/>
                    <a:pt x="1683969" y="1123038"/>
                  </a:cubicBezTo>
                  <a:cubicBezTo>
                    <a:pt x="1666798" y="1140209"/>
                    <a:pt x="1691694" y="1122182"/>
                    <a:pt x="1671090" y="1135917"/>
                  </a:cubicBezTo>
                  <a:cubicBezTo>
                    <a:pt x="1666311" y="1145473"/>
                    <a:pt x="1666753" y="1147304"/>
                    <a:pt x="1658211" y="1153948"/>
                  </a:cubicBezTo>
                  <a:cubicBezTo>
                    <a:pt x="1653324" y="1157749"/>
                    <a:pt x="1642756" y="1164251"/>
                    <a:pt x="1642756" y="1164251"/>
                  </a:cubicBezTo>
                  <a:cubicBezTo>
                    <a:pt x="1638463" y="1171120"/>
                    <a:pt x="1634226" y="1178023"/>
                    <a:pt x="1629877" y="1184857"/>
                  </a:cubicBezTo>
                  <a:cubicBezTo>
                    <a:pt x="1628215" y="1187469"/>
                    <a:pt x="1627495" y="1191200"/>
                    <a:pt x="1624726" y="1192584"/>
                  </a:cubicBezTo>
                  <a:lnTo>
                    <a:pt x="1614423" y="1197736"/>
                  </a:lnTo>
                  <a:cubicBezTo>
                    <a:pt x="1612706" y="1201170"/>
                    <a:pt x="1611503" y="1204914"/>
                    <a:pt x="1609271" y="1208039"/>
                  </a:cubicBezTo>
                  <a:cubicBezTo>
                    <a:pt x="1601185" y="1219358"/>
                    <a:pt x="1603019" y="1212553"/>
                    <a:pt x="1593817" y="1220918"/>
                  </a:cubicBezTo>
                  <a:cubicBezTo>
                    <a:pt x="1567735" y="1244629"/>
                    <a:pt x="1583419" y="1238121"/>
                    <a:pt x="1565483" y="1244100"/>
                  </a:cubicBezTo>
                  <a:cubicBezTo>
                    <a:pt x="1564624" y="1250969"/>
                    <a:pt x="1564145" y="1257896"/>
                    <a:pt x="1562907" y="1264706"/>
                  </a:cubicBezTo>
                  <a:cubicBezTo>
                    <a:pt x="1562421" y="1267377"/>
                    <a:pt x="1558703" y="1270261"/>
                    <a:pt x="1560332" y="1272433"/>
                  </a:cubicBezTo>
                  <a:cubicBezTo>
                    <a:pt x="1562456" y="1275265"/>
                    <a:pt x="1567131" y="1274508"/>
                    <a:pt x="1570635" y="1275009"/>
                  </a:cubicBezTo>
                  <a:cubicBezTo>
                    <a:pt x="1579177" y="1276229"/>
                    <a:pt x="1587806" y="1276726"/>
                    <a:pt x="1596392" y="1277585"/>
                  </a:cubicBezTo>
                  <a:cubicBezTo>
                    <a:pt x="1599826" y="1278443"/>
                    <a:pt x="1603155" y="1280160"/>
                    <a:pt x="1606695" y="1280160"/>
                  </a:cubicBezTo>
                  <a:cubicBezTo>
                    <a:pt x="1622130" y="1280160"/>
                    <a:pt x="1613176" y="1265873"/>
                    <a:pt x="1616999" y="1254403"/>
                  </a:cubicBezTo>
                  <a:cubicBezTo>
                    <a:pt x="1618151" y="1250947"/>
                    <a:pt x="1621928" y="1249007"/>
                    <a:pt x="1624726" y="1246675"/>
                  </a:cubicBezTo>
                  <a:cubicBezTo>
                    <a:pt x="1627104" y="1244693"/>
                    <a:pt x="1630010" y="1243424"/>
                    <a:pt x="1632453" y="1241524"/>
                  </a:cubicBezTo>
                  <a:cubicBezTo>
                    <a:pt x="1635797" y="1238923"/>
                    <a:pt x="1651264" y="1226537"/>
                    <a:pt x="1655635" y="1220918"/>
                  </a:cubicBezTo>
                  <a:cubicBezTo>
                    <a:pt x="1672857" y="1198774"/>
                    <a:pt x="1661606" y="1213279"/>
                    <a:pt x="1668514" y="1197736"/>
                  </a:cubicBezTo>
                  <a:cubicBezTo>
                    <a:pt x="1680842" y="1169998"/>
                    <a:pt x="1671317" y="1192187"/>
                    <a:pt x="1681393" y="1174554"/>
                  </a:cubicBezTo>
                  <a:cubicBezTo>
                    <a:pt x="1683298" y="1171220"/>
                    <a:pt x="1684240" y="1167323"/>
                    <a:pt x="1686544" y="1164251"/>
                  </a:cubicBezTo>
                  <a:cubicBezTo>
                    <a:pt x="1691359" y="1157832"/>
                    <a:pt x="1703669" y="1148187"/>
                    <a:pt x="1709726" y="1143644"/>
                  </a:cubicBezTo>
                  <a:cubicBezTo>
                    <a:pt x="1712203" y="1141786"/>
                    <a:pt x="1715076" y="1140475"/>
                    <a:pt x="1717454" y="1138493"/>
                  </a:cubicBezTo>
                  <a:cubicBezTo>
                    <a:pt x="1730319" y="1127773"/>
                    <a:pt x="1719327" y="1132718"/>
                    <a:pt x="1732908" y="1128190"/>
                  </a:cubicBezTo>
                  <a:cubicBezTo>
                    <a:pt x="1742981" y="1133226"/>
                    <a:pt x="1746283" y="1133518"/>
                    <a:pt x="1753515" y="1143644"/>
                  </a:cubicBezTo>
                  <a:cubicBezTo>
                    <a:pt x="1755093" y="1145854"/>
                    <a:pt x="1755232" y="1148796"/>
                    <a:pt x="1756090" y="1151372"/>
                  </a:cubicBezTo>
                  <a:cubicBezTo>
                    <a:pt x="1755232" y="1155665"/>
                    <a:pt x="1755052" y="1160152"/>
                    <a:pt x="1753515" y="1164251"/>
                  </a:cubicBezTo>
                  <a:cubicBezTo>
                    <a:pt x="1752428" y="1167150"/>
                    <a:pt x="1747756" y="1168942"/>
                    <a:pt x="1748363" y="1171978"/>
                  </a:cubicBezTo>
                  <a:cubicBezTo>
                    <a:pt x="1748970" y="1175013"/>
                    <a:pt x="1753514" y="1175412"/>
                    <a:pt x="1756090" y="1177129"/>
                  </a:cubicBezTo>
                  <a:cubicBezTo>
                    <a:pt x="1762959" y="1175412"/>
                    <a:pt x="1770626" y="1175621"/>
                    <a:pt x="1776697" y="1171978"/>
                  </a:cubicBezTo>
                  <a:cubicBezTo>
                    <a:pt x="1779989" y="1170003"/>
                    <a:pt x="1779449" y="1164673"/>
                    <a:pt x="1781848" y="1161675"/>
                  </a:cubicBezTo>
                  <a:cubicBezTo>
                    <a:pt x="1786399" y="1155986"/>
                    <a:pt x="1791474" y="1150591"/>
                    <a:pt x="1797303" y="1146220"/>
                  </a:cubicBezTo>
                  <a:cubicBezTo>
                    <a:pt x="1804172" y="1141069"/>
                    <a:pt x="1811838" y="1136837"/>
                    <a:pt x="1817909" y="1130766"/>
                  </a:cubicBezTo>
                  <a:cubicBezTo>
                    <a:pt x="1820485" y="1128190"/>
                    <a:pt x="1823304" y="1125836"/>
                    <a:pt x="1825636" y="1123038"/>
                  </a:cubicBezTo>
                  <a:cubicBezTo>
                    <a:pt x="1827618" y="1120660"/>
                    <a:pt x="1828599" y="1117500"/>
                    <a:pt x="1830788" y="1115311"/>
                  </a:cubicBezTo>
                  <a:cubicBezTo>
                    <a:pt x="1836904" y="1109195"/>
                    <a:pt x="1844262" y="1104611"/>
                    <a:pt x="1851394" y="1099856"/>
                  </a:cubicBezTo>
                  <a:cubicBezTo>
                    <a:pt x="1859980" y="1101573"/>
                    <a:pt x="1869181" y="1101385"/>
                    <a:pt x="1877152" y="1105008"/>
                  </a:cubicBezTo>
                  <a:cubicBezTo>
                    <a:pt x="1879624" y="1106131"/>
                    <a:pt x="1880045" y="1110039"/>
                    <a:pt x="1879728" y="1112735"/>
                  </a:cubicBezTo>
                  <a:cubicBezTo>
                    <a:pt x="1878292" y="1124944"/>
                    <a:pt x="1875469" y="1137002"/>
                    <a:pt x="1872000" y="1148796"/>
                  </a:cubicBezTo>
                  <a:cubicBezTo>
                    <a:pt x="1869732" y="1156507"/>
                    <a:pt x="1864824" y="1157398"/>
                    <a:pt x="1859121" y="1161675"/>
                  </a:cubicBezTo>
                  <a:cubicBezTo>
                    <a:pt x="1839948" y="1176055"/>
                    <a:pt x="1853486" y="1169563"/>
                    <a:pt x="1830788" y="1177129"/>
                  </a:cubicBezTo>
                  <a:cubicBezTo>
                    <a:pt x="1818234" y="1208510"/>
                    <a:pt x="1830912" y="1171562"/>
                    <a:pt x="1828212" y="1236372"/>
                  </a:cubicBezTo>
                  <a:cubicBezTo>
                    <a:pt x="1827986" y="1241798"/>
                    <a:pt x="1824621" y="1246626"/>
                    <a:pt x="1823061" y="1251827"/>
                  </a:cubicBezTo>
                  <a:cubicBezTo>
                    <a:pt x="1822044" y="1255218"/>
                    <a:pt x="1821344" y="1258696"/>
                    <a:pt x="1820485" y="1262130"/>
                  </a:cubicBezTo>
                  <a:cubicBezTo>
                    <a:pt x="1821344" y="1268140"/>
                    <a:pt x="1821975" y="1274187"/>
                    <a:pt x="1823061" y="1280160"/>
                  </a:cubicBezTo>
                  <a:cubicBezTo>
                    <a:pt x="1823694" y="1283643"/>
                    <a:pt x="1826137" y="1286959"/>
                    <a:pt x="1825636" y="1290464"/>
                  </a:cubicBezTo>
                  <a:cubicBezTo>
                    <a:pt x="1824368" y="1299338"/>
                    <a:pt x="1820583" y="1307665"/>
                    <a:pt x="1817909" y="1316221"/>
                  </a:cubicBezTo>
                  <a:cubicBezTo>
                    <a:pt x="1816289" y="1321404"/>
                    <a:pt x="1812757" y="1331676"/>
                    <a:pt x="1812757" y="1331676"/>
                  </a:cubicBezTo>
                  <a:cubicBezTo>
                    <a:pt x="1814474" y="1335110"/>
                    <a:pt x="1815194" y="1339264"/>
                    <a:pt x="1817909" y="1341979"/>
                  </a:cubicBezTo>
                  <a:cubicBezTo>
                    <a:pt x="1825238" y="1349308"/>
                    <a:pt x="1835644" y="1339551"/>
                    <a:pt x="1841091" y="1336828"/>
                  </a:cubicBezTo>
                  <a:cubicBezTo>
                    <a:pt x="1841950" y="1330818"/>
                    <a:pt x="1839940" y="1323589"/>
                    <a:pt x="1843667" y="1318797"/>
                  </a:cubicBezTo>
                  <a:cubicBezTo>
                    <a:pt x="1854058" y="1305437"/>
                    <a:pt x="1862000" y="1315805"/>
                    <a:pt x="1869424" y="1321373"/>
                  </a:cubicBezTo>
                  <a:cubicBezTo>
                    <a:pt x="1871141" y="1324807"/>
                    <a:pt x="1873063" y="1328147"/>
                    <a:pt x="1874576" y="1331676"/>
                  </a:cubicBezTo>
                  <a:cubicBezTo>
                    <a:pt x="1880134" y="1344643"/>
                    <a:pt x="1878836" y="1354689"/>
                    <a:pt x="1872000" y="1370313"/>
                  </a:cubicBezTo>
                  <a:cubicBezTo>
                    <a:pt x="1868722" y="1377805"/>
                    <a:pt x="1842251" y="1388784"/>
                    <a:pt x="1838515" y="1390919"/>
                  </a:cubicBezTo>
                  <a:cubicBezTo>
                    <a:pt x="1823995" y="1399216"/>
                    <a:pt x="1824889" y="1400550"/>
                    <a:pt x="1812757" y="1408949"/>
                  </a:cubicBezTo>
                  <a:cubicBezTo>
                    <a:pt x="1805121" y="1414235"/>
                    <a:pt x="1797302" y="1419252"/>
                    <a:pt x="1789575" y="1424404"/>
                  </a:cubicBezTo>
                  <a:cubicBezTo>
                    <a:pt x="1786066" y="1426743"/>
                    <a:pt x="1770943" y="1437001"/>
                    <a:pt x="1768969" y="1437283"/>
                  </a:cubicBezTo>
                  <a:lnTo>
                    <a:pt x="1750939" y="1439859"/>
                  </a:lnTo>
                  <a:cubicBezTo>
                    <a:pt x="1746646" y="1442435"/>
                    <a:pt x="1742305" y="1444933"/>
                    <a:pt x="1738060" y="1447586"/>
                  </a:cubicBezTo>
                  <a:cubicBezTo>
                    <a:pt x="1735435" y="1449227"/>
                    <a:pt x="1731005" y="1449715"/>
                    <a:pt x="1730333" y="1452737"/>
                  </a:cubicBezTo>
                  <a:cubicBezTo>
                    <a:pt x="1729016" y="1458664"/>
                    <a:pt x="1728085" y="1467080"/>
                    <a:pt x="1732908" y="1470768"/>
                  </a:cubicBezTo>
                  <a:cubicBezTo>
                    <a:pt x="1744563" y="1479680"/>
                    <a:pt x="1760354" y="1481150"/>
                    <a:pt x="1774121" y="1486222"/>
                  </a:cubicBezTo>
                  <a:cubicBezTo>
                    <a:pt x="1776669" y="1487161"/>
                    <a:pt x="1781848" y="1488798"/>
                    <a:pt x="1781848" y="1488798"/>
                  </a:cubicBezTo>
                  <a:cubicBezTo>
                    <a:pt x="1780131" y="1493950"/>
                    <a:pt x="1779491" y="1499597"/>
                    <a:pt x="1776697" y="1504253"/>
                  </a:cubicBezTo>
                  <a:cubicBezTo>
                    <a:pt x="1771660" y="1512648"/>
                    <a:pt x="1764096" y="1519289"/>
                    <a:pt x="1758666" y="1527435"/>
                  </a:cubicBezTo>
                  <a:cubicBezTo>
                    <a:pt x="1750738" y="1539328"/>
                    <a:pt x="1755108" y="1532508"/>
                    <a:pt x="1745787" y="1548041"/>
                  </a:cubicBezTo>
                  <a:cubicBezTo>
                    <a:pt x="1746646" y="1555768"/>
                    <a:pt x="1747399" y="1563508"/>
                    <a:pt x="1748363" y="1571223"/>
                  </a:cubicBezTo>
                  <a:cubicBezTo>
                    <a:pt x="1749116" y="1577247"/>
                    <a:pt x="1745073" y="1587689"/>
                    <a:pt x="1750939" y="1589253"/>
                  </a:cubicBezTo>
                  <a:cubicBezTo>
                    <a:pt x="1762817" y="1592420"/>
                    <a:pt x="1775034" y="1584342"/>
                    <a:pt x="1787000" y="1581526"/>
                  </a:cubicBezTo>
                  <a:cubicBezTo>
                    <a:pt x="1789643" y="1580904"/>
                    <a:pt x="1792151" y="1579809"/>
                    <a:pt x="1794727" y="1578950"/>
                  </a:cubicBezTo>
                  <a:cubicBezTo>
                    <a:pt x="1798161" y="1576374"/>
                    <a:pt x="1800737" y="1571223"/>
                    <a:pt x="1805030" y="1571223"/>
                  </a:cubicBezTo>
                  <a:cubicBezTo>
                    <a:pt x="1810790" y="1571223"/>
                    <a:pt x="1815222" y="1576611"/>
                    <a:pt x="1820485" y="1578950"/>
                  </a:cubicBezTo>
                  <a:cubicBezTo>
                    <a:pt x="1829005" y="1582736"/>
                    <a:pt x="1836631" y="1582729"/>
                    <a:pt x="1846242" y="1584102"/>
                  </a:cubicBezTo>
                  <a:cubicBezTo>
                    <a:pt x="1880202" y="1579574"/>
                    <a:pt x="1883348" y="1590574"/>
                    <a:pt x="1890031" y="1566071"/>
                  </a:cubicBezTo>
                  <a:cubicBezTo>
                    <a:pt x="1891405" y="1561033"/>
                    <a:pt x="1891748" y="1555768"/>
                    <a:pt x="1892606" y="1550617"/>
                  </a:cubicBezTo>
                  <a:cubicBezTo>
                    <a:pt x="1890889" y="1545465"/>
                    <a:pt x="1889702" y="1540106"/>
                    <a:pt x="1887455" y="1535162"/>
                  </a:cubicBezTo>
                  <a:cubicBezTo>
                    <a:pt x="1872243" y="1501693"/>
                    <a:pt x="1884613" y="1536936"/>
                    <a:pt x="1877152" y="1514556"/>
                  </a:cubicBezTo>
                  <a:cubicBezTo>
                    <a:pt x="1878011" y="1507687"/>
                    <a:pt x="1876471" y="1500058"/>
                    <a:pt x="1879728" y="1493950"/>
                  </a:cubicBezTo>
                  <a:cubicBezTo>
                    <a:pt x="1889819" y="1475030"/>
                    <a:pt x="1895107" y="1476449"/>
                    <a:pt x="1910637" y="1473344"/>
                  </a:cubicBezTo>
                  <a:cubicBezTo>
                    <a:pt x="1932305" y="1458897"/>
                    <a:pt x="1899122" y="1479494"/>
                    <a:pt x="1933819" y="1465616"/>
                  </a:cubicBezTo>
                  <a:cubicBezTo>
                    <a:pt x="1946297" y="1460625"/>
                    <a:pt x="1969880" y="1447586"/>
                    <a:pt x="1969880" y="1447586"/>
                  </a:cubicBezTo>
                  <a:cubicBezTo>
                    <a:pt x="1972456" y="1450162"/>
                    <a:pt x="1975586" y="1452282"/>
                    <a:pt x="1977607" y="1455313"/>
                  </a:cubicBezTo>
                  <a:cubicBezTo>
                    <a:pt x="1979113" y="1457572"/>
                    <a:pt x="1979114" y="1460544"/>
                    <a:pt x="1980183" y="1463040"/>
                  </a:cubicBezTo>
                  <a:cubicBezTo>
                    <a:pt x="1981696" y="1466569"/>
                    <a:pt x="1983102" y="1470219"/>
                    <a:pt x="1985334" y="1473344"/>
                  </a:cubicBezTo>
                  <a:cubicBezTo>
                    <a:pt x="1990132" y="1480061"/>
                    <a:pt x="1995754" y="1483368"/>
                    <a:pt x="2003365" y="1486222"/>
                  </a:cubicBezTo>
                  <a:cubicBezTo>
                    <a:pt x="2006680" y="1487465"/>
                    <a:pt x="2010264" y="1487825"/>
                    <a:pt x="2013668" y="1488798"/>
                  </a:cubicBezTo>
                  <a:cubicBezTo>
                    <a:pt x="2016279" y="1489544"/>
                    <a:pt x="2018819" y="1490515"/>
                    <a:pt x="2021395" y="1491374"/>
                  </a:cubicBezTo>
                  <a:cubicBezTo>
                    <a:pt x="2027223" y="1490403"/>
                    <a:pt x="2042041" y="1489490"/>
                    <a:pt x="2047153" y="1483647"/>
                  </a:cubicBezTo>
                  <a:cubicBezTo>
                    <a:pt x="2052448" y="1477596"/>
                    <a:pt x="2056353" y="1462670"/>
                    <a:pt x="2060032" y="1455313"/>
                  </a:cubicBezTo>
                  <a:cubicBezTo>
                    <a:pt x="2061416" y="1452544"/>
                    <a:pt x="2063647" y="1450274"/>
                    <a:pt x="2065183" y="1447586"/>
                  </a:cubicBezTo>
                  <a:cubicBezTo>
                    <a:pt x="2070277" y="1438672"/>
                    <a:pt x="2070021" y="1438226"/>
                    <a:pt x="2072911" y="1429555"/>
                  </a:cubicBezTo>
                  <a:cubicBezTo>
                    <a:pt x="2072052" y="1425262"/>
                    <a:pt x="2071872" y="1420776"/>
                    <a:pt x="2070335" y="1416677"/>
                  </a:cubicBezTo>
                  <a:cubicBezTo>
                    <a:pt x="2066615" y="1406757"/>
                    <a:pt x="2059346" y="1405496"/>
                    <a:pt x="2049729" y="1401222"/>
                  </a:cubicBezTo>
                  <a:cubicBezTo>
                    <a:pt x="2047248" y="1400119"/>
                    <a:pt x="2044577" y="1399505"/>
                    <a:pt x="2042001" y="1398646"/>
                  </a:cubicBezTo>
                  <a:cubicBezTo>
                    <a:pt x="2029122" y="1400363"/>
                    <a:pt x="2015783" y="1399977"/>
                    <a:pt x="2003365" y="1403798"/>
                  </a:cubicBezTo>
                  <a:cubicBezTo>
                    <a:pt x="1993083" y="1406962"/>
                    <a:pt x="1984780" y="1414703"/>
                    <a:pt x="1975031" y="1419252"/>
                  </a:cubicBezTo>
                  <a:cubicBezTo>
                    <a:pt x="1969672" y="1421753"/>
                    <a:pt x="1949653" y="1423982"/>
                    <a:pt x="1946698" y="1424404"/>
                  </a:cubicBezTo>
                  <a:cubicBezTo>
                    <a:pt x="1938112" y="1422687"/>
                    <a:pt x="1928911" y="1422875"/>
                    <a:pt x="1920940" y="1419252"/>
                  </a:cubicBezTo>
                  <a:cubicBezTo>
                    <a:pt x="1918468" y="1418129"/>
                    <a:pt x="1918364" y="1414240"/>
                    <a:pt x="1918364" y="1411525"/>
                  </a:cubicBezTo>
                  <a:cubicBezTo>
                    <a:pt x="1918364" y="1406302"/>
                    <a:pt x="1918043" y="1400416"/>
                    <a:pt x="1920940" y="1396070"/>
                  </a:cubicBezTo>
                  <a:cubicBezTo>
                    <a:pt x="1927002" y="1386977"/>
                    <a:pt x="1933754" y="1376343"/>
                    <a:pt x="1944122" y="1372888"/>
                  </a:cubicBezTo>
                  <a:cubicBezTo>
                    <a:pt x="1946698" y="1372030"/>
                    <a:pt x="1949215" y="1370971"/>
                    <a:pt x="1951849" y="1370313"/>
                  </a:cubicBezTo>
                  <a:cubicBezTo>
                    <a:pt x="1969634" y="1365867"/>
                    <a:pt x="1979383" y="1366690"/>
                    <a:pt x="2000789" y="1365161"/>
                  </a:cubicBezTo>
                  <a:cubicBezTo>
                    <a:pt x="2003365" y="1364302"/>
                    <a:pt x="2005964" y="1363513"/>
                    <a:pt x="2008516" y="1362585"/>
                  </a:cubicBezTo>
                  <a:cubicBezTo>
                    <a:pt x="2015410" y="1360078"/>
                    <a:pt x="2022111" y="1357015"/>
                    <a:pt x="2029122" y="1354858"/>
                  </a:cubicBezTo>
                  <a:cubicBezTo>
                    <a:pt x="2033306" y="1353570"/>
                    <a:pt x="2037708" y="1353141"/>
                    <a:pt x="2042001" y="1352282"/>
                  </a:cubicBezTo>
                  <a:cubicBezTo>
                    <a:pt x="2049728" y="1346272"/>
                    <a:pt x="2057038" y="1339682"/>
                    <a:pt x="2065183" y="1334252"/>
                  </a:cubicBezTo>
                  <a:cubicBezTo>
                    <a:pt x="2072910" y="1329100"/>
                    <a:pt x="2082563" y="1326049"/>
                    <a:pt x="2088365" y="1318797"/>
                  </a:cubicBezTo>
                  <a:cubicBezTo>
                    <a:pt x="2091799" y="1314504"/>
                    <a:pt x="2095369" y="1310316"/>
                    <a:pt x="2098668" y="1305918"/>
                  </a:cubicBezTo>
                  <a:cubicBezTo>
                    <a:pt x="2101736" y="1301827"/>
                    <a:pt x="2110088" y="1288229"/>
                    <a:pt x="2111547" y="1285312"/>
                  </a:cubicBezTo>
                  <a:cubicBezTo>
                    <a:pt x="2112761" y="1282884"/>
                    <a:pt x="2112203" y="1279505"/>
                    <a:pt x="2114123" y="1277585"/>
                  </a:cubicBezTo>
                  <a:cubicBezTo>
                    <a:pt x="2124345" y="1267363"/>
                    <a:pt x="2128247" y="1267615"/>
                    <a:pt x="2139881" y="1264706"/>
                  </a:cubicBezTo>
                  <a:cubicBezTo>
                    <a:pt x="2153063" y="1268001"/>
                    <a:pt x="2161691" y="1269172"/>
                    <a:pt x="2173366" y="1275009"/>
                  </a:cubicBezTo>
                  <a:cubicBezTo>
                    <a:pt x="2176135" y="1276393"/>
                    <a:pt x="2178375" y="1278678"/>
                    <a:pt x="2181093" y="1280160"/>
                  </a:cubicBezTo>
                  <a:cubicBezTo>
                    <a:pt x="2187835" y="1283837"/>
                    <a:pt x="2194569" y="1287612"/>
                    <a:pt x="2201699" y="1290464"/>
                  </a:cubicBezTo>
                  <a:cubicBezTo>
                    <a:pt x="2220012" y="1297789"/>
                    <a:pt x="2226911" y="1295702"/>
                    <a:pt x="2248063" y="1298191"/>
                  </a:cubicBezTo>
                  <a:cubicBezTo>
                    <a:pt x="2253250" y="1298801"/>
                    <a:pt x="2258420" y="1299634"/>
                    <a:pt x="2263518" y="1300767"/>
                  </a:cubicBezTo>
                  <a:cubicBezTo>
                    <a:pt x="2266168" y="1301356"/>
                    <a:pt x="2268635" y="1302596"/>
                    <a:pt x="2271245" y="1303342"/>
                  </a:cubicBezTo>
                  <a:cubicBezTo>
                    <a:pt x="2274649" y="1304314"/>
                    <a:pt x="2278092" y="1305150"/>
                    <a:pt x="2281548" y="1305918"/>
                  </a:cubicBezTo>
                  <a:cubicBezTo>
                    <a:pt x="2292348" y="1308318"/>
                    <a:pt x="2298698" y="1309206"/>
                    <a:pt x="2309882" y="1311070"/>
                  </a:cubicBezTo>
                  <a:cubicBezTo>
                    <a:pt x="2327912" y="1308494"/>
                    <a:pt x="2346113" y="1306914"/>
                    <a:pt x="2363973" y="1303342"/>
                  </a:cubicBezTo>
                  <a:cubicBezTo>
                    <a:pt x="2367738" y="1302589"/>
                    <a:pt x="2370780" y="1299780"/>
                    <a:pt x="2374276" y="1298191"/>
                  </a:cubicBezTo>
                  <a:cubicBezTo>
                    <a:pt x="2380229" y="1295485"/>
                    <a:pt x="2386354" y="1293170"/>
                    <a:pt x="2392307" y="1290464"/>
                  </a:cubicBezTo>
                  <a:cubicBezTo>
                    <a:pt x="2395803" y="1288875"/>
                    <a:pt x="2399092" y="1286851"/>
                    <a:pt x="2402610" y="1285312"/>
                  </a:cubicBezTo>
                  <a:cubicBezTo>
                    <a:pt x="2412836" y="1280838"/>
                    <a:pt x="2433519" y="1272433"/>
                    <a:pt x="2433519" y="1272433"/>
                  </a:cubicBezTo>
                  <a:cubicBezTo>
                    <a:pt x="2443822" y="1273292"/>
                    <a:pt x="2454180" y="1273642"/>
                    <a:pt x="2464428" y="1275009"/>
                  </a:cubicBezTo>
                  <a:cubicBezTo>
                    <a:pt x="2467120" y="1275368"/>
                    <a:pt x="2469505" y="1278174"/>
                    <a:pt x="2472156" y="1277585"/>
                  </a:cubicBezTo>
                  <a:cubicBezTo>
                    <a:pt x="2477778" y="1276335"/>
                    <a:pt x="2482459" y="1272433"/>
                    <a:pt x="2487610" y="1269857"/>
                  </a:cubicBezTo>
                  <a:cubicBezTo>
                    <a:pt x="2490186" y="1266423"/>
                    <a:pt x="2493418" y="1263394"/>
                    <a:pt x="2495338" y="1259554"/>
                  </a:cubicBezTo>
                  <a:cubicBezTo>
                    <a:pt x="2497257" y="1255716"/>
                    <a:pt x="2500167" y="1235731"/>
                    <a:pt x="2500489" y="1233797"/>
                  </a:cubicBezTo>
                  <a:cubicBezTo>
                    <a:pt x="2498772" y="1227787"/>
                    <a:pt x="2498374" y="1221230"/>
                    <a:pt x="2495338" y="1215766"/>
                  </a:cubicBezTo>
                  <a:cubicBezTo>
                    <a:pt x="2493835" y="1213060"/>
                    <a:pt x="2489988" y="1212597"/>
                    <a:pt x="2487610" y="1210615"/>
                  </a:cubicBezTo>
                  <a:cubicBezTo>
                    <a:pt x="2484812" y="1208283"/>
                    <a:pt x="2482681" y="1205219"/>
                    <a:pt x="2479883" y="1202887"/>
                  </a:cubicBezTo>
                  <a:cubicBezTo>
                    <a:pt x="2473227" y="1197340"/>
                    <a:pt x="2472171" y="1197741"/>
                    <a:pt x="2464428" y="1195160"/>
                  </a:cubicBezTo>
                  <a:cubicBezTo>
                    <a:pt x="2461852" y="1192584"/>
                    <a:pt x="2458470" y="1190617"/>
                    <a:pt x="2456701" y="1187433"/>
                  </a:cubicBezTo>
                  <a:cubicBezTo>
                    <a:pt x="2454064" y="1182686"/>
                    <a:pt x="2451550" y="1171978"/>
                    <a:pt x="2451550" y="1171978"/>
                  </a:cubicBezTo>
                  <a:cubicBezTo>
                    <a:pt x="2452408" y="1162533"/>
                    <a:pt x="2453473" y="1153105"/>
                    <a:pt x="2454125" y="1143644"/>
                  </a:cubicBezTo>
                  <a:cubicBezTo>
                    <a:pt x="2454521" y="1137894"/>
                    <a:pt x="2450372" y="1100098"/>
                    <a:pt x="2461853" y="1086977"/>
                  </a:cubicBezTo>
                  <a:cubicBezTo>
                    <a:pt x="2465473" y="1082840"/>
                    <a:pt x="2470070" y="1079588"/>
                    <a:pt x="2474732" y="1076674"/>
                  </a:cubicBezTo>
                  <a:cubicBezTo>
                    <a:pt x="2477034" y="1075235"/>
                    <a:pt x="2479883" y="1074957"/>
                    <a:pt x="2482459" y="1074099"/>
                  </a:cubicBezTo>
                  <a:cubicBezTo>
                    <a:pt x="2488469" y="1074957"/>
                    <a:pt x="2494455" y="1076004"/>
                    <a:pt x="2500489" y="1076674"/>
                  </a:cubicBezTo>
                  <a:cubicBezTo>
                    <a:pt x="2540604" y="1081131"/>
                    <a:pt x="2516098" y="1076705"/>
                    <a:pt x="2541702" y="1081826"/>
                  </a:cubicBezTo>
                  <a:cubicBezTo>
                    <a:pt x="2550023" y="1087373"/>
                    <a:pt x="2554473" y="1090801"/>
                    <a:pt x="2564884" y="1094705"/>
                  </a:cubicBezTo>
                  <a:cubicBezTo>
                    <a:pt x="2576538" y="1099075"/>
                    <a:pt x="2588854" y="1101985"/>
                    <a:pt x="2600944" y="1105008"/>
                  </a:cubicBezTo>
                  <a:cubicBezTo>
                    <a:pt x="2630595" y="1124775"/>
                    <a:pt x="2614896" y="1119436"/>
                    <a:pt x="2647308" y="1123038"/>
                  </a:cubicBezTo>
                  <a:cubicBezTo>
                    <a:pt x="2650743" y="1125614"/>
                    <a:pt x="2653605" y="1129225"/>
                    <a:pt x="2657612" y="1130766"/>
                  </a:cubicBezTo>
                  <a:cubicBezTo>
                    <a:pt x="2668821" y="1135077"/>
                    <a:pt x="2689318" y="1136983"/>
                    <a:pt x="2701400" y="1138493"/>
                  </a:cubicBezTo>
                  <a:cubicBezTo>
                    <a:pt x="2707124" y="1143263"/>
                    <a:pt x="2718918" y="1152303"/>
                    <a:pt x="2724582" y="1159099"/>
                  </a:cubicBezTo>
                  <a:cubicBezTo>
                    <a:pt x="2726564" y="1161477"/>
                    <a:pt x="2728016" y="1164250"/>
                    <a:pt x="2729733" y="1166826"/>
                  </a:cubicBezTo>
                  <a:cubicBezTo>
                    <a:pt x="2735840" y="1197360"/>
                    <a:pt x="2727813" y="1165724"/>
                    <a:pt x="2737461" y="1187433"/>
                  </a:cubicBezTo>
                  <a:cubicBezTo>
                    <a:pt x="2739666" y="1192395"/>
                    <a:pt x="2740895" y="1197736"/>
                    <a:pt x="2742612" y="1202887"/>
                  </a:cubicBezTo>
                  <a:lnTo>
                    <a:pt x="2745188" y="1210615"/>
                  </a:lnTo>
                  <a:cubicBezTo>
                    <a:pt x="2746047" y="1213191"/>
                    <a:pt x="2746367" y="1216014"/>
                    <a:pt x="2747764" y="1218342"/>
                  </a:cubicBezTo>
                  <a:cubicBezTo>
                    <a:pt x="2750340" y="1222635"/>
                    <a:pt x="2753060" y="1226845"/>
                    <a:pt x="2755491" y="1231221"/>
                  </a:cubicBezTo>
                  <a:cubicBezTo>
                    <a:pt x="2757356" y="1234577"/>
                    <a:pt x="2758607" y="1238268"/>
                    <a:pt x="2760642" y="1241524"/>
                  </a:cubicBezTo>
                  <a:cubicBezTo>
                    <a:pt x="2762917" y="1245164"/>
                    <a:pt x="2765794" y="1248393"/>
                    <a:pt x="2768370" y="1251827"/>
                  </a:cubicBezTo>
                  <a:cubicBezTo>
                    <a:pt x="2772411" y="1276072"/>
                    <a:pt x="2773305" y="1272119"/>
                    <a:pt x="2765794" y="1305918"/>
                  </a:cubicBezTo>
                  <a:cubicBezTo>
                    <a:pt x="2763709" y="1315302"/>
                    <a:pt x="2750218" y="1318919"/>
                    <a:pt x="2745188" y="1323949"/>
                  </a:cubicBezTo>
                  <a:cubicBezTo>
                    <a:pt x="2742612" y="1326525"/>
                    <a:pt x="2740336" y="1329440"/>
                    <a:pt x="2737461" y="1331676"/>
                  </a:cubicBezTo>
                  <a:cubicBezTo>
                    <a:pt x="2732574" y="1335477"/>
                    <a:pt x="2725970" y="1337223"/>
                    <a:pt x="2722006" y="1341979"/>
                  </a:cubicBezTo>
                  <a:cubicBezTo>
                    <a:pt x="2715888" y="1349321"/>
                    <a:pt x="2708811" y="1356698"/>
                    <a:pt x="2703975" y="1365161"/>
                  </a:cubicBezTo>
                  <a:cubicBezTo>
                    <a:pt x="2702070" y="1368495"/>
                    <a:pt x="2700541" y="1372030"/>
                    <a:pt x="2698824" y="1375464"/>
                  </a:cubicBezTo>
                  <a:cubicBezTo>
                    <a:pt x="2699683" y="1393494"/>
                    <a:pt x="2702001" y="1411514"/>
                    <a:pt x="2701400" y="1429555"/>
                  </a:cubicBezTo>
                  <a:cubicBezTo>
                    <a:pt x="2701136" y="1437466"/>
                    <a:pt x="2694832" y="1444949"/>
                    <a:pt x="2696248" y="1452737"/>
                  </a:cubicBezTo>
                  <a:cubicBezTo>
                    <a:pt x="2696935" y="1456515"/>
                    <a:pt x="2703117" y="1456172"/>
                    <a:pt x="2706551" y="1457889"/>
                  </a:cubicBezTo>
                  <a:cubicBezTo>
                    <a:pt x="2711886" y="1465890"/>
                    <a:pt x="2715924" y="1471254"/>
                    <a:pt x="2719430" y="1481071"/>
                  </a:cubicBezTo>
                  <a:cubicBezTo>
                    <a:pt x="2719439" y="1481097"/>
                    <a:pt x="2725866" y="1506815"/>
                    <a:pt x="2727157" y="1511980"/>
                  </a:cubicBezTo>
                  <a:cubicBezTo>
                    <a:pt x="2728770" y="1518434"/>
                    <a:pt x="2729268" y="1525330"/>
                    <a:pt x="2734885" y="1530011"/>
                  </a:cubicBezTo>
                  <a:cubicBezTo>
                    <a:pt x="2737835" y="1532469"/>
                    <a:pt x="2741754" y="1533445"/>
                    <a:pt x="2745188" y="1535162"/>
                  </a:cubicBezTo>
                  <a:cubicBezTo>
                    <a:pt x="2771660" y="1526339"/>
                    <a:pt x="2751893" y="1536185"/>
                    <a:pt x="2768370" y="1519708"/>
                  </a:cubicBezTo>
                  <a:cubicBezTo>
                    <a:pt x="2771406" y="1516672"/>
                    <a:pt x="2775482" y="1514852"/>
                    <a:pt x="2778673" y="1511980"/>
                  </a:cubicBezTo>
                  <a:cubicBezTo>
                    <a:pt x="2784088" y="1507106"/>
                    <a:pt x="2788976" y="1501678"/>
                    <a:pt x="2794128" y="1496526"/>
                  </a:cubicBezTo>
                  <a:cubicBezTo>
                    <a:pt x="2799280" y="1491374"/>
                    <a:pt x="2803754" y="1485442"/>
                    <a:pt x="2809582" y="1481071"/>
                  </a:cubicBezTo>
                  <a:lnTo>
                    <a:pt x="2819885" y="1473344"/>
                  </a:lnTo>
                  <a:cubicBezTo>
                    <a:pt x="2821602" y="1470768"/>
                    <a:pt x="2823501" y="1468304"/>
                    <a:pt x="2825037" y="1465616"/>
                  </a:cubicBezTo>
                  <a:cubicBezTo>
                    <a:pt x="2826942" y="1462282"/>
                    <a:pt x="2827956" y="1458437"/>
                    <a:pt x="2830188" y="1455313"/>
                  </a:cubicBezTo>
                  <a:cubicBezTo>
                    <a:pt x="2832305" y="1452349"/>
                    <a:pt x="2835340" y="1450162"/>
                    <a:pt x="2837916" y="1447586"/>
                  </a:cubicBezTo>
                  <a:cubicBezTo>
                    <a:pt x="2838775" y="1445010"/>
                    <a:pt x="2838796" y="1441979"/>
                    <a:pt x="2840492" y="1439859"/>
                  </a:cubicBezTo>
                  <a:cubicBezTo>
                    <a:pt x="2842426" y="1437442"/>
                    <a:pt x="2845513" y="1436210"/>
                    <a:pt x="2848219" y="1434707"/>
                  </a:cubicBezTo>
                  <a:cubicBezTo>
                    <a:pt x="2875561" y="1419516"/>
                    <a:pt x="2853979" y="1433443"/>
                    <a:pt x="2871401" y="1421828"/>
                  </a:cubicBezTo>
                  <a:cubicBezTo>
                    <a:pt x="2872260" y="1418394"/>
                    <a:pt x="2871853" y="1414357"/>
                    <a:pt x="2873977" y="1411525"/>
                  </a:cubicBezTo>
                  <a:cubicBezTo>
                    <a:pt x="2888321" y="1392400"/>
                    <a:pt x="2894099" y="1391195"/>
                    <a:pt x="2912613" y="1380616"/>
                  </a:cubicBezTo>
                  <a:cubicBezTo>
                    <a:pt x="2915189" y="1387485"/>
                    <a:pt x="2918184" y="1394211"/>
                    <a:pt x="2920341" y="1401222"/>
                  </a:cubicBezTo>
                  <a:cubicBezTo>
                    <a:pt x="2921628" y="1405406"/>
                    <a:pt x="2921966" y="1409827"/>
                    <a:pt x="2922916" y="1414101"/>
                  </a:cubicBezTo>
                  <a:cubicBezTo>
                    <a:pt x="2926939" y="1432207"/>
                    <a:pt x="2923768" y="1417082"/>
                    <a:pt x="2928068" y="1432131"/>
                  </a:cubicBezTo>
                  <a:cubicBezTo>
                    <a:pt x="2929041" y="1435535"/>
                    <a:pt x="2929785" y="1439000"/>
                    <a:pt x="2930644" y="1442434"/>
                  </a:cubicBezTo>
                  <a:cubicBezTo>
                    <a:pt x="2929785" y="1457030"/>
                    <a:pt x="2930552" y="1471813"/>
                    <a:pt x="2928068" y="1486222"/>
                  </a:cubicBezTo>
                  <a:cubicBezTo>
                    <a:pt x="2926223" y="1496925"/>
                    <a:pt x="2917765" y="1517132"/>
                    <a:pt x="2917765" y="1517132"/>
                  </a:cubicBezTo>
                  <a:cubicBezTo>
                    <a:pt x="2929452" y="1552194"/>
                    <a:pt x="2925938" y="1537392"/>
                    <a:pt x="2930644" y="1560920"/>
                  </a:cubicBezTo>
                  <a:cubicBezTo>
                    <a:pt x="2929785" y="1566930"/>
                    <a:pt x="2929879" y="1573155"/>
                    <a:pt x="2928068" y="1578950"/>
                  </a:cubicBezTo>
                  <a:cubicBezTo>
                    <a:pt x="2923325" y="1594127"/>
                    <a:pt x="2916543" y="1605100"/>
                    <a:pt x="2907462" y="1617587"/>
                  </a:cubicBezTo>
                  <a:cubicBezTo>
                    <a:pt x="2897504" y="1631280"/>
                    <a:pt x="2895852" y="1632341"/>
                    <a:pt x="2881704" y="1643345"/>
                  </a:cubicBezTo>
                  <a:cubicBezTo>
                    <a:pt x="2879261" y="1645245"/>
                    <a:pt x="2876746" y="1647112"/>
                    <a:pt x="2873977" y="1648496"/>
                  </a:cubicBezTo>
                  <a:cubicBezTo>
                    <a:pt x="2871548" y="1649710"/>
                    <a:pt x="2868935" y="1650674"/>
                    <a:pt x="2866249" y="1651072"/>
                  </a:cubicBezTo>
                  <a:cubicBezTo>
                    <a:pt x="2845707" y="1654115"/>
                    <a:pt x="2825037" y="1656223"/>
                    <a:pt x="2804431" y="1658799"/>
                  </a:cubicBezTo>
                  <a:cubicBezTo>
                    <a:pt x="2800997" y="1661375"/>
                    <a:pt x="2797359" y="1663700"/>
                    <a:pt x="2794128" y="1666527"/>
                  </a:cubicBezTo>
                  <a:cubicBezTo>
                    <a:pt x="2790473" y="1669725"/>
                    <a:pt x="2787776" y="1674007"/>
                    <a:pt x="2783824" y="1676830"/>
                  </a:cubicBezTo>
                  <a:cubicBezTo>
                    <a:pt x="2781615" y="1678408"/>
                    <a:pt x="2778673" y="1678547"/>
                    <a:pt x="2776097" y="1679406"/>
                  </a:cubicBezTo>
                  <a:cubicBezTo>
                    <a:pt x="2772036" y="1684821"/>
                    <a:pt x="2766440" y="1693294"/>
                    <a:pt x="2760642" y="1697436"/>
                  </a:cubicBezTo>
                  <a:cubicBezTo>
                    <a:pt x="2757517" y="1699668"/>
                    <a:pt x="2753696" y="1700723"/>
                    <a:pt x="2750339" y="1702588"/>
                  </a:cubicBezTo>
                  <a:cubicBezTo>
                    <a:pt x="2745963" y="1705019"/>
                    <a:pt x="2741466" y="1707311"/>
                    <a:pt x="2737461" y="1710315"/>
                  </a:cubicBezTo>
                  <a:cubicBezTo>
                    <a:pt x="2734547" y="1712501"/>
                    <a:pt x="2732475" y="1715643"/>
                    <a:pt x="2729733" y="1718042"/>
                  </a:cubicBezTo>
                  <a:cubicBezTo>
                    <a:pt x="2725595" y="1721662"/>
                    <a:pt x="2720741" y="1724457"/>
                    <a:pt x="2716854" y="1728345"/>
                  </a:cubicBezTo>
                  <a:cubicBezTo>
                    <a:pt x="2705930" y="1739270"/>
                    <a:pt x="2718957" y="1738266"/>
                    <a:pt x="2696248" y="1746376"/>
                  </a:cubicBezTo>
                  <a:cubicBezTo>
                    <a:pt x="2689729" y="1748704"/>
                    <a:pt x="2682511" y="1748093"/>
                    <a:pt x="2675642" y="1748951"/>
                  </a:cubicBezTo>
                  <a:cubicBezTo>
                    <a:pt x="2654181" y="1754317"/>
                    <a:pt x="2661370" y="1754894"/>
                    <a:pt x="2629278" y="1733497"/>
                  </a:cubicBezTo>
                  <a:cubicBezTo>
                    <a:pt x="2626702" y="1731780"/>
                    <a:pt x="2624567" y="1729041"/>
                    <a:pt x="2621551" y="1728345"/>
                  </a:cubicBezTo>
                  <a:cubicBezTo>
                    <a:pt x="2613143" y="1726405"/>
                    <a:pt x="2604379" y="1726628"/>
                    <a:pt x="2595793" y="1725769"/>
                  </a:cubicBezTo>
                  <a:cubicBezTo>
                    <a:pt x="2593256" y="1724501"/>
                    <a:pt x="2580190" y="1718501"/>
                    <a:pt x="2577762" y="1715466"/>
                  </a:cubicBezTo>
                  <a:cubicBezTo>
                    <a:pt x="2576066" y="1713346"/>
                    <a:pt x="2576045" y="1710315"/>
                    <a:pt x="2575187" y="1707739"/>
                  </a:cubicBezTo>
                  <a:cubicBezTo>
                    <a:pt x="2576045" y="1696577"/>
                    <a:pt x="2575047" y="1685114"/>
                    <a:pt x="2577762" y="1674254"/>
                  </a:cubicBezTo>
                  <a:cubicBezTo>
                    <a:pt x="2578646" y="1670720"/>
                    <a:pt x="2583183" y="1669346"/>
                    <a:pt x="2585490" y="1666527"/>
                  </a:cubicBezTo>
                  <a:cubicBezTo>
                    <a:pt x="2590927" y="1659882"/>
                    <a:pt x="2596181" y="1653064"/>
                    <a:pt x="2600944" y="1645920"/>
                  </a:cubicBezTo>
                  <a:cubicBezTo>
                    <a:pt x="2602661" y="1643344"/>
                    <a:pt x="2604114" y="1640571"/>
                    <a:pt x="2606096" y="1638193"/>
                  </a:cubicBezTo>
                  <a:cubicBezTo>
                    <a:pt x="2608428" y="1635395"/>
                    <a:pt x="2611247" y="1633042"/>
                    <a:pt x="2613823" y="1630466"/>
                  </a:cubicBezTo>
                  <a:cubicBezTo>
                    <a:pt x="2614682" y="1627890"/>
                    <a:pt x="2615653" y="1625350"/>
                    <a:pt x="2616399" y="1622739"/>
                  </a:cubicBezTo>
                  <a:cubicBezTo>
                    <a:pt x="2617372" y="1619335"/>
                    <a:pt x="2617580" y="1615689"/>
                    <a:pt x="2618975" y="1612435"/>
                  </a:cubicBezTo>
                  <a:cubicBezTo>
                    <a:pt x="2620194" y="1609590"/>
                    <a:pt x="2622409" y="1607284"/>
                    <a:pt x="2624126" y="1604708"/>
                  </a:cubicBezTo>
                  <a:cubicBezTo>
                    <a:pt x="2624985" y="1601274"/>
                    <a:pt x="2625340" y="1597673"/>
                    <a:pt x="2626702" y="1594405"/>
                  </a:cubicBezTo>
                  <a:cubicBezTo>
                    <a:pt x="2629656" y="1587316"/>
                    <a:pt x="2634576" y="1581084"/>
                    <a:pt x="2637005" y="1573799"/>
                  </a:cubicBezTo>
                  <a:cubicBezTo>
                    <a:pt x="2638722" y="1568647"/>
                    <a:pt x="2639728" y="1563201"/>
                    <a:pt x="2642157" y="1558344"/>
                  </a:cubicBezTo>
                  <a:cubicBezTo>
                    <a:pt x="2653844" y="1534969"/>
                    <a:pt x="2648200" y="1544127"/>
                    <a:pt x="2657612" y="1530011"/>
                  </a:cubicBezTo>
                  <a:cubicBezTo>
                    <a:pt x="2658470" y="1524859"/>
                    <a:pt x="2660187" y="1519779"/>
                    <a:pt x="2660187" y="1514556"/>
                  </a:cubicBezTo>
                  <a:cubicBezTo>
                    <a:pt x="2660187" y="1506919"/>
                    <a:pt x="2658659" y="1494373"/>
                    <a:pt x="2655036" y="1486222"/>
                  </a:cubicBezTo>
                  <a:cubicBezTo>
                    <a:pt x="2652697" y="1480959"/>
                    <a:pt x="2649884" y="1475919"/>
                    <a:pt x="2647308" y="1470768"/>
                  </a:cubicBezTo>
                  <a:cubicBezTo>
                    <a:pt x="2646750" y="1468534"/>
                    <a:pt x="2643801" y="1455613"/>
                    <a:pt x="2642157" y="1452737"/>
                  </a:cubicBezTo>
                  <a:cubicBezTo>
                    <a:pt x="2640027" y="1449010"/>
                    <a:pt x="2636892" y="1445951"/>
                    <a:pt x="2634430" y="1442434"/>
                  </a:cubicBezTo>
                  <a:cubicBezTo>
                    <a:pt x="2622192" y="1424953"/>
                    <a:pt x="2627777" y="1427291"/>
                    <a:pt x="2608672" y="1416677"/>
                  </a:cubicBezTo>
                  <a:cubicBezTo>
                    <a:pt x="2606298" y="1415358"/>
                    <a:pt x="2603520" y="1414960"/>
                    <a:pt x="2600944" y="1414101"/>
                  </a:cubicBezTo>
                  <a:cubicBezTo>
                    <a:pt x="2597510" y="1414960"/>
                    <a:pt x="2593807" y="1415094"/>
                    <a:pt x="2590641" y="1416677"/>
                  </a:cubicBezTo>
                  <a:cubicBezTo>
                    <a:pt x="2581686" y="1421155"/>
                    <a:pt x="2564884" y="1432131"/>
                    <a:pt x="2564884" y="1432131"/>
                  </a:cubicBezTo>
                  <a:cubicBezTo>
                    <a:pt x="2555691" y="1445921"/>
                    <a:pt x="2561922" y="1437669"/>
                    <a:pt x="2544277" y="1455313"/>
                  </a:cubicBezTo>
                  <a:cubicBezTo>
                    <a:pt x="2539285" y="1460305"/>
                    <a:pt x="2535396" y="1465204"/>
                    <a:pt x="2528823" y="1468192"/>
                  </a:cubicBezTo>
                  <a:cubicBezTo>
                    <a:pt x="2522145" y="1471228"/>
                    <a:pt x="2514988" y="1473098"/>
                    <a:pt x="2508217" y="1475919"/>
                  </a:cubicBezTo>
                  <a:cubicBezTo>
                    <a:pt x="2504672" y="1477396"/>
                    <a:pt x="2501348" y="1479354"/>
                    <a:pt x="2497913" y="1481071"/>
                  </a:cubicBezTo>
                  <a:cubicBezTo>
                    <a:pt x="2492762" y="1486223"/>
                    <a:pt x="2487299" y="1491081"/>
                    <a:pt x="2482459" y="1496526"/>
                  </a:cubicBezTo>
                  <a:cubicBezTo>
                    <a:pt x="2480402" y="1498840"/>
                    <a:pt x="2478843" y="1501565"/>
                    <a:pt x="2477307" y="1504253"/>
                  </a:cubicBezTo>
                  <a:cubicBezTo>
                    <a:pt x="2470462" y="1516231"/>
                    <a:pt x="2473132" y="1513954"/>
                    <a:pt x="2467004" y="1527435"/>
                  </a:cubicBezTo>
                  <a:cubicBezTo>
                    <a:pt x="2464621" y="1532678"/>
                    <a:pt x="2461853" y="1537738"/>
                    <a:pt x="2459277" y="1542889"/>
                  </a:cubicBezTo>
                  <a:cubicBezTo>
                    <a:pt x="2458396" y="1546851"/>
                    <a:pt x="2453790" y="1568533"/>
                    <a:pt x="2451550" y="1576375"/>
                  </a:cubicBezTo>
                  <a:cubicBezTo>
                    <a:pt x="2450804" y="1578986"/>
                    <a:pt x="2449720" y="1581491"/>
                    <a:pt x="2448974" y="1584102"/>
                  </a:cubicBezTo>
                  <a:cubicBezTo>
                    <a:pt x="2448001" y="1587506"/>
                    <a:pt x="2447641" y="1591090"/>
                    <a:pt x="2446398" y="1594405"/>
                  </a:cubicBezTo>
                  <a:cubicBezTo>
                    <a:pt x="2445050" y="1598000"/>
                    <a:pt x="2442963" y="1601274"/>
                    <a:pt x="2441246" y="1604708"/>
                  </a:cubicBezTo>
                  <a:cubicBezTo>
                    <a:pt x="2440388" y="1609001"/>
                    <a:pt x="2439823" y="1613363"/>
                    <a:pt x="2438671" y="1617587"/>
                  </a:cubicBezTo>
                  <a:cubicBezTo>
                    <a:pt x="2437242" y="1622826"/>
                    <a:pt x="2434463" y="1627694"/>
                    <a:pt x="2433519" y="1633042"/>
                  </a:cubicBezTo>
                  <a:cubicBezTo>
                    <a:pt x="2431871" y="1642381"/>
                    <a:pt x="2432196" y="1651975"/>
                    <a:pt x="2430943" y="1661375"/>
                  </a:cubicBezTo>
                  <a:cubicBezTo>
                    <a:pt x="2430475" y="1664884"/>
                    <a:pt x="2430749" y="1669059"/>
                    <a:pt x="2428368" y="1671678"/>
                  </a:cubicBezTo>
                  <a:cubicBezTo>
                    <a:pt x="2421783" y="1678922"/>
                    <a:pt x="2412109" y="1682787"/>
                    <a:pt x="2405186" y="1689709"/>
                  </a:cubicBezTo>
                  <a:cubicBezTo>
                    <a:pt x="2402610" y="1692285"/>
                    <a:pt x="2400372" y="1695250"/>
                    <a:pt x="2397458" y="1697436"/>
                  </a:cubicBezTo>
                  <a:cubicBezTo>
                    <a:pt x="2393453" y="1700440"/>
                    <a:pt x="2389357" y="1703670"/>
                    <a:pt x="2384579" y="1705163"/>
                  </a:cubicBezTo>
                  <a:cubicBezTo>
                    <a:pt x="2375417" y="1708026"/>
                    <a:pt x="2365690" y="1708598"/>
                    <a:pt x="2356246" y="1710315"/>
                  </a:cubicBezTo>
                  <a:cubicBezTo>
                    <a:pt x="2351953" y="1707739"/>
                    <a:pt x="2346625" y="1706389"/>
                    <a:pt x="2343367" y="1702588"/>
                  </a:cubicBezTo>
                  <a:cubicBezTo>
                    <a:pt x="2341063" y="1699900"/>
                    <a:pt x="2341559" y="1695740"/>
                    <a:pt x="2340791" y="1692284"/>
                  </a:cubicBezTo>
                  <a:cubicBezTo>
                    <a:pt x="2339841" y="1688011"/>
                    <a:pt x="2339074" y="1683699"/>
                    <a:pt x="2338215" y="1679406"/>
                  </a:cubicBezTo>
                  <a:cubicBezTo>
                    <a:pt x="2340658" y="1669636"/>
                    <a:pt x="2340952" y="1658639"/>
                    <a:pt x="2348519" y="1651072"/>
                  </a:cubicBezTo>
                  <a:cubicBezTo>
                    <a:pt x="2350708" y="1648883"/>
                    <a:pt x="2354057" y="1648109"/>
                    <a:pt x="2356246" y="1645920"/>
                  </a:cubicBezTo>
                  <a:cubicBezTo>
                    <a:pt x="2365594" y="1636571"/>
                    <a:pt x="2361416" y="1635369"/>
                    <a:pt x="2371701" y="1627890"/>
                  </a:cubicBezTo>
                  <a:cubicBezTo>
                    <a:pt x="2378252" y="1623126"/>
                    <a:pt x="2392307" y="1615011"/>
                    <a:pt x="2392307" y="1615011"/>
                  </a:cubicBezTo>
                  <a:cubicBezTo>
                    <a:pt x="2394024" y="1611577"/>
                    <a:pt x="2396032" y="1608273"/>
                    <a:pt x="2397458" y="1604708"/>
                  </a:cubicBezTo>
                  <a:cubicBezTo>
                    <a:pt x="2399475" y="1599666"/>
                    <a:pt x="2402610" y="1589253"/>
                    <a:pt x="2402610" y="1589253"/>
                  </a:cubicBezTo>
                  <a:cubicBezTo>
                    <a:pt x="2402531" y="1588702"/>
                    <a:pt x="2406155" y="1550094"/>
                    <a:pt x="2389731" y="1548041"/>
                  </a:cubicBezTo>
                  <a:cubicBezTo>
                    <a:pt x="2385387" y="1547498"/>
                    <a:pt x="2381145" y="1549758"/>
                    <a:pt x="2376852" y="1550617"/>
                  </a:cubicBezTo>
                  <a:cubicBezTo>
                    <a:pt x="2347641" y="1568143"/>
                    <a:pt x="2383360" y="1546111"/>
                    <a:pt x="2343367" y="1573799"/>
                  </a:cubicBezTo>
                  <a:cubicBezTo>
                    <a:pt x="2339251" y="1576649"/>
                    <a:pt x="2334733" y="1578873"/>
                    <a:pt x="2330488" y="1581526"/>
                  </a:cubicBezTo>
                  <a:cubicBezTo>
                    <a:pt x="2327863" y="1583167"/>
                    <a:pt x="2325139" y="1584696"/>
                    <a:pt x="2322761" y="1586678"/>
                  </a:cubicBezTo>
                  <a:cubicBezTo>
                    <a:pt x="2319963" y="1589010"/>
                    <a:pt x="2318064" y="1592384"/>
                    <a:pt x="2315033" y="1594405"/>
                  </a:cubicBezTo>
                  <a:cubicBezTo>
                    <a:pt x="2312774" y="1595911"/>
                    <a:pt x="2309882" y="1596122"/>
                    <a:pt x="2307306" y="1596981"/>
                  </a:cubicBezTo>
                  <a:cubicBezTo>
                    <a:pt x="2304730" y="1599557"/>
                    <a:pt x="2301911" y="1601910"/>
                    <a:pt x="2299579" y="1604708"/>
                  </a:cubicBezTo>
                  <a:cubicBezTo>
                    <a:pt x="2297597" y="1607086"/>
                    <a:pt x="2296946" y="1610636"/>
                    <a:pt x="2294427" y="1612435"/>
                  </a:cubicBezTo>
                  <a:cubicBezTo>
                    <a:pt x="2291732" y="1614360"/>
                    <a:pt x="2278474" y="1618612"/>
                    <a:pt x="2273821" y="1620163"/>
                  </a:cubicBezTo>
                  <a:cubicBezTo>
                    <a:pt x="2271245" y="1622739"/>
                    <a:pt x="2269078" y="1625801"/>
                    <a:pt x="2266094" y="1627890"/>
                  </a:cubicBezTo>
                  <a:cubicBezTo>
                    <a:pt x="2243195" y="1643919"/>
                    <a:pt x="2248390" y="1632715"/>
                    <a:pt x="2224881" y="1656224"/>
                  </a:cubicBezTo>
                  <a:lnTo>
                    <a:pt x="2199124" y="1681981"/>
                  </a:lnTo>
                  <a:cubicBezTo>
                    <a:pt x="2196548" y="1684557"/>
                    <a:pt x="2194427" y="1687688"/>
                    <a:pt x="2191396" y="1689709"/>
                  </a:cubicBezTo>
                  <a:cubicBezTo>
                    <a:pt x="2188820" y="1691426"/>
                    <a:pt x="2185983" y="1692803"/>
                    <a:pt x="2183669" y="1694860"/>
                  </a:cubicBezTo>
                  <a:cubicBezTo>
                    <a:pt x="2178224" y="1699700"/>
                    <a:pt x="2174106" y="1706030"/>
                    <a:pt x="2168214" y="1710315"/>
                  </a:cubicBezTo>
                  <a:cubicBezTo>
                    <a:pt x="2164475" y="1713034"/>
                    <a:pt x="2159560" y="1713588"/>
                    <a:pt x="2155335" y="1715466"/>
                  </a:cubicBezTo>
                  <a:cubicBezTo>
                    <a:pt x="2151826" y="1717025"/>
                    <a:pt x="2148697" y="1719473"/>
                    <a:pt x="2145032" y="1720618"/>
                  </a:cubicBezTo>
                  <a:cubicBezTo>
                    <a:pt x="2134895" y="1723786"/>
                    <a:pt x="2114123" y="1728345"/>
                    <a:pt x="2114123" y="1728345"/>
                  </a:cubicBezTo>
                  <a:cubicBezTo>
                    <a:pt x="2111547" y="1730062"/>
                    <a:pt x="2109165" y="1732113"/>
                    <a:pt x="2106396" y="1733497"/>
                  </a:cubicBezTo>
                  <a:cubicBezTo>
                    <a:pt x="2100243" y="1736574"/>
                    <a:pt x="2092474" y="1738996"/>
                    <a:pt x="2085790" y="1741224"/>
                  </a:cubicBezTo>
                  <a:cubicBezTo>
                    <a:pt x="2083214" y="1743800"/>
                    <a:pt x="2081391" y="1747472"/>
                    <a:pt x="2078062" y="1748951"/>
                  </a:cubicBezTo>
                  <a:cubicBezTo>
                    <a:pt x="2073290" y="1751072"/>
                    <a:pt x="2067729" y="1750503"/>
                    <a:pt x="2062608" y="1751527"/>
                  </a:cubicBezTo>
                  <a:cubicBezTo>
                    <a:pt x="2059136" y="1752221"/>
                    <a:pt x="2055591" y="1752788"/>
                    <a:pt x="2052304" y="1754103"/>
                  </a:cubicBezTo>
                  <a:cubicBezTo>
                    <a:pt x="2038522" y="1759616"/>
                    <a:pt x="2037349" y="1761456"/>
                    <a:pt x="2026547" y="1769558"/>
                  </a:cubicBezTo>
                  <a:cubicBezTo>
                    <a:pt x="2012229" y="1792466"/>
                    <a:pt x="2016230" y="1782480"/>
                    <a:pt x="2011092" y="1797891"/>
                  </a:cubicBezTo>
                  <a:cubicBezTo>
                    <a:pt x="2013748" y="1805859"/>
                    <a:pt x="2016244" y="1812008"/>
                    <a:pt x="2016244" y="1821073"/>
                  </a:cubicBezTo>
                  <a:cubicBezTo>
                    <a:pt x="2016244" y="1823788"/>
                    <a:pt x="2014414" y="1826189"/>
                    <a:pt x="2013668" y="1828800"/>
                  </a:cubicBezTo>
                  <a:cubicBezTo>
                    <a:pt x="2012695" y="1832204"/>
                    <a:pt x="2012848" y="1836030"/>
                    <a:pt x="2011092" y="1839104"/>
                  </a:cubicBezTo>
                  <a:cubicBezTo>
                    <a:pt x="2009285" y="1842267"/>
                    <a:pt x="2005697" y="1844033"/>
                    <a:pt x="2003365" y="1846831"/>
                  </a:cubicBezTo>
                  <a:cubicBezTo>
                    <a:pt x="2001383" y="1849209"/>
                    <a:pt x="2000543" y="1852519"/>
                    <a:pt x="1998213" y="1854558"/>
                  </a:cubicBezTo>
                  <a:cubicBezTo>
                    <a:pt x="1993554" y="1858635"/>
                    <a:pt x="1982759" y="1864861"/>
                    <a:pt x="1982759" y="1864861"/>
                  </a:cubicBezTo>
                  <a:cubicBezTo>
                    <a:pt x="1983617" y="1875164"/>
                    <a:pt x="1983091" y="1885678"/>
                    <a:pt x="1985334" y="1895771"/>
                  </a:cubicBezTo>
                  <a:cubicBezTo>
                    <a:pt x="1986131" y="1899359"/>
                    <a:pt x="1994404" y="1916718"/>
                    <a:pt x="2000789" y="1918953"/>
                  </a:cubicBezTo>
                  <a:cubicBezTo>
                    <a:pt x="2012108" y="1922915"/>
                    <a:pt x="2040597" y="1928460"/>
                    <a:pt x="2057456" y="1931831"/>
                  </a:cubicBezTo>
                  <a:cubicBezTo>
                    <a:pt x="2060890" y="1934407"/>
                    <a:pt x="2066718" y="1935394"/>
                    <a:pt x="2067759" y="1939559"/>
                  </a:cubicBezTo>
                  <a:cubicBezTo>
                    <a:pt x="2072041" y="1956687"/>
                    <a:pt x="2060772" y="1976868"/>
                    <a:pt x="2044577" y="1983347"/>
                  </a:cubicBezTo>
                  <a:cubicBezTo>
                    <a:pt x="2040284" y="1985064"/>
                    <a:pt x="2035740" y="1986253"/>
                    <a:pt x="2031698" y="1988499"/>
                  </a:cubicBezTo>
                  <a:cubicBezTo>
                    <a:pt x="2027945" y="1990584"/>
                    <a:pt x="2025035" y="1993951"/>
                    <a:pt x="2021395" y="1996226"/>
                  </a:cubicBezTo>
                  <a:cubicBezTo>
                    <a:pt x="2018139" y="1998261"/>
                    <a:pt x="2014526" y="1999660"/>
                    <a:pt x="2011092" y="2001377"/>
                  </a:cubicBezTo>
                  <a:cubicBezTo>
                    <a:pt x="2010970" y="2001580"/>
                    <a:pt x="2000066" y="2017644"/>
                    <a:pt x="2000789" y="2021984"/>
                  </a:cubicBezTo>
                  <a:cubicBezTo>
                    <a:pt x="2001442" y="2025904"/>
                    <a:pt x="2011423" y="2035567"/>
                    <a:pt x="2013668" y="2037438"/>
                  </a:cubicBezTo>
                  <a:cubicBezTo>
                    <a:pt x="2022346" y="2044670"/>
                    <a:pt x="2022165" y="2042476"/>
                    <a:pt x="2034274" y="2045166"/>
                  </a:cubicBezTo>
                  <a:cubicBezTo>
                    <a:pt x="2060314" y="2050952"/>
                    <a:pt x="2027275" y="2046505"/>
                    <a:pt x="2080638" y="2050317"/>
                  </a:cubicBezTo>
                  <a:cubicBezTo>
                    <a:pt x="2089017" y="2062884"/>
                    <a:pt x="2092302" y="2064307"/>
                    <a:pt x="2083214" y="2086378"/>
                  </a:cubicBezTo>
                  <a:cubicBezTo>
                    <a:pt x="2080440" y="2093115"/>
                    <a:pt x="2071017" y="2095316"/>
                    <a:pt x="2067759" y="2101833"/>
                  </a:cubicBezTo>
                  <a:cubicBezTo>
                    <a:pt x="2065007" y="2107338"/>
                    <a:pt x="2060083" y="2118722"/>
                    <a:pt x="2054880" y="2122439"/>
                  </a:cubicBezTo>
                  <a:cubicBezTo>
                    <a:pt x="2051999" y="2124497"/>
                    <a:pt x="2048011" y="2124156"/>
                    <a:pt x="2044577" y="2125015"/>
                  </a:cubicBezTo>
                  <a:cubicBezTo>
                    <a:pt x="2042860" y="2127591"/>
                    <a:pt x="2041408" y="2130364"/>
                    <a:pt x="2039426" y="2132742"/>
                  </a:cubicBezTo>
                  <a:cubicBezTo>
                    <a:pt x="2024655" y="2150466"/>
                    <a:pt x="2021801" y="2141633"/>
                    <a:pt x="1987910" y="2145621"/>
                  </a:cubicBezTo>
                  <a:cubicBezTo>
                    <a:pt x="1983617" y="2147338"/>
                    <a:pt x="1978878" y="2148207"/>
                    <a:pt x="1975031" y="2150772"/>
                  </a:cubicBezTo>
                  <a:cubicBezTo>
                    <a:pt x="1970990" y="2153466"/>
                    <a:pt x="1968383" y="2157877"/>
                    <a:pt x="1964728" y="2161075"/>
                  </a:cubicBezTo>
                  <a:cubicBezTo>
                    <a:pt x="1961497" y="2163902"/>
                    <a:pt x="1957859" y="2166227"/>
                    <a:pt x="1954425" y="2168803"/>
                  </a:cubicBezTo>
                  <a:cubicBezTo>
                    <a:pt x="1951849" y="2167944"/>
                    <a:pt x="1948618" y="2168147"/>
                    <a:pt x="1946698" y="2166227"/>
                  </a:cubicBezTo>
                  <a:cubicBezTo>
                    <a:pt x="1939628" y="2159157"/>
                    <a:pt x="1939898" y="2142744"/>
                    <a:pt x="1938970" y="2135318"/>
                  </a:cubicBezTo>
                </a:path>
              </a:pathLst>
            </a:custGeom>
            <a:no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454F29B-F440-81EA-CBAC-3ECCFEF1656C}"/>
                </a:ext>
              </a:extLst>
            </p:cNvPr>
            <p:cNvSpPr/>
            <p:nvPr/>
          </p:nvSpPr>
          <p:spPr>
            <a:xfrm>
              <a:off x="11547913" y="5483498"/>
              <a:ext cx="2256379" cy="1213189"/>
            </a:xfrm>
            <a:custGeom>
              <a:avLst/>
              <a:gdLst>
                <a:gd name="csX0" fmla="*/ 59243 w 2256379"/>
                <a:gd name="csY0" fmla="*/ 708338 h 1213189"/>
                <a:gd name="csX1" fmla="*/ 41213 w 2256379"/>
                <a:gd name="csY1" fmla="*/ 772732 h 1213189"/>
                <a:gd name="csX2" fmla="*/ 18031 w 2256379"/>
                <a:gd name="csY2" fmla="*/ 780459 h 1213189"/>
                <a:gd name="csX3" fmla="*/ 2576 w 2256379"/>
                <a:gd name="csY3" fmla="*/ 798490 h 1213189"/>
                <a:gd name="csX4" fmla="*/ 0 w 2256379"/>
                <a:gd name="csY4" fmla="*/ 813944 h 1213189"/>
                <a:gd name="csX5" fmla="*/ 18031 w 2256379"/>
                <a:gd name="csY5" fmla="*/ 834550 h 1213189"/>
                <a:gd name="csX6" fmla="*/ 43788 w 2256379"/>
                <a:gd name="csY6" fmla="*/ 847429 h 1213189"/>
                <a:gd name="csX7" fmla="*/ 72122 w 2256379"/>
                <a:gd name="csY7" fmla="*/ 865460 h 1213189"/>
                <a:gd name="csX8" fmla="*/ 79849 w 2256379"/>
                <a:gd name="csY8" fmla="*/ 875763 h 1213189"/>
                <a:gd name="csX9" fmla="*/ 82425 w 2256379"/>
                <a:gd name="csY9" fmla="*/ 893793 h 1213189"/>
                <a:gd name="csX10" fmla="*/ 85001 w 2256379"/>
                <a:gd name="csY10" fmla="*/ 901521 h 1213189"/>
                <a:gd name="csX11" fmla="*/ 82425 w 2256379"/>
                <a:gd name="csY11" fmla="*/ 911824 h 1213189"/>
                <a:gd name="csX12" fmla="*/ 79849 w 2256379"/>
                <a:gd name="csY12" fmla="*/ 919551 h 1213189"/>
                <a:gd name="csX13" fmla="*/ 87577 w 2256379"/>
                <a:gd name="csY13" fmla="*/ 929854 h 1213189"/>
                <a:gd name="csX14" fmla="*/ 115910 w 2256379"/>
                <a:gd name="csY14" fmla="*/ 935006 h 1213189"/>
                <a:gd name="csX15" fmla="*/ 172577 w 2256379"/>
                <a:gd name="csY15" fmla="*/ 940157 h 1213189"/>
                <a:gd name="csX16" fmla="*/ 213790 w 2256379"/>
                <a:gd name="csY16" fmla="*/ 955612 h 1213189"/>
                <a:gd name="csX17" fmla="*/ 257578 w 2256379"/>
                <a:gd name="csY17" fmla="*/ 960763 h 1213189"/>
                <a:gd name="csX18" fmla="*/ 273032 w 2256379"/>
                <a:gd name="csY18" fmla="*/ 965915 h 1213189"/>
                <a:gd name="csX19" fmla="*/ 285911 w 2256379"/>
                <a:gd name="csY19" fmla="*/ 971067 h 1213189"/>
                <a:gd name="csX20" fmla="*/ 319396 w 2256379"/>
                <a:gd name="csY20" fmla="*/ 978794 h 1213189"/>
                <a:gd name="csX21" fmla="*/ 365760 w 2256379"/>
                <a:gd name="csY21" fmla="*/ 976218 h 1213189"/>
                <a:gd name="csX22" fmla="*/ 373488 w 2256379"/>
                <a:gd name="csY22" fmla="*/ 973642 h 1213189"/>
                <a:gd name="csX23" fmla="*/ 391518 w 2256379"/>
                <a:gd name="csY23" fmla="*/ 968491 h 1213189"/>
                <a:gd name="csX24" fmla="*/ 427579 w 2256379"/>
                <a:gd name="csY24" fmla="*/ 971067 h 1213189"/>
                <a:gd name="csX25" fmla="*/ 440458 w 2256379"/>
                <a:gd name="csY25" fmla="*/ 973642 h 1213189"/>
                <a:gd name="csX26" fmla="*/ 455912 w 2256379"/>
                <a:gd name="csY26" fmla="*/ 971067 h 1213189"/>
                <a:gd name="csX27" fmla="*/ 484246 w 2256379"/>
                <a:gd name="csY27" fmla="*/ 963339 h 1213189"/>
                <a:gd name="csX28" fmla="*/ 553792 w 2256379"/>
                <a:gd name="csY28" fmla="*/ 958188 h 1213189"/>
                <a:gd name="csX29" fmla="*/ 584701 w 2256379"/>
                <a:gd name="csY29" fmla="*/ 947885 h 1213189"/>
                <a:gd name="csX30" fmla="*/ 595004 w 2256379"/>
                <a:gd name="csY30" fmla="*/ 953036 h 1213189"/>
                <a:gd name="csX31" fmla="*/ 600156 w 2256379"/>
                <a:gd name="csY31" fmla="*/ 965915 h 1213189"/>
                <a:gd name="csX32" fmla="*/ 587277 w 2256379"/>
                <a:gd name="csY32" fmla="*/ 991673 h 1213189"/>
                <a:gd name="csX33" fmla="*/ 579550 w 2256379"/>
                <a:gd name="csY33" fmla="*/ 999400 h 1213189"/>
                <a:gd name="csX34" fmla="*/ 569246 w 2256379"/>
                <a:gd name="csY34" fmla="*/ 1025158 h 1213189"/>
                <a:gd name="csX35" fmla="*/ 548640 w 2256379"/>
                <a:gd name="csY35" fmla="*/ 1043188 h 1213189"/>
                <a:gd name="csX36" fmla="*/ 533186 w 2256379"/>
                <a:gd name="csY36" fmla="*/ 1048340 h 1213189"/>
                <a:gd name="csX37" fmla="*/ 520307 w 2256379"/>
                <a:gd name="csY37" fmla="*/ 1058643 h 1213189"/>
                <a:gd name="csX38" fmla="*/ 510004 w 2256379"/>
                <a:gd name="csY38" fmla="*/ 1074098 h 1213189"/>
                <a:gd name="csX39" fmla="*/ 507428 w 2256379"/>
                <a:gd name="csY39" fmla="*/ 1092128 h 1213189"/>
                <a:gd name="csX40" fmla="*/ 502276 w 2256379"/>
                <a:gd name="csY40" fmla="*/ 1099855 h 1213189"/>
                <a:gd name="csX41" fmla="*/ 486822 w 2256379"/>
                <a:gd name="csY41" fmla="*/ 1117886 h 1213189"/>
                <a:gd name="csX42" fmla="*/ 463640 w 2256379"/>
                <a:gd name="csY42" fmla="*/ 1128189 h 1213189"/>
                <a:gd name="csX43" fmla="*/ 443033 w 2256379"/>
                <a:gd name="csY43" fmla="*/ 1133340 h 1213189"/>
                <a:gd name="csX44" fmla="*/ 422427 w 2256379"/>
                <a:gd name="csY44" fmla="*/ 1138492 h 1213189"/>
                <a:gd name="csX45" fmla="*/ 401821 w 2256379"/>
                <a:gd name="csY45" fmla="*/ 1143643 h 1213189"/>
                <a:gd name="csX46" fmla="*/ 391518 w 2256379"/>
                <a:gd name="csY46" fmla="*/ 1151371 h 1213189"/>
                <a:gd name="csX47" fmla="*/ 368336 w 2256379"/>
                <a:gd name="csY47" fmla="*/ 1182280 h 1213189"/>
                <a:gd name="csX48" fmla="*/ 358033 w 2256379"/>
                <a:gd name="csY48" fmla="*/ 1187432 h 1213189"/>
                <a:gd name="csX49" fmla="*/ 352881 w 2256379"/>
                <a:gd name="csY49" fmla="*/ 1195159 h 1213189"/>
                <a:gd name="csX50" fmla="*/ 381215 w 2256379"/>
                <a:gd name="csY50" fmla="*/ 1210614 h 1213189"/>
                <a:gd name="csX51" fmla="*/ 409548 w 2256379"/>
                <a:gd name="csY51" fmla="*/ 1213189 h 1213189"/>
                <a:gd name="csX52" fmla="*/ 453337 w 2256379"/>
                <a:gd name="csY52" fmla="*/ 1210614 h 1213189"/>
                <a:gd name="csX53" fmla="*/ 468791 w 2256379"/>
                <a:gd name="csY53" fmla="*/ 1205462 h 1213189"/>
                <a:gd name="csX54" fmla="*/ 479094 w 2256379"/>
                <a:gd name="csY54" fmla="*/ 1197735 h 1213189"/>
                <a:gd name="csX55" fmla="*/ 497125 w 2256379"/>
                <a:gd name="csY55" fmla="*/ 1187432 h 1213189"/>
                <a:gd name="csX56" fmla="*/ 522882 w 2256379"/>
                <a:gd name="csY56" fmla="*/ 1184856 h 1213189"/>
                <a:gd name="csX57" fmla="*/ 535761 w 2256379"/>
                <a:gd name="csY57" fmla="*/ 1171977 h 1213189"/>
                <a:gd name="csX58" fmla="*/ 543489 w 2256379"/>
                <a:gd name="csY58" fmla="*/ 1164250 h 1213189"/>
                <a:gd name="csX59" fmla="*/ 564095 w 2256379"/>
                <a:gd name="csY59" fmla="*/ 1135916 h 1213189"/>
                <a:gd name="csX60" fmla="*/ 566671 w 2256379"/>
                <a:gd name="csY60" fmla="*/ 1128189 h 1213189"/>
                <a:gd name="csX61" fmla="*/ 564095 w 2256379"/>
                <a:gd name="csY61" fmla="*/ 1110158 h 1213189"/>
                <a:gd name="csX62" fmla="*/ 579550 w 2256379"/>
                <a:gd name="csY62" fmla="*/ 1097280 h 1213189"/>
                <a:gd name="csX63" fmla="*/ 649095 w 2256379"/>
                <a:gd name="csY63" fmla="*/ 1086976 h 1213189"/>
                <a:gd name="csX64" fmla="*/ 659399 w 2256379"/>
                <a:gd name="csY64" fmla="*/ 1071522 h 1213189"/>
                <a:gd name="csX65" fmla="*/ 669702 w 2256379"/>
                <a:gd name="csY65" fmla="*/ 1056067 h 1213189"/>
                <a:gd name="csX66" fmla="*/ 677429 w 2256379"/>
                <a:gd name="csY66" fmla="*/ 1040612 h 1213189"/>
                <a:gd name="csX67" fmla="*/ 680005 w 2256379"/>
                <a:gd name="csY67" fmla="*/ 1030309 h 1213189"/>
                <a:gd name="csX68" fmla="*/ 685156 w 2256379"/>
                <a:gd name="csY68" fmla="*/ 1017430 h 1213189"/>
                <a:gd name="csX69" fmla="*/ 687732 w 2256379"/>
                <a:gd name="csY69" fmla="*/ 1007127 h 1213189"/>
                <a:gd name="csX70" fmla="*/ 708338 w 2256379"/>
                <a:gd name="csY70" fmla="*/ 983945 h 1213189"/>
                <a:gd name="csX71" fmla="*/ 713490 w 2256379"/>
                <a:gd name="csY71" fmla="*/ 971067 h 1213189"/>
                <a:gd name="csX72" fmla="*/ 708338 w 2256379"/>
                <a:gd name="csY72" fmla="*/ 953036 h 1213189"/>
                <a:gd name="csX73" fmla="*/ 698035 w 2256379"/>
                <a:gd name="csY73" fmla="*/ 945309 h 1213189"/>
                <a:gd name="csX74" fmla="*/ 682581 w 2256379"/>
                <a:gd name="csY74" fmla="*/ 937581 h 1213189"/>
                <a:gd name="csX75" fmla="*/ 641368 w 2256379"/>
                <a:gd name="csY75" fmla="*/ 942733 h 1213189"/>
                <a:gd name="csX76" fmla="*/ 631065 w 2256379"/>
                <a:gd name="csY76" fmla="*/ 945309 h 1213189"/>
                <a:gd name="csX77" fmla="*/ 620762 w 2256379"/>
                <a:gd name="csY77" fmla="*/ 940157 h 1213189"/>
                <a:gd name="csX78" fmla="*/ 602732 w 2256379"/>
                <a:gd name="csY78" fmla="*/ 929854 h 1213189"/>
                <a:gd name="csX79" fmla="*/ 602732 w 2256379"/>
                <a:gd name="csY79" fmla="*/ 898945 h 1213189"/>
                <a:gd name="csX80" fmla="*/ 625913 w 2256379"/>
                <a:gd name="csY80" fmla="*/ 886066 h 1213189"/>
                <a:gd name="csX81" fmla="*/ 636217 w 2256379"/>
                <a:gd name="csY81" fmla="*/ 878339 h 1213189"/>
                <a:gd name="csX82" fmla="*/ 643944 w 2256379"/>
                <a:gd name="csY82" fmla="*/ 873187 h 1213189"/>
                <a:gd name="csX83" fmla="*/ 654247 w 2256379"/>
                <a:gd name="csY83" fmla="*/ 860308 h 1213189"/>
                <a:gd name="csX84" fmla="*/ 664550 w 2256379"/>
                <a:gd name="csY84" fmla="*/ 855157 h 1213189"/>
                <a:gd name="csX85" fmla="*/ 672277 w 2256379"/>
                <a:gd name="csY85" fmla="*/ 844854 h 1213189"/>
                <a:gd name="csX86" fmla="*/ 695459 w 2256379"/>
                <a:gd name="csY86" fmla="*/ 824247 h 1213189"/>
                <a:gd name="csX87" fmla="*/ 708338 w 2256379"/>
                <a:gd name="csY87" fmla="*/ 801065 h 1213189"/>
                <a:gd name="csX88" fmla="*/ 710914 w 2256379"/>
                <a:gd name="csY88" fmla="*/ 788187 h 1213189"/>
                <a:gd name="csX89" fmla="*/ 687732 w 2256379"/>
                <a:gd name="csY89" fmla="*/ 744398 h 1213189"/>
                <a:gd name="csX90" fmla="*/ 682581 w 2256379"/>
                <a:gd name="csY90" fmla="*/ 728944 h 1213189"/>
                <a:gd name="csX91" fmla="*/ 687732 w 2256379"/>
                <a:gd name="csY91" fmla="*/ 669701 h 1213189"/>
                <a:gd name="csX92" fmla="*/ 690308 w 2256379"/>
                <a:gd name="csY92" fmla="*/ 636216 h 1213189"/>
                <a:gd name="csX93" fmla="*/ 695459 w 2256379"/>
                <a:gd name="csY93" fmla="*/ 618185 h 1213189"/>
                <a:gd name="csX94" fmla="*/ 698035 w 2256379"/>
                <a:gd name="csY94" fmla="*/ 597579 h 1213189"/>
                <a:gd name="csX95" fmla="*/ 700611 w 2256379"/>
                <a:gd name="csY95" fmla="*/ 589852 h 1213189"/>
                <a:gd name="csX96" fmla="*/ 705762 w 2256379"/>
                <a:gd name="csY96" fmla="*/ 566670 h 1213189"/>
                <a:gd name="csX97" fmla="*/ 708338 w 2256379"/>
                <a:gd name="csY97" fmla="*/ 558943 h 1213189"/>
                <a:gd name="csX98" fmla="*/ 713490 w 2256379"/>
                <a:gd name="csY98" fmla="*/ 540912 h 1213189"/>
                <a:gd name="csX99" fmla="*/ 716066 w 2256379"/>
                <a:gd name="csY99" fmla="*/ 528033 h 1213189"/>
                <a:gd name="csX100" fmla="*/ 718641 w 2256379"/>
                <a:gd name="csY100" fmla="*/ 520306 h 1213189"/>
                <a:gd name="csX101" fmla="*/ 728944 w 2256379"/>
                <a:gd name="csY101" fmla="*/ 515154 h 1213189"/>
                <a:gd name="csX102" fmla="*/ 790763 w 2256379"/>
                <a:gd name="csY102" fmla="*/ 522882 h 1213189"/>
                <a:gd name="csX103" fmla="*/ 803642 w 2256379"/>
                <a:gd name="csY103" fmla="*/ 538336 h 1213189"/>
                <a:gd name="csX104" fmla="*/ 811369 w 2256379"/>
                <a:gd name="csY104" fmla="*/ 546064 h 1213189"/>
                <a:gd name="csX105" fmla="*/ 821672 w 2256379"/>
                <a:gd name="csY105" fmla="*/ 561518 h 1213189"/>
                <a:gd name="csX106" fmla="*/ 829400 w 2256379"/>
                <a:gd name="csY106" fmla="*/ 574397 h 1213189"/>
                <a:gd name="csX107" fmla="*/ 837127 w 2256379"/>
                <a:gd name="csY107" fmla="*/ 582125 h 1213189"/>
                <a:gd name="csX108" fmla="*/ 839703 w 2256379"/>
                <a:gd name="csY108" fmla="*/ 592428 h 1213189"/>
                <a:gd name="csX109" fmla="*/ 844854 w 2256379"/>
                <a:gd name="csY109" fmla="*/ 600155 h 1213189"/>
                <a:gd name="csX110" fmla="*/ 850006 w 2256379"/>
                <a:gd name="csY110" fmla="*/ 620761 h 1213189"/>
                <a:gd name="csX111" fmla="*/ 855157 w 2256379"/>
                <a:gd name="csY111" fmla="*/ 633640 h 1213189"/>
                <a:gd name="csX112" fmla="*/ 862885 w 2256379"/>
                <a:gd name="csY112" fmla="*/ 656822 h 1213189"/>
                <a:gd name="csX113" fmla="*/ 868036 w 2256379"/>
                <a:gd name="csY113" fmla="*/ 664549 h 1213189"/>
                <a:gd name="csX114" fmla="*/ 873188 w 2256379"/>
                <a:gd name="csY114" fmla="*/ 674852 h 1213189"/>
                <a:gd name="csX115" fmla="*/ 883491 w 2256379"/>
                <a:gd name="csY115" fmla="*/ 682580 h 1213189"/>
                <a:gd name="csX116" fmla="*/ 891218 w 2256379"/>
                <a:gd name="csY116" fmla="*/ 690307 h 1213189"/>
                <a:gd name="csX117" fmla="*/ 950461 w 2256379"/>
                <a:gd name="csY117" fmla="*/ 674852 h 1213189"/>
                <a:gd name="csX118" fmla="*/ 958188 w 2256379"/>
                <a:gd name="csY118" fmla="*/ 664549 h 1213189"/>
                <a:gd name="csX119" fmla="*/ 955613 w 2256379"/>
                <a:gd name="csY119" fmla="*/ 610458 h 1213189"/>
                <a:gd name="csX120" fmla="*/ 953037 w 2256379"/>
                <a:gd name="csY120" fmla="*/ 602731 h 1213189"/>
                <a:gd name="csX121" fmla="*/ 937582 w 2256379"/>
                <a:gd name="csY121" fmla="*/ 582125 h 1213189"/>
                <a:gd name="csX122" fmla="*/ 937582 w 2256379"/>
                <a:gd name="csY122" fmla="*/ 543488 h 1213189"/>
                <a:gd name="csX123" fmla="*/ 940158 w 2256379"/>
                <a:gd name="csY123" fmla="*/ 535761 h 1213189"/>
                <a:gd name="csX124" fmla="*/ 953037 w 2256379"/>
                <a:gd name="csY124" fmla="*/ 517730 h 1213189"/>
                <a:gd name="csX125" fmla="*/ 955613 w 2256379"/>
                <a:gd name="csY125" fmla="*/ 510003 h 1213189"/>
                <a:gd name="csX126" fmla="*/ 971067 w 2256379"/>
                <a:gd name="csY126" fmla="*/ 494548 h 1213189"/>
                <a:gd name="csX127" fmla="*/ 999401 w 2256379"/>
                <a:gd name="csY127" fmla="*/ 481669 h 1213189"/>
                <a:gd name="csX128" fmla="*/ 1004552 w 2256379"/>
                <a:gd name="csY128" fmla="*/ 491972 h 1213189"/>
                <a:gd name="csX129" fmla="*/ 1020007 w 2256379"/>
                <a:gd name="csY129" fmla="*/ 520306 h 1213189"/>
                <a:gd name="csX130" fmla="*/ 1027734 w 2256379"/>
                <a:gd name="csY130" fmla="*/ 548640 h 1213189"/>
                <a:gd name="csX131" fmla="*/ 1030310 w 2256379"/>
                <a:gd name="csY131" fmla="*/ 556367 h 1213189"/>
                <a:gd name="csX132" fmla="*/ 1053492 w 2256379"/>
                <a:gd name="csY132" fmla="*/ 587276 h 1213189"/>
                <a:gd name="csX133" fmla="*/ 1063795 w 2256379"/>
                <a:gd name="csY133" fmla="*/ 605307 h 1213189"/>
                <a:gd name="csX134" fmla="*/ 1074098 w 2256379"/>
                <a:gd name="csY134" fmla="*/ 613034 h 1213189"/>
                <a:gd name="csX135" fmla="*/ 1084401 w 2256379"/>
                <a:gd name="csY135" fmla="*/ 623337 h 1213189"/>
                <a:gd name="csX136" fmla="*/ 1092129 w 2256379"/>
                <a:gd name="csY136" fmla="*/ 625913 h 1213189"/>
                <a:gd name="csX137" fmla="*/ 1112735 w 2256379"/>
                <a:gd name="csY137" fmla="*/ 631064 h 1213189"/>
                <a:gd name="csX138" fmla="*/ 1115311 w 2256379"/>
                <a:gd name="csY138" fmla="*/ 643943 h 1213189"/>
                <a:gd name="csX139" fmla="*/ 1107583 w 2256379"/>
                <a:gd name="csY139" fmla="*/ 680004 h 1213189"/>
                <a:gd name="csX140" fmla="*/ 1105008 w 2256379"/>
                <a:gd name="csY140" fmla="*/ 695459 h 1213189"/>
                <a:gd name="csX141" fmla="*/ 1092129 w 2256379"/>
                <a:gd name="csY141" fmla="*/ 713489 h 1213189"/>
                <a:gd name="csX142" fmla="*/ 1079250 w 2256379"/>
                <a:gd name="csY142" fmla="*/ 752126 h 1213189"/>
                <a:gd name="csX143" fmla="*/ 1058644 w 2256379"/>
                <a:gd name="csY143" fmla="*/ 767580 h 1213189"/>
                <a:gd name="csX144" fmla="*/ 1048341 w 2256379"/>
                <a:gd name="csY144" fmla="*/ 775308 h 1213189"/>
                <a:gd name="csX145" fmla="*/ 1038037 w 2256379"/>
                <a:gd name="csY145" fmla="*/ 801065 h 1213189"/>
                <a:gd name="csX146" fmla="*/ 1025159 w 2256379"/>
                <a:gd name="csY146" fmla="*/ 824247 h 1213189"/>
                <a:gd name="csX147" fmla="*/ 1004552 w 2256379"/>
                <a:gd name="csY147" fmla="*/ 837126 h 1213189"/>
                <a:gd name="csX148" fmla="*/ 996825 w 2256379"/>
                <a:gd name="csY148" fmla="*/ 844854 h 1213189"/>
                <a:gd name="csX149" fmla="*/ 1001977 w 2256379"/>
                <a:gd name="csY149" fmla="*/ 855157 h 1213189"/>
                <a:gd name="csX150" fmla="*/ 1025159 w 2256379"/>
                <a:gd name="csY150" fmla="*/ 870611 h 1213189"/>
                <a:gd name="csX151" fmla="*/ 1048341 w 2256379"/>
                <a:gd name="csY151" fmla="*/ 873187 h 1213189"/>
                <a:gd name="csX152" fmla="*/ 1079250 w 2256379"/>
                <a:gd name="csY152" fmla="*/ 868036 h 1213189"/>
                <a:gd name="csX153" fmla="*/ 1099856 w 2256379"/>
                <a:gd name="csY153" fmla="*/ 852581 h 1213189"/>
                <a:gd name="csX154" fmla="*/ 1130765 w 2256379"/>
                <a:gd name="csY154" fmla="*/ 839702 h 1213189"/>
                <a:gd name="csX155" fmla="*/ 1138493 w 2256379"/>
                <a:gd name="csY155" fmla="*/ 811369 h 1213189"/>
                <a:gd name="csX156" fmla="*/ 1135917 w 2256379"/>
                <a:gd name="csY156" fmla="*/ 803641 h 1213189"/>
                <a:gd name="csX157" fmla="*/ 1143644 w 2256379"/>
                <a:gd name="csY157" fmla="*/ 775308 h 1213189"/>
                <a:gd name="csX158" fmla="*/ 1146220 w 2256379"/>
                <a:gd name="csY158" fmla="*/ 765005 h 1213189"/>
                <a:gd name="csX159" fmla="*/ 1169402 w 2256379"/>
                <a:gd name="csY159" fmla="*/ 741823 h 1213189"/>
                <a:gd name="csX160" fmla="*/ 1187432 w 2256379"/>
                <a:gd name="csY160" fmla="*/ 726368 h 1213189"/>
                <a:gd name="csX161" fmla="*/ 1208039 w 2256379"/>
                <a:gd name="csY161" fmla="*/ 716065 h 1213189"/>
                <a:gd name="csX162" fmla="*/ 1231221 w 2256379"/>
                <a:gd name="csY162" fmla="*/ 680004 h 1213189"/>
                <a:gd name="csX163" fmla="*/ 1233796 w 2256379"/>
                <a:gd name="csY163" fmla="*/ 672277 h 1213189"/>
                <a:gd name="csX164" fmla="*/ 1220917 w 2256379"/>
                <a:gd name="csY164" fmla="*/ 636216 h 1213189"/>
                <a:gd name="csX165" fmla="*/ 1213190 w 2256379"/>
                <a:gd name="csY165" fmla="*/ 620761 h 1213189"/>
                <a:gd name="csX166" fmla="*/ 1202887 w 2256379"/>
                <a:gd name="csY166" fmla="*/ 613034 h 1213189"/>
                <a:gd name="csX167" fmla="*/ 1184857 w 2256379"/>
                <a:gd name="csY167" fmla="*/ 589852 h 1213189"/>
                <a:gd name="csX168" fmla="*/ 1179705 w 2256379"/>
                <a:gd name="csY168" fmla="*/ 571821 h 1213189"/>
                <a:gd name="csX169" fmla="*/ 1187432 w 2256379"/>
                <a:gd name="csY169" fmla="*/ 548640 h 1213189"/>
                <a:gd name="csX170" fmla="*/ 1208039 w 2256379"/>
                <a:gd name="csY170" fmla="*/ 517730 h 1213189"/>
                <a:gd name="csX171" fmla="*/ 1205463 w 2256379"/>
                <a:gd name="csY171" fmla="*/ 494548 h 1213189"/>
                <a:gd name="csX172" fmla="*/ 1197735 w 2256379"/>
                <a:gd name="csY172" fmla="*/ 486821 h 1213189"/>
                <a:gd name="csX173" fmla="*/ 1192584 w 2256379"/>
                <a:gd name="csY173" fmla="*/ 479094 h 1213189"/>
                <a:gd name="csX174" fmla="*/ 1174553 w 2256379"/>
                <a:gd name="csY174" fmla="*/ 471366 h 1213189"/>
                <a:gd name="csX175" fmla="*/ 1120462 w 2256379"/>
                <a:gd name="csY175" fmla="*/ 466215 h 1213189"/>
                <a:gd name="csX176" fmla="*/ 1123038 w 2256379"/>
                <a:gd name="csY176" fmla="*/ 458487 h 1213189"/>
                <a:gd name="csX177" fmla="*/ 1141068 w 2256379"/>
                <a:gd name="csY177" fmla="*/ 435305 h 1213189"/>
                <a:gd name="csX178" fmla="*/ 1153947 w 2256379"/>
                <a:gd name="csY178" fmla="*/ 417275 h 1213189"/>
                <a:gd name="csX179" fmla="*/ 1159099 w 2256379"/>
                <a:gd name="csY179" fmla="*/ 406972 h 1213189"/>
                <a:gd name="csX180" fmla="*/ 1171978 w 2256379"/>
                <a:gd name="csY180" fmla="*/ 388941 h 1213189"/>
                <a:gd name="csX181" fmla="*/ 1171978 w 2256379"/>
                <a:gd name="csY181" fmla="*/ 267880 h 1213189"/>
                <a:gd name="csX182" fmla="*/ 1174553 w 2256379"/>
                <a:gd name="csY182" fmla="*/ 216365 h 1213189"/>
                <a:gd name="csX183" fmla="*/ 1177129 w 2256379"/>
                <a:gd name="csY183" fmla="*/ 203486 h 1213189"/>
                <a:gd name="csX184" fmla="*/ 1195160 w 2256379"/>
                <a:gd name="csY184" fmla="*/ 182880 h 1213189"/>
                <a:gd name="csX185" fmla="*/ 1210614 w 2256379"/>
                <a:gd name="csY185" fmla="*/ 190607 h 1213189"/>
                <a:gd name="csX186" fmla="*/ 1233796 w 2256379"/>
                <a:gd name="csY186" fmla="*/ 213789 h 1213189"/>
                <a:gd name="csX187" fmla="*/ 1244099 w 2256379"/>
                <a:gd name="csY187" fmla="*/ 224092 h 1213189"/>
                <a:gd name="csX188" fmla="*/ 1256978 w 2256379"/>
                <a:gd name="csY188" fmla="*/ 239547 h 1213189"/>
                <a:gd name="csX189" fmla="*/ 1287888 w 2256379"/>
                <a:gd name="csY189" fmla="*/ 262729 h 1213189"/>
                <a:gd name="csX190" fmla="*/ 1298191 w 2256379"/>
                <a:gd name="csY190" fmla="*/ 270456 h 1213189"/>
                <a:gd name="csX191" fmla="*/ 1300766 w 2256379"/>
                <a:gd name="csY191" fmla="*/ 280759 h 1213189"/>
                <a:gd name="csX192" fmla="*/ 1305918 w 2256379"/>
                <a:gd name="csY192" fmla="*/ 288486 h 1213189"/>
                <a:gd name="csX193" fmla="*/ 1303342 w 2256379"/>
                <a:gd name="csY193" fmla="*/ 321971 h 1213189"/>
                <a:gd name="csX194" fmla="*/ 1290463 w 2256379"/>
                <a:gd name="csY194" fmla="*/ 347729 h 1213189"/>
                <a:gd name="csX195" fmla="*/ 1285312 w 2256379"/>
                <a:gd name="csY195" fmla="*/ 363184 h 1213189"/>
                <a:gd name="csX196" fmla="*/ 1293039 w 2256379"/>
                <a:gd name="csY196" fmla="*/ 386366 h 1213189"/>
                <a:gd name="csX197" fmla="*/ 1316221 w 2256379"/>
                <a:gd name="csY197" fmla="*/ 404396 h 1213189"/>
                <a:gd name="csX198" fmla="*/ 1347130 w 2256379"/>
                <a:gd name="csY198" fmla="*/ 425002 h 1213189"/>
                <a:gd name="csX199" fmla="*/ 1357433 w 2256379"/>
                <a:gd name="csY199" fmla="*/ 432730 h 1213189"/>
                <a:gd name="csX200" fmla="*/ 1383191 w 2256379"/>
                <a:gd name="csY200" fmla="*/ 437881 h 1213189"/>
                <a:gd name="csX201" fmla="*/ 1403797 w 2256379"/>
                <a:gd name="csY201" fmla="*/ 435305 h 1213189"/>
                <a:gd name="csX202" fmla="*/ 1421828 w 2256379"/>
                <a:gd name="csY202" fmla="*/ 412123 h 1213189"/>
                <a:gd name="csX203" fmla="*/ 1429555 w 2256379"/>
                <a:gd name="csY203" fmla="*/ 404396 h 1213189"/>
                <a:gd name="csX204" fmla="*/ 1455313 w 2256379"/>
                <a:gd name="csY204" fmla="*/ 368335 h 1213189"/>
                <a:gd name="csX205" fmla="*/ 1463040 w 2256379"/>
                <a:gd name="csY205" fmla="*/ 358032 h 1213189"/>
                <a:gd name="csX206" fmla="*/ 1468192 w 2256379"/>
                <a:gd name="csY206" fmla="*/ 347729 h 1213189"/>
                <a:gd name="csX207" fmla="*/ 1481071 w 2256379"/>
                <a:gd name="csY207" fmla="*/ 327123 h 1213189"/>
                <a:gd name="csX208" fmla="*/ 1488798 w 2256379"/>
                <a:gd name="csY208" fmla="*/ 296214 h 1213189"/>
                <a:gd name="csX209" fmla="*/ 1499101 w 2256379"/>
                <a:gd name="csY209" fmla="*/ 293638 h 1213189"/>
                <a:gd name="csX210" fmla="*/ 1524859 w 2256379"/>
                <a:gd name="csY210" fmla="*/ 314244 h 1213189"/>
                <a:gd name="csX211" fmla="*/ 1532586 w 2256379"/>
                <a:gd name="csY211" fmla="*/ 324547 h 1213189"/>
                <a:gd name="csX212" fmla="*/ 1540313 w 2256379"/>
                <a:gd name="csY212" fmla="*/ 329699 h 1213189"/>
                <a:gd name="csX213" fmla="*/ 1548041 w 2256379"/>
                <a:gd name="csY213" fmla="*/ 345153 h 1213189"/>
                <a:gd name="csX214" fmla="*/ 1550617 w 2256379"/>
                <a:gd name="csY214" fmla="*/ 355456 h 1213189"/>
                <a:gd name="csX215" fmla="*/ 1563495 w 2256379"/>
                <a:gd name="csY215" fmla="*/ 376063 h 1213189"/>
                <a:gd name="csX216" fmla="*/ 1568647 w 2256379"/>
                <a:gd name="csY216" fmla="*/ 401820 h 1213189"/>
                <a:gd name="csX217" fmla="*/ 1571223 w 2256379"/>
                <a:gd name="csY217" fmla="*/ 414699 h 1213189"/>
                <a:gd name="csX218" fmla="*/ 1573799 w 2256379"/>
                <a:gd name="csY218" fmla="*/ 440457 h 1213189"/>
                <a:gd name="csX219" fmla="*/ 1571223 w 2256379"/>
                <a:gd name="csY219" fmla="*/ 461063 h 1213189"/>
                <a:gd name="csX220" fmla="*/ 1560920 w 2256379"/>
                <a:gd name="csY220" fmla="*/ 473942 h 1213189"/>
                <a:gd name="csX221" fmla="*/ 1506828 w 2256379"/>
                <a:gd name="csY221" fmla="*/ 504851 h 1213189"/>
                <a:gd name="csX222" fmla="*/ 1496525 w 2256379"/>
                <a:gd name="csY222" fmla="*/ 510003 h 1213189"/>
                <a:gd name="csX223" fmla="*/ 1470768 w 2256379"/>
                <a:gd name="csY223" fmla="*/ 533185 h 1213189"/>
                <a:gd name="csX224" fmla="*/ 1463040 w 2256379"/>
                <a:gd name="csY224" fmla="*/ 540912 h 1213189"/>
                <a:gd name="csX225" fmla="*/ 1445010 w 2256379"/>
                <a:gd name="csY225" fmla="*/ 569246 h 1213189"/>
                <a:gd name="csX226" fmla="*/ 1442434 w 2256379"/>
                <a:gd name="csY226" fmla="*/ 579549 h 1213189"/>
                <a:gd name="csX227" fmla="*/ 1432131 w 2256379"/>
                <a:gd name="csY227" fmla="*/ 597579 h 1213189"/>
                <a:gd name="csX228" fmla="*/ 1429555 w 2256379"/>
                <a:gd name="csY228" fmla="*/ 605307 h 1213189"/>
                <a:gd name="csX229" fmla="*/ 1421828 w 2256379"/>
                <a:gd name="csY229" fmla="*/ 615610 h 1213189"/>
                <a:gd name="csX230" fmla="*/ 1408949 w 2256379"/>
                <a:gd name="csY230" fmla="*/ 631064 h 1213189"/>
                <a:gd name="csX231" fmla="*/ 1401222 w 2256379"/>
                <a:gd name="csY231" fmla="*/ 646519 h 1213189"/>
                <a:gd name="csX232" fmla="*/ 1398646 w 2256379"/>
                <a:gd name="csY232" fmla="*/ 654246 h 1213189"/>
                <a:gd name="csX233" fmla="*/ 1388343 w 2256379"/>
                <a:gd name="csY233" fmla="*/ 664549 h 1213189"/>
                <a:gd name="csX234" fmla="*/ 1380615 w 2256379"/>
                <a:gd name="csY234" fmla="*/ 680004 h 1213189"/>
                <a:gd name="csX235" fmla="*/ 1390919 w 2256379"/>
                <a:gd name="csY235" fmla="*/ 703186 h 1213189"/>
                <a:gd name="csX236" fmla="*/ 1439858 w 2256379"/>
                <a:gd name="csY236" fmla="*/ 716065 h 1213189"/>
                <a:gd name="csX237" fmla="*/ 1452737 w 2256379"/>
                <a:gd name="csY237" fmla="*/ 692883 h 1213189"/>
                <a:gd name="csX238" fmla="*/ 1468192 w 2256379"/>
                <a:gd name="csY238" fmla="*/ 669701 h 1213189"/>
                <a:gd name="csX239" fmla="*/ 1491374 w 2256379"/>
                <a:gd name="csY239" fmla="*/ 633640 h 1213189"/>
                <a:gd name="csX240" fmla="*/ 1517132 w 2256379"/>
                <a:gd name="csY240" fmla="*/ 605307 h 1213189"/>
                <a:gd name="csX241" fmla="*/ 1568647 w 2256379"/>
                <a:gd name="csY241" fmla="*/ 579549 h 1213189"/>
                <a:gd name="csX242" fmla="*/ 1581526 w 2256379"/>
                <a:gd name="csY242" fmla="*/ 564094 h 1213189"/>
                <a:gd name="csX243" fmla="*/ 1594405 w 2256379"/>
                <a:gd name="csY243" fmla="*/ 548640 h 1213189"/>
                <a:gd name="csX244" fmla="*/ 1599556 w 2256379"/>
                <a:gd name="csY244" fmla="*/ 538336 h 1213189"/>
                <a:gd name="csX245" fmla="*/ 1607284 w 2256379"/>
                <a:gd name="csY245" fmla="*/ 530609 h 1213189"/>
                <a:gd name="csX246" fmla="*/ 1630466 w 2256379"/>
                <a:gd name="csY246" fmla="*/ 515154 h 1213189"/>
                <a:gd name="csX247" fmla="*/ 1640769 w 2256379"/>
                <a:gd name="csY247" fmla="*/ 510003 h 1213189"/>
                <a:gd name="csX248" fmla="*/ 1661375 w 2256379"/>
                <a:gd name="csY248" fmla="*/ 507427 h 1213189"/>
                <a:gd name="csX249" fmla="*/ 1669102 w 2256379"/>
                <a:gd name="csY249" fmla="*/ 502276 h 1213189"/>
                <a:gd name="csX250" fmla="*/ 1681981 w 2256379"/>
                <a:gd name="csY250" fmla="*/ 484245 h 1213189"/>
                <a:gd name="csX251" fmla="*/ 1697436 w 2256379"/>
                <a:gd name="csY251" fmla="*/ 473942 h 1213189"/>
                <a:gd name="csX252" fmla="*/ 1759254 w 2256379"/>
                <a:gd name="csY252" fmla="*/ 443033 h 1213189"/>
                <a:gd name="csX253" fmla="*/ 1782436 w 2256379"/>
                <a:gd name="csY253" fmla="*/ 432730 h 1213189"/>
                <a:gd name="csX254" fmla="*/ 1797891 w 2256379"/>
                <a:gd name="csY254" fmla="*/ 422427 h 1213189"/>
                <a:gd name="csX255" fmla="*/ 1805618 w 2256379"/>
                <a:gd name="csY255" fmla="*/ 412123 h 1213189"/>
                <a:gd name="csX256" fmla="*/ 1813346 w 2256379"/>
                <a:gd name="csY256" fmla="*/ 406972 h 1213189"/>
                <a:gd name="csX257" fmla="*/ 1831376 w 2256379"/>
                <a:gd name="csY257" fmla="*/ 383790 h 1213189"/>
                <a:gd name="csX258" fmla="*/ 1849406 w 2256379"/>
                <a:gd name="csY258" fmla="*/ 363184 h 1213189"/>
                <a:gd name="csX259" fmla="*/ 1893195 w 2256379"/>
                <a:gd name="csY259" fmla="*/ 316820 h 1213189"/>
                <a:gd name="csX260" fmla="*/ 1916377 w 2256379"/>
                <a:gd name="csY260" fmla="*/ 296214 h 1213189"/>
                <a:gd name="csX261" fmla="*/ 1934407 w 2256379"/>
                <a:gd name="csY261" fmla="*/ 285910 h 1213189"/>
                <a:gd name="csX262" fmla="*/ 1947286 w 2256379"/>
                <a:gd name="csY262" fmla="*/ 270456 h 1213189"/>
                <a:gd name="csX263" fmla="*/ 1952437 w 2256379"/>
                <a:gd name="csY263" fmla="*/ 260153 h 1213189"/>
                <a:gd name="csX264" fmla="*/ 1965316 w 2256379"/>
                <a:gd name="csY264" fmla="*/ 249850 h 1213189"/>
                <a:gd name="csX265" fmla="*/ 1988498 w 2256379"/>
                <a:gd name="csY265" fmla="*/ 226668 h 1213189"/>
                <a:gd name="csX266" fmla="*/ 2003953 w 2256379"/>
                <a:gd name="csY266" fmla="*/ 203486 h 1213189"/>
                <a:gd name="csX267" fmla="*/ 2032286 w 2256379"/>
                <a:gd name="csY267" fmla="*/ 170001 h 1213189"/>
                <a:gd name="csX268" fmla="*/ 2042590 w 2256379"/>
                <a:gd name="csY268" fmla="*/ 164849 h 1213189"/>
                <a:gd name="csX269" fmla="*/ 2060620 w 2256379"/>
                <a:gd name="csY269" fmla="*/ 146819 h 1213189"/>
                <a:gd name="csX270" fmla="*/ 2070923 w 2256379"/>
                <a:gd name="csY270" fmla="*/ 131364 h 1213189"/>
                <a:gd name="csX271" fmla="*/ 2081226 w 2256379"/>
                <a:gd name="csY271" fmla="*/ 123637 h 1213189"/>
                <a:gd name="csX272" fmla="*/ 2104408 w 2256379"/>
                <a:gd name="csY272" fmla="*/ 103030 h 1213189"/>
                <a:gd name="csX273" fmla="*/ 2125014 w 2256379"/>
                <a:gd name="csY273" fmla="*/ 92727 h 1213189"/>
                <a:gd name="csX274" fmla="*/ 2161075 w 2256379"/>
                <a:gd name="csY274" fmla="*/ 79849 h 1213189"/>
                <a:gd name="csX275" fmla="*/ 2194560 w 2256379"/>
                <a:gd name="csY275" fmla="*/ 54091 h 1213189"/>
                <a:gd name="csX276" fmla="*/ 2202288 w 2256379"/>
                <a:gd name="csY276" fmla="*/ 43788 h 1213189"/>
                <a:gd name="csX277" fmla="*/ 2212591 w 2256379"/>
                <a:gd name="csY277" fmla="*/ 30909 h 1213189"/>
                <a:gd name="csX278" fmla="*/ 2233197 w 2256379"/>
                <a:gd name="csY278" fmla="*/ 15454 h 1213189"/>
                <a:gd name="csX279" fmla="*/ 2243500 w 2256379"/>
                <a:gd name="csY279" fmla="*/ 7727 h 1213189"/>
                <a:gd name="csX280" fmla="*/ 2256379 w 2256379"/>
                <a:gd name="csY280" fmla="*/ 0 h 12131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Lst>
              <a:rect l="l" t="t" r="r" b="b"/>
              <a:pathLst>
                <a:path w="2256379" h="1213189">
                  <a:moveTo>
                    <a:pt x="59243" y="708338"/>
                  </a:moveTo>
                  <a:cubicBezTo>
                    <a:pt x="31030" y="743602"/>
                    <a:pt x="72061" y="687899"/>
                    <a:pt x="41213" y="772732"/>
                  </a:cubicBezTo>
                  <a:cubicBezTo>
                    <a:pt x="40244" y="775398"/>
                    <a:pt x="21185" y="779671"/>
                    <a:pt x="18031" y="780459"/>
                  </a:cubicBezTo>
                  <a:cubicBezTo>
                    <a:pt x="14770" y="783720"/>
                    <a:pt x="4538" y="792605"/>
                    <a:pt x="2576" y="798490"/>
                  </a:cubicBezTo>
                  <a:cubicBezTo>
                    <a:pt x="924" y="803444"/>
                    <a:pt x="859" y="808793"/>
                    <a:pt x="0" y="813944"/>
                  </a:cubicBezTo>
                  <a:cubicBezTo>
                    <a:pt x="5447" y="822114"/>
                    <a:pt x="8989" y="828522"/>
                    <a:pt x="18031" y="834550"/>
                  </a:cubicBezTo>
                  <a:cubicBezTo>
                    <a:pt x="26018" y="839875"/>
                    <a:pt x="35690" y="842275"/>
                    <a:pt x="43788" y="847429"/>
                  </a:cubicBezTo>
                  <a:lnTo>
                    <a:pt x="72122" y="865460"/>
                  </a:lnTo>
                  <a:cubicBezTo>
                    <a:pt x="74698" y="868894"/>
                    <a:pt x="78382" y="871729"/>
                    <a:pt x="79849" y="875763"/>
                  </a:cubicBezTo>
                  <a:cubicBezTo>
                    <a:pt x="81924" y="881469"/>
                    <a:pt x="81234" y="887840"/>
                    <a:pt x="82425" y="893793"/>
                  </a:cubicBezTo>
                  <a:cubicBezTo>
                    <a:pt x="82958" y="896456"/>
                    <a:pt x="84142" y="898945"/>
                    <a:pt x="85001" y="901521"/>
                  </a:cubicBezTo>
                  <a:cubicBezTo>
                    <a:pt x="84142" y="904955"/>
                    <a:pt x="83398" y="908420"/>
                    <a:pt x="82425" y="911824"/>
                  </a:cubicBezTo>
                  <a:cubicBezTo>
                    <a:pt x="81679" y="914435"/>
                    <a:pt x="79103" y="916940"/>
                    <a:pt x="79849" y="919551"/>
                  </a:cubicBezTo>
                  <a:cubicBezTo>
                    <a:pt x="81029" y="923679"/>
                    <a:pt x="83631" y="928163"/>
                    <a:pt x="87577" y="929854"/>
                  </a:cubicBezTo>
                  <a:cubicBezTo>
                    <a:pt x="96400" y="933635"/>
                    <a:pt x="106441" y="933428"/>
                    <a:pt x="115910" y="935006"/>
                  </a:cubicBezTo>
                  <a:cubicBezTo>
                    <a:pt x="139370" y="938916"/>
                    <a:pt x="143506" y="938219"/>
                    <a:pt x="172577" y="940157"/>
                  </a:cubicBezTo>
                  <a:cubicBezTo>
                    <a:pt x="197322" y="946344"/>
                    <a:pt x="168220" y="938523"/>
                    <a:pt x="213790" y="955612"/>
                  </a:cubicBezTo>
                  <a:cubicBezTo>
                    <a:pt x="226081" y="960221"/>
                    <a:pt x="248621" y="960074"/>
                    <a:pt x="257578" y="960763"/>
                  </a:cubicBezTo>
                  <a:cubicBezTo>
                    <a:pt x="262729" y="962480"/>
                    <a:pt x="267929" y="964059"/>
                    <a:pt x="273032" y="965915"/>
                  </a:cubicBezTo>
                  <a:cubicBezTo>
                    <a:pt x="277377" y="967495"/>
                    <a:pt x="281456" y="969829"/>
                    <a:pt x="285911" y="971067"/>
                  </a:cubicBezTo>
                  <a:cubicBezTo>
                    <a:pt x="296948" y="974133"/>
                    <a:pt x="308234" y="976218"/>
                    <a:pt x="319396" y="978794"/>
                  </a:cubicBezTo>
                  <a:cubicBezTo>
                    <a:pt x="334851" y="977935"/>
                    <a:pt x="350351" y="977686"/>
                    <a:pt x="365760" y="976218"/>
                  </a:cubicBezTo>
                  <a:cubicBezTo>
                    <a:pt x="368463" y="975961"/>
                    <a:pt x="370887" y="974422"/>
                    <a:pt x="373488" y="973642"/>
                  </a:cubicBezTo>
                  <a:cubicBezTo>
                    <a:pt x="379475" y="971846"/>
                    <a:pt x="385508" y="970208"/>
                    <a:pt x="391518" y="968491"/>
                  </a:cubicBezTo>
                  <a:cubicBezTo>
                    <a:pt x="403538" y="969350"/>
                    <a:pt x="415594" y="969806"/>
                    <a:pt x="427579" y="971067"/>
                  </a:cubicBezTo>
                  <a:cubicBezTo>
                    <a:pt x="431933" y="971525"/>
                    <a:pt x="436080" y="973642"/>
                    <a:pt x="440458" y="973642"/>
                  </a:cubicBezTo>
                  <a:cubicBezTo>
                    <a:pt x="445680" y="973642"/>
                    <a:pt x="450823" y="972241"/>
                    <a:pt x="455912" y="971067"/>
                  </a:cubicBezTo>
                  <a:cubicBezTo>
                    <a:pt x="461151" y="969858"/>
                    <a:pt x="477051" y="964647"/>
                    <a:pt x="484246" y="963339"/>
                  </a:cubicBezTo>
                  <a:cubicBezTo>
                    <a:pt x="508939" y="958849"/>
                    <a:pt x="525547" y="959600"/>
                    <a:pt x="553792" y="958188"/>
                  </a:cubicBezTo>
                  <a:cubicBezTo>
                    <a:pt x="563561" y="953303"/>
                    <a:pt x="572956" y="946710"/>
                    <a:pt x="584701" y="947885"/>
                  </a:cubicBezTo>
                  <a:cubicBezTo>
                    <a:pt x="588522" y="948267"/>
                    <a:pt x="591570" y="951319"/>
                    <a:pt x="595004" y="953036"/>
                  </a:cubicBezTo>
                  <a:cubicBezTo>
                    <a:pt x="596721" y="957329"/>
                    <a:pt x="600156" y="961291"/>
                    <a:pt x="600156" y="965915"/>
                  </a:cubicBezTo>
                  <a:cubicBezTo>
                    <a:pt x="600156" y="975532"/>
                    <a:pt x="593116" y="984861"/>
                    <a:pt x="587277" y="991673"/>
                  </a:cubicBezTo>
                  <a:cubicBezTo>
                    <a:pt x="584906" y="994439"/>
                    <a:pt x="581667" y="996436"/>
                    <a:pt x="579550" y="999400"/>
                  </a:cubicBezTo>
                  <a:cubicBezTo>
                    <a:pt x="573348" y="1008082"/>
                    <a:pt x="573662" y="1015221"/>
                    <a:pt x="569246" y="1025158"/>
                  </a:cubicBezTo>
                  <a:cubicBezTo>
                    <a:pt x="565198" y="1034266"/>
                    <a:pt x="557595" y="1038710"/>
                    <a:pt x="548640" y="1043188"/>
                  </a:cubicBezTo>
                  <a:cubicBezTo>
                    <a:pt x="543783" y="1045616"/>
                    <a:pt x="538337" y="1046623"/>
                    <a:pt x="533186" y="1048340"/>
                  </a:cubicBezTo>
                  <a:cubicBezTo>
                    <a:pt x="528893" y="1051774"/>
                    <a:pt x="523985" y="1054557"/>
                    <a:pt x="520307" y="1058643"/>
                  </a:cubicBezTo>
                  <a:cubicBezTo>
                    <a:pt x="516165" y="1063245"/>
                    <a:pt x="510004" y="1074098"/>
                    <a:pt x="510004" y="1074098"/>
                  </a:cubicBezTo>
                  <a:cubicBezTo>
                    <a:pt x="509145" y="1080108"/>
                    <a:pt x="509173" y="1086313"/>
                    <a:pt x="507428" y="1092128"/>
                  </a:cubicBezTo>
                  <a:cubicBezTo>
                    <a:pt x="506538" y="1095093"/>
                    <a:pt x="504075" y="1097336"/>
                    <a:pt x="502276" y="1099855"/>
                  </a:cubicBezTo>
                  <a:cubicBezTo>
                    <a:pt x="497262" y="1106875"/>
                    <a:pt x="493428" y="1112381"/>
                    <a:pt x="486822" y="1117886"/>
                  </a:cubicBezTo>
                  <a:cubicBezTo>
                    <a:pt x="479576" y="1123924"/>
                    <a:pt x="473260" y="1125784"/>
                    <a:pt x="463640" y="1128189"/>
                  </a:cubicBezTo>
                  <a:cubicBezTo>
                    <a:pt x="456771" y="1129906"/>
                    <a:pt x="449976" y="1131951"/>
                    <a:pt x="443033" y="1133340"/>
                  </a:cubicBezTo>
                  <a:cubicBezTo>
                    <a:pt x="411516" y="1139644"/>
                    <a:pt x="444218" y="1132549"/>
                    <a:pt x="422427" y="1138492"/>
                  </a:cubicBezTo>
                  <a:cubicBezTo>
                    <a:pt x="415596" y="1140355"/>
                    <a:pt x="401821" y="1143643"/>
                    <a:pt x="401821" y="1143643"/>
                  </a:cubicBezTo>
                  <a:cubicBezTo>
                    <a:pt x="398387" y="1146219"/>
                    <a:pt x="394266" y="1148073"/>
                    <a:pt x="391518" y="1151371"/>
                  </a:cubicBezTo>
                  <a:cubicBezTo>
                    <a:pt x="384687" y="1159569"/>
                    <a:pt x="378455" y="1175052"/>
                    <a:pt x="368336" y="1182280"/>
                  </a:cubicBezTo>
                  <a:cubicBezTo>
                    <a:pt x="365211" y="1184512"/>
                    <a:pt x="361467" y="1185715"/>
                    <a:pt x="358033" y="1187432"/>
                  </a:cubicBezTo>
                  <a:cubicBezTo>
                    <a:pt x="356316" y="1190008"/>
                    <a:pt x="352130" y="1192156"/>
                    <a:pt x="352881" y="1195159"/>
                  </a:cubicBezTo>
                  <a:cubicBezTo>
                    <a:pt x="356835" y="1210977"/>
                    <a:pt x="368941" y="1209250"/>
                    <a:pt x="381215" y="1210614"/>
                  </a:cubicBezTo>
                  <a:cubicBezTo>
                    <a:pt x="390640" y="1211661"/>
                    <a:pt x="400104" y="1212331"/>
                    <a:pt x="409548" y="1213189"/>
                  </a:cubicBezTo>
                  <a:cubicBezTo>
                    <a:pt x="424144" y="1212331"/>
                    <a:pt x="438838" y="1212505"/>
                    <a:pt x="453337" y="1210614"/>
                  </a:cubicBezTo>
                  <a:cubicBezTo>
                    <a:pt x="458721" y="1209912"/>
                    <a:pt x="463934" y="1207890"/>
                    <a:pt x="468791" y="1205462"/>
                  </a:cubicBezTo>
                  <a:cubicBezTo>
                    <a:pt x="472631" y="1203542"/>
                    <a:pt x="475601" y="1200230"/>
                    <a:pt x="479094" y="1197735"/>
                  </a:cubicBezTo>
                  <a:cubicBezTo>
                    <a:pt x="482955" y="1194978"/>
                    <a:pt x="492811" y="1188356"/>
                    <a:pt x="497125" y="1187432"/>
                  </a:cubicBezTo>
                  <a:cubicBezTo>
                    <a:pt x="505562" y="1185624"/>
                    <a:pt x="514296" y="1185715"/>
                    <a:pt x="522882" y="1184856"/>
                  </a:cubicBezTo>
                  <a:cubicBezTo>
                    <a:pt x="537052" y="1175409"/>
                    <a:pt x="525027" y="1184857"/>
                    <a:pt x="535761" y="1171977"/>
                  </a:cubicBezTo>
                  <a:cubicBezTo>
                    <a:pt x="538093" y="1169179"/>
                    <a:pt x="541090" y="1166991"/>
                    <a:pt x="543489" y="1164250"/>
                  </a:cubicBezTo>
                  <a:cubicBezTo>
                    <a:pt x="547266" y="1159933"/>
                    <a:pt x="562448" y="1140858"/>
                    <a:pt x="564095" y="1135916"/>
                  </a:cubicBezTo>
                  <a:lnTo>
                    <a:pt x="566671" y="1128189"/>
                  </a:lnTo>
                  <a:cubicBezTo>
                    <a:pt x="565812" y="1122179"/>
                    <a:pt x="561760" y="1115762"/>
                    <a:pt x="564095" y="1110158"/>
                  </a:cubicBezTo>
                  <a:cubicBezTo>
                    <a:pt x="566674" y="1103968"/>
                    <a:pt x="573646" y="1100459"/>
                    <a:pt x="579550" y="1097280"/>
                  </a:cubicBezTo>
                  <a:cubicBezTo>
                    <a:pt x="594217" y="1089382"/>
                    <a:pt x="646457" y="1087240"/>
                    <a:pt x="649095" y="1086976"/>
                  </a:cubicBezTo>
                  <a:lnTo>
                    <a:pt x="659399" y="1071522"/>
                  </a:lnTo>
                  <a:lnTo>
                    <a:pt x="669702" y="1056067"/>
                  </a:lnTo>
                  <a:cubicBezTo>
                    <a:pt x="680543" y="1023536"/>
                    <a:pt x="662461" y="1075535"/>
                    <a:pt x="677429" y="1040612"/>
                  </a:cubicBezTo>
                  <a:cubicBezTo>
                    <a:pt x="678824" y="1037358"/>
                    <a:pt x="678886" y="1033667"/>
                    <a:pt x="680005" y="1030309"/>
                  </a:cubicBezTo>
                  <a:cubicBezTo>
                    <a:pt x="681467" y="1025923"/>
                    <a:pt x="683694" y="1021816"/>
                    <a:pt x="685156" y="1017430"/>
                  </a:cubicBezTo>
                  <a:cubicBezTo>
                    <a:pt x="686275" y="1014072"/>
                    <a:pt x="685702" y="1010027"/>
                    <a:pt x="687732" y="1007127"/>
                  </a:cubicBezTo>
                  <a:cubicBezTo>
                    <a:pt x="699694" y="990040"/>
                    <a:pt x="701561" y="997499"/>
                    <a:pt x="708338" y="983945"/>
                  </a:cubicBezTo>
                  <a:cubicBezTo>
                    <a:pt x="710406" y="979810"/>
                    <a:pt x="711773" y="975360"/>
                    <a:pt x="713490" y="971067"/>
                  </a:cubicBezTo>
                  <a:cubicBezTo>
                    <a:pt x="711773" y="965057"/>
                    <a:pt x="711554" y="958396"/>
                    <a:pt x="708338" y="953036"/>
                  </a:cubicBezTo>
                  <a:cubicBezTo>
                    <a:pt x="706129" y="949355"/>
                    <a:pt x="701528" y="947804"/>
                    <a:pt x="698035" y="945309"/>
                  </a:cubicBezTo>
                  <a:cubicBezTo>
                    <a:pt x="689296" y="939066"/>
                    <a:pt x="692151" y="940772"/>
                    <a:pt x="682581" y="937581"/>
                  </a:cubicBezTo>
                  <a:cubicBezTo>
                    <a:pt x="668843" y="939298"/>
                    <a:pt x="655059" y="940679"/>
                    <a:pt x="641368" y="942733"/>
                  </a:cubicBezTo>
                  <a:cubicBezTo>
                    <a:pt x="637867" y="943258"/>
                    <a:pt x="634578" y="945748"/>
                    <a:pt x="631065" y="945309"/>
                  </a:cubicBezTo>
                  <a:cubicBezTo>
                    <a:pt x="627255" y="944833"/>
                    <a:pt x="624133" y="941996"/>
                    <a:pt x="620762" y="940157"/>
                  </a:cubicBezTo>
                  <a:cubicBezTo>
                    <a:pt x="614685" y="936842"/>
                    <a:pt x="608742" y="933288"/>
                    <a:pt x="602732" y="929854"/>
                  </a:cubicBezTo>
                  <a:cubicBezTo>
                    <a:pt x="600611" y="919250"/>
                    <a:pt x="597255" y="909899"/>
                    <a:pt x="602732" y="898945"/>
                  </a:cubicBezTo>
                  <a:cubicBezTo>
                    <a:pt x="606302" y="891804"/>
                    <a:pt x="620284" y="889193"/>
                    <a:pt x="625913" y="886066"/>
                  </a:cubicBezTo>
                  <a:cubicBezTo>
                    <a:pt x="629666" y="883981"/>
                    <a:pt x="632724" y="880834"/>
                    <a:pt x="636217" y="878339"/>
                  </a:cubicBezTo>
                  <a:cubicBezTo>
                    <a:pt x="638736" y="876540"/>
                    <a:pt x="641755" y="875376"/>
                    <a:pt x="643944" y="873187"/>
                  </a:cubicBezTo>
                  <a:cubicBezTo>
                    <a:pt x="647831" y="869299"/>
                    <a:pt x="650110" y="863928"/>
                    <a:pt x="654247" y="860308"/>
                  </a:cubicBezTo>
                  <a:cubicBezTo>
                    <a:pt x="657137" y="857780"/>
                    <a:pt x="661116" y="856874"/>
                    <a:pt x="664550" y="855157"/>
                  </a:cubicBezTo>
                  <a:cubicBezTo>
                    <a:pt x="667126" y="851723"/>
                    <a:pt x="669241" y="847890"/>
                    <a:pt x="672277" y="844854"/>
                  </a:cubicBezTo>
                  <a:cubicBezTo>
                    <a:pt x="676715" y="840416"/>
                    <a:pt x="690495" y="830865"/>
                    <a:pt x="695459" y="824247"/>
                  </a:cubicBezTo>
                  <a:cubicBezTo>
                    <a:pt x="700317" y="817770"/>
                    <a:pt x="704665" y="808412"/>
                    <a:pt x="708338" y="801065"/>
                  </a:cubicBezTo>
                  <a:cubicBezTo>
                    <a:pt x="709197" y="796772"/>
                    <a:pt x="711580" y="792514"/>
                    <a:pt x="710914" y="788187"/>
                  </a:cubicBezTo>
                  <a:cubicBezTo>
                    <a:pt x="705351" y="752021"/>
                    <a:pt x="700389" y="782373"/>
                    <a:pt x="687732" y="744398"/>
                  </a:cubicBezTo>
                  <a:lnTo>
                    <a:pt x="682581" y="728944"/>
                  </a:lnTo>
                  <a:cubicBezTo>
                    <a:pt x="684298" y="709196"/>
                    <a:pt x="686086" y="689455"/>
                    <a:pt x="687732" y="669701"/>
                  </a:cubicBezTo>
                  <a:cubicBezTo>
                    <a:pt x="688662" y="658545"/>
                    <a:pt x="689000" y="647334"/>
                    <a:pt x="690308" y="636216"/>
                  </a:cubicBezTo>
                  <a:cubicBezTo>
                    <a:pt x="690895" y="631224"/>
                    <a:pt x="693795" y="623178"/>
                    <a:pt x="695459" y="618185"/>
                  </a:cubicBezTo>
                  <a:cubicBezTo>
                    <a:pt x="696318" y="611316"/>
                    <a:pt x="696797" y="604389"/>
                    <a:pt x="698035" y="597579"/>
                  </a:cubicBezTo>
                  <a:cubicBezTo>
                    <a:pt x="698521" y="594908"/>
                    <a:pt x="699953" y="592486"/>
                    <a:pt x="700611" y="589852"/>
                  </a:cubicBezTo>
                  <a:cubicBezTo>
                    <a:pt x="702531" y="582173"/>
                    <a:pt x="703842" y="574349"/>
                    <a:pt x="705762" y="566670"/>
                  </a:cubicBezTo>
                  <a:cubicBezTo>
                    <a:pt x="706420" y="564036"/>
                    <a:pt x="707558" y="561544"/>
                    <a:pt x="708338" y="558943"/>
                  </a:cubicBezTo>
                  <a:cubicBezTo>
                    <a:pt x="710134" y="552956"/>
                    <a:pt x="711974" y="546976"/>
                    <a:pt x="713490" y="540912"/>
                  </a:cubicBezTo>
                  <a:cubicBezTo>
                    <a:pt x="714552" y="536665"/>
                    <a:pt x="715004" y="532280"/>
                    <a:pt x="716066" y="528033"/>
                  </a:cubicBezTo>
                  <a:cubicBezTo>
                    <a:pt x="716724" y="525399"/>
                    <a:pt x="716721" y="522226"/>
                    <a:pt x="718641" y="520306"/>
                  </a:cubicBezTo>
                  <a:cubicBezTo>
                    <a:pt x="721356" y="517591"/>
                    <a:pt x="725510" y="516871"/>
                    <a:pt x="728944" y="515154"/>
                  </a:cubicBezTo>
                  <a:cubicBezTo>
                    <a:pt x="749550" y="517730"/>
                    <a:pt x="770491" y="518377"/>
                    <a:pt x="790763" y="522882"/>
                  </a:cubicBezTo>
                  <a:cubicBezTo>
                    <a:pt x="795379" y="523908"/>
                    <a:pt x="800974" y="535134"/>
                    <a:pt x="803642" y="538336"/>
                  </a:cubicBezTo>
                  <a:cubicBezTo>
                    <a:pt x="805974" y="541134"/>
                    <a:pt x="809133" y="543189"/>
                    <a:pt x="811369" y="546064"/>
                  </a:cubicBezTo>
                  <a:cubicBezTo>
                    <a:pt x="815170" y="550951"/>
                    <a:pt x="818486" y="556209"/>
                    <a:pt x="821672" y="561518"/>
                  </a:cubicBezTo>
                  <a:cubicBezTo>
                    <a:pt x="824248" y="565811"/>
                    <a:pt x="826396" y="570392"/>
                    <a:pt x="829400" y="574397"/>
                  </a:cubicBezTo>
                  <a:cubicBezTo>
                    <a:pt x="831586" y="577311"/>
                    <a:pt x="834551" y="579549"/>
                    <a:pt x="837127" y="582125"/>
                  </a:cubicBezTo>
                  <a:cubicBezTo>
                    <a:pt x="837986" y="585559"/>
                    <a:pt x="838309" y="589174"/>
                    <a:pt x="839703" y="592428"/>
                  </a:cubicBezTo>
                  <a:cubicBezTo>
                    <a:pt x="840922" y="595273"/>
                    <a:pt x="843796" y="597246"/>
                    <a:pt x="844854" y="600155"/>
                  </a:cubicBezTo>
                  <a:cubicBezTo>
                    <a:pt x="847274" y="606809"/>
                    <a:pt x="847377" y="614187"/>
                    <a:pt x="850006" y="620761"/>
                  </a:cubicBezTo>
                  <a:cubicBezTo>
                    <a:pt x="851723" y="625054"/>
                    <a:pt x="853695" y="629254"/>
                    <a:pt x="855157" y="633640"/>
                  </a:cubicBezTo>
                  <a:cubicBezTo>
                    <a:pt x="860075" y="648396"/>
                    <a:pt x="854824" y="640699"/>
                    <a:pt x="862885" y="656822"/>
                  </a:cubicBezTo>
                  <a:cubicBezTo>
                    <a:pt x="864269" y="659591"/>
                    <a:pt x="866500" y="661861"/>
                    <a:pt x="868036" y="664549"/>
                  </a:cubicBezTo>
                  <a:cubicBezTo>
                    <a:pt x="869941" y="667883"/>
                    <a:pt x="870689" y="671937"/>
                    <a:pt x="873188" y="674852"/>
                  </a:cubicBezTo>
                  <a:cubicBezTo>
                    <a:pt x="875982" y="678112"/>
                    <a:pt x="880232" y="679786"/>
                    <a:pt x="883491" y="682580"/>
                  </a:cubicBezTo>
                  <a:cubicBezTo>
                    <a:pt x="886257" y="684951"/>
                    <a:pt x="888642" y="687731"/>
                    <a:pt x="891218" y="690307"/>
                  </a:cubicBezTo>
                  <a:cubicBezTo>
                    <a:pt x="922925" y="688042"/>
                    <a:pt x="926406" y="692893"/>
                    <a:pt x="950461" y="674852"/>
                  </a:cubicBezTo>
                  <a:cubicBezTo>
                    <a:pt x="953895" y="672276"/>
                    <a:pt x="955612" y="667983"/>
                    <a:pt x="958188" y="664549"/>
                  </a:cubicBezTo>
                  <a:cubicBezTo>
                    <a:pt x="964098" y="640910"/>
                    <a:pt x="962134" y="653935"/>
                    <a:pt x="955613" y="610458"/>
                  </a:cubicBezTo>
                  <a:cubicBezTo>
                    <a:pt x="955210" y="607773"/>
                    <a:pt x="954495" y="605022"/>
                    <a:pt x="953037" y="602731"/>
                  </a:cubicBezTo>
                  <a:cubicBezTo>
                    <a:pt x="948427" y="595487"/>
                    <a:pt x="937582" y="582125"/>
                    <a:pt x="937582" y="582125"/>
                  </a:cubicBezTo>
                  <a:cubicBezTo>
                    <a:pt x="933099" y="564194"/>
                    <a:pt x="933632" y="571134"/>
                    <a:pt x="937582" y="543488"/>
                  </a:cubicBezTo>
                  <a:cubicBezTo>
                    <a:pt x="937966" y="540800"/>
                    <a:pt x="938811" y="538118"/>
                    <a:pt x="940158" y="535761"/>
                  </a:cubicBezTo>
                  <a:cubicBezTo>
                    <a:pt x="944826" y="527592"/>
                    <a:pt x="949049" y="525705"/>
                    <a:pt x="953037" y="517730"/>
                  </a:cubicBezTo>
                  <a:cubicBezTo>
                    <a:pt x="954251" y="515302"/>
                    <a:pt x="954266" y="512360"/>
                    <a:pt x="955613" y="510003"/>
                  </a:cubicBezTo>
                  <a:cubicBezTo>
                    <a:pt x="960816" y="500898"/>
                    <a:pt x="962928" y="499432"/>
                    <a:pt x="971067" y="494548"/>
                  </a:cubicBezTo>
                  <a:cubicBezTo>
                    <a:pt x="990447" y="482920"/>
                    <a:pt x="983264" y="485704"/>
                    <a:pt x="999401" y="481669"/>
                  </a:cubicBezTo>
                  <a:cubicBezTo>
                    <a:pt x="1001118" y="485103"/>
                    <a:pt x="1002617" y="488655"/>
                    <a:pt x="1004552" y="491972"/>
                  </a:cubicBezTo>
                  <a:cubicBezTo>
                    <a:pt x="1020143" y="518701"/>
                    <a:pt x="1014442" y="503614"/>
                    <a:pt x="1020007" y="520306"/>
                  </a:cubicBezTo>
                  <a:cubicBezTo>
                    <a:pt x="1023743" y="542722"/>
                    <a:pt x="1020289" y="528787"/>
                    <a:pt x="1027734" y="548640"/>
                  </a:cubicBezTo>
                  <a:cubicBezTo>
                    <a:pt x="1028687" y="551182"/>
                    <a:pt x="1028804" y="554108"/>
                    <a:pt x="1030310" y="556367"/>
                  </a:cubicBezTo>
                  <a:cubicBezTo>
                    <a:pt x="1062279" y="604317"/>
                    <a:pt x="1025503" y="540629"/>
                    <a:pt x="1053492" y="587276"/>
                  </a:cubicBezTo>
                  <a:cubicBezTo>
                    <a:pt x="1056519" y="592321"/>
                    <a:pt x="1059344" y="600856"/>
                    <a:pt x="1063795" y="605307"/>
                  </a:cubicBezTo>
                  <a:cubicBezTo>
                    <a:pt x="1066830" y="608343"/>
                    <a:pt x="1070867" y="610207"/>
                    <a:pt x="1074098" y="613034"/>
                  </a:cubicBezTo>
                  <a:cubicBezTo>
                    <a:pt x="1077753" y="616232"/>
                    <a:pt x="1080449" y="620514"/>
                    <a:pt x="1084401" y="623337"/>
                  </a:cubicBezTo>
                  <a:cubicBezTo>
                    <a:pt x="1086611" y="624915"/>
                    <a:pt x="1089509" y="625199"/>
                    <a:pt x="1092129" y="625913"/>
                  </a:cubicBezTo>
                  <a:cubicBezTo>
                    <a:pt x="1098960" y="627776"/>
                    <a:pt x="1105866" y="629347"/>
                    <a:pt x="1112735" y="631064"/>
                  </a:cubicBezTo>
                  <a:cubicBezTo>
                    <a:pt x="1113594" y="635357"/>
                    <a:pt x="1115311" y="639565"/>
                    <a:pt x="1115311" y="643943"/>
                  </a:cubicBezTo>
                  <a:cubicBezTo>
                    <a:pt x="1115311" y="664004"/>
                    <a:pt x="1113787" y="664495"/>
                    <a:pt x="1107583" y="680004"/>
                  </a:cubicBezTo>
                  <a:cubicBezTo>
                    <a:pt x="1106725" y="685156"/>
                    <a:pt x="1106659" y="690504"/>
                    <a:pt x="1105008" y="695459"/>
                  </a:cubicBezTo>
                  <a:cubicBezTo>
                    <a:pt x="1104205" y="697868"/>
                    <a:pt x="1092380" y="713037"/>
                    <a:pt x="1092129" y="713489"/>
                  </a:cubicBezTo>
                  <a:cubicBezTo>
                    <a:pt x="1084970" y="726375"/>
                    <a:pt x="1085741" y="738062"/>
                    <a:pt x="1079250" y="752126"/>
                  </a:cubicBezTo>
                  <a:cubicBezTo>
                    <a:pt x="1076229" y="758671"/>
                    <a:pt x="1063312" y="764468"/>
                    <a:pt x="1058644" y="767580"/>
                  </a:cubicBezTo>
                  <a:cubicBezTo>
                    <a:pt x="1055072" y="769961"/>
                    <a:pt x="1051775" y="772732"/>
                    <a:pt x="1048341" y="775308"/>
                  </a:cubicBezTo>
                  <a:cubicBezTo>
                    <a:pt x="1043014" y="785961"/>
                    <a:pt x="1041217" y="788341"/>
                    <a:pt x="1038037" y="801065"/>
                  </a:cubicBezTo>
                  <a:cubicBezTo>
                    <a:pt x="1035189" y="812461"/>
                    <a:pt x="1036028" y="815190"/>
                    <a:pt x="1025159" y="824247"/>
                  </a:cubicBezTo>
                  <a:cubicBezTo>
                    <a:pt x="1018936" y="829432"/>
                    <a:pt x="1011103" y="832362"/>
                    <a:pt x="1004552" y="837126"/>
                  </a:cubicBezTo>
                  <a:cubicBezTo>
                    <a:pt x="1001606" y="839269"/>
                    <a:pt x="999401" y="842278"/>
                    <a:pt x="996825" y="844854"/>
                  </a:cubicBezTo>
                  <a:cubicBezTo>
                    <a:pt x="998542" y="848288"/>
                    <a:pt x="999449" y="852267"/>
                    <a:pt x="1001977" y="855157"/>
                  </a:cubicBezTo>
                  <a:cubicBezTo>
                    <a:pt x="1005456" y="859133"/>
                    <a:pt x="1018597" y="869097"/>
                    <a:pt x="1025159" y="870611"/>
                  </a:cubicBezTo>
                  <a:cubicBezTo>
                    <a:pt x="1032735" y="872359"/>
                    <a:pt x="1040614" y="872328"/>
                    <a:pt x="1048341" y="873187"/>
                  </a:cubicBezTo>
                  <a:cubicBezTo>
                    <a:pt x="1058644" y="871470"/>
                    <a:pt x="1069552" y="871915"/>
                    <a:pt x="1079250" y="868036"/>
                  </a:cubicBezTo>
                  <a:cubicBezTo>
                    <a:pt x="1087222" y="864847"/>
                    <a:pt x="1092712" y="857344"/>
                    <a:pt x="1099856" y="852581"/>
                  </a:cubicBezTo>
                  <a:cubicBezTo>
                    <a:pt x="1117231" y="840997"/>
                    <a:pt x="1113917" y="843072"/>
                    <a:pt x="1130765" y="839702"/>
                  </a:cubicBezTo>
                  <a:cubicBezTo>
                    <a:pt x="1136660" y="827914"/>
                    <a:pt x="1138493" y="826963"/>
                    <a:pt x="1138493" y="811369"/>
                  </a:cubicBezTo>
                  <a:cubicBezTo>
                    <a:pt x="1138493" y="808654"/>
                    <a:pt x="1136776" y="806217"/>
                    <a:pt x="1135917" y="803641"/>
                  </a:cubicBezTo>
                  <a:cubicBezTo>
                    <a:pt x="1140588" y="775619"/>
                    <a:pt x="1135372" y="800125"/>
                    <a:pt x="1143644" y="775308"/>
                  </a:cubicBezTo>
                  <a:cubicBezTo>
                    <a:pt x="1144763" y="771950"/>
                    <a:pt x="1144637" y="768171"/>
                    <a:pt x="1146220" y="765005"/>
                  </a:cubicBezTo>
                  <a:cubicBezTo>
                    <a:pt x="1151522" y="754400"/>
                    <a:pt x="1160720" y="749540"/>
                    <a:pt x="1169402" y="741823"/>
                  </a:cubicBezTo>
                  <a:cubicBezTo>
                    <a:pt x="1177965" y="734211"/>
                    <a:pt x="1176806" y="732566"/>
                    <a:pt x="1187432" y="726368"/>
                  </a:cubicBezTo>
                  <a:cubicBezTo>
                    <a:pt x="1194066" y="722499"/>
                    <a:pt x="1201170" y="719499"/>
                    <a:pt x="1208039" y="716065"/>
                  </a:cubicBezTo>
                  <a:cubicBezTo>
                    <a:pt x="1216630" y="704610"/>
                    <a:pt x="1225540" y="693259"/>
                    <a:pt x="1231221" y="680004"/>
                  </a:cubicBezTo>
                  <a:cubicBezTo>
                    <a:pt x="1232290" y="677509"/>
                    <a:pt x="1232938" y="674853"/>
                    <a:pt x="1233796" y="672277"/>
                  </a:cubicBezTo>
                  <a:cubicBezTo>
                    <a:pt x="1217393" y="623066"/>
                    <a:pt x="1233189" y="668943"/>
                    <a:pt x="1220917" y="636216"/>
                  </a:cubicBezTo>
                  <a:cubicBezTo>
                    <a:pt x="1218402" y="629510"/>
                    <a:pt x="1218663" y="626234"/>
                    <a:pt x="1213190" y="620761"/>
                  </a:cubicBezTo>
                  <a:cubicBezTo>
                    <a:pt x="1210154" y="617725"/>
                    <a:pt x="1205788" y="616199"/>
                    <a:pt x="1202887" y="613034"/>
                  </a:cubicBezTo>
                  <a:cubicBezTo>
                    <a:pt x="1196272" y="605818"/>
                    <a:pt x="1184857" y="589852"/>
                    <a:pt x="1184857" y="589852"/>
                  </a:cubicBezTo>
                  <a:cubicBezTo>
                    <a:pt x="1183903" y="586990"/>
                    <a:pt x="1179364" y="574035"/>
                    <a:pt x="1179705" y="571821"/>
                  </a:cubicBezTo>
                  <a:cubicBezTo>
                    <a:pt x="1180943" y="563771"/>
                    <a:pt x="1182545" y="555156"/>
                    <a:pt x="1187432" y="548640"/>
                  </a:cubicBezTo>
                  <a:cubicBezTo>
                    <a:pt x="1205191" y="524961"/>
                    <a:pt x="1199047" y="535713"/>
                    <a:pt x="1208039" y="517730"/>
                  </a:cubicBezTo>
                  <a:cubicBezTo>
                    <a:pt x="1207180" y="510003"/>
                    <a:pt x="1207922" y="501924"/>
                    <a:pt x="1205463" y="494548"/>
                  </a:cubicBezTo>
                  <a:cubicBezTo>
                    <a:pt x="1204311" y="491092"/>
                    <a:pt x="1200067" y="489619"/>
                    <a:pt x="1197735" y="486821"/>
                  </a:cubicBezTo>
                  <a:cubicBezTo>
                    <a:pt x="1195753" y="484443"/>
                    <a:pt x="1194773" y="481283"/>
                    <a:pt x="1192584" y="479094"/>
                  </a:cubicBezTo>
                  <a:cubicBezTo>
                    <a:pt x="1187672" y="474182"/>
                    <a:pt x="1181272" y="472172"/>
                    <a:pt x="1174553" y="471366"/>
                  </a:cubicBezTo>
                  <a:cubicBezTo>
                    <a:pt x="1156570" y="469208"/>
                    <a:pt x="1120462" y="466215"/>
                    <a:pt x="1120462" y="466215"/>
                  </a:cubicBezTo>
                  <a:cubicBezTo>
                    <a:pt x="1121321" y="463639"/>
                    <a:pt x="1121824" y="460916"/>
                    <a:pt x="1123038" y="458487"/>
                  </a:cubicBezTo>
                  <a:cubicBezTo>
                    <a:pt x="1126363" y="451838"/>
                    <a:pt x="1138225" y="438717"/>
                    <a:pt x="1141068" y="435305"/>
                  </a:cubicBezTo>
                  <a:cubicBezTo>
                    <a:pt x="1146547" y="418871"/>
                    <a:pt x="1139279" y="436831"/>
                    <a:pt x="1153947" y="417275"/>
                  </a:cubicBezTo>
                  <a:cubicBezTo>
                    <a:pt x="1156251" y="414203"/>
                    <a:pt x="1157194" y="410306"/>
                    <a:pt x="1159099" y="406972"/>
                  </a:cubicBezTo>
                  <a:cubicBezTo>
                    <a:pt x="1162114" y="401696"/>
                    <a:pt x="1168658" y="393367"/>
                    <a:pt x="1171978" y="388941"/>
                  </a:cubicBezTo>
                  <a:cubicBezTo>
                    <a:pt x="1180741" y="336348"/>
                    <a:pt x="1171978" y="394926"/>
                    <a:pt x="1171978" y="267880"/>
                  </a:cubicBezTo>
                  <a:cubicBezTo>
                    <a:pt x="1171978" y="250687"/>
                    <a:pt x="1173182" y="233503"/>
                    <a:pt x="1174553" y="216365"/>
                  </a:cubicBezTo>
                  <a:cubicBezTo>
                    <a:pt x="1174902" y="212001"/>
                    <a:pt x="1175351" y="207487"/>
                    <a:pt x="1177129" y="203486"/>
                  </a:cubicBezTo>
                  <a:cubicBezTo>
                    <a:pt x="1179966" y="197103"/>
                    <a:pt x="1190651" y="187389"/>
                    <a:pt x="1195160" y="182880"/>
                  </a:cubicBezTo>
                  <a:cubicBezTo>
                    <a:pt x="1200311" y="185456"/>
                    <a:pt x="1206117" y="187009"/>
                    <a:pt x="1210614" y="190607"/>
                  </a:cubicBezTo>
                  <a:cubicBezTo>
                    <a:pt x="1219147" y="197434"/>
                    <a:pt x="1226069" y="206062"/>
                    <a:pt x="1233796" y="213789"/>
                  </a:cubicBezTo>
                  <a:cubicBezTo>
                    <a:pt x="1237230" y="217223"/>
                    <a:pt x="1240990" y="220361"/>
                    <a:pt x="1244099" y="224092"/>
                  </a:cubicBezTo>
                  <a:cubicBezTo>
                    <a:pt x="1248392" y="229244"/>
                    <a:pt x="1252064" y="234984"/>
                    <a:pt x="1256978" y="239547"/>
                  </a:cubicBezTo>
                  <a:cubicBezTo>
                    <a:pt x="1275719" y="256950"/>
                    <a:pt x="1274192" y="252946"/>
                    <a:pt x="1287888" y="262729"/>
                  </a:cubicBezTo>
                  <a:cubicBezTo>
                    <a:pt x="1291381" y="265224"/>
                    <a:pt x="1294757" y="267880"/>
                    <a:pt x="1298191" y="270456"/>
                  </a:cubicBezTo>
                  <a:cubicBezTo>
                    <a:pt x="1299049" y="273890"/>
                    <a:pt x="1299372" y="277505"/>
                    <a:pt x="1300766" y="280759"/>
                  </a:cubicBezTo>
                  <a:cubicBezTo>
                    <a:pt x="1301985" y="283604"/>
                    <a:pt x="1305725" y="285396"/>
                    <a:pt x="1305918" y="288486"/>
                  </a:cubicBezTo>
                  <a:cubicBezTo>
                    <a:pt x="1306616" y="299659"/>
                    <a:pt x="1305182" y="310929"/>
                    <a:pt x="1303342" y="321971"/>
                  </a:cubicBezTo>
                  <a:cubicBezTo>
                    <a:pt x="1301478" y="333157"/>
                    <a:pt x="1294998" y="337752"/>
                    <a:pt x="1290463" y="347729"/>
                  </a:cubicBezTo>
                  <a:cubicBezTo>
                    <a:pt x="1288216" y="352673"/>
                    <a:pt x="1287029" y="358032"/>
                    <a:pt x="1285312" y="363184"/>
                  </a:cubicBezTo>
                  <a:cubicBezTo>
                    <a:pt x="1287888" y="370911"/>
                    <a:pt x="1288152" y="379850"/>
                    <a:pt x="1293039" y="386366"/>
                  </a:cubicBezTo>
                  <a:cubicBezTo>
                    <a:pt x="1298913" y="394197"/>
                    <a:pt x="1308462" y="398427"/>
                    <a:pt x="1316221" y="404396"/>
                  </a:cubicBezTo>
                  <a:cubicBezTo>
                    <a:pt x="1335081" y="418903"/>
                    <a:pt x="1318965" y="406225"/>
                    <a:pt x="1347130" y="425002"/>
                  </a:cubicBezTo>
                  <a:cubicBezTo>
                    <a:pt x="1350702" y="427383"/>
                    <a:pt x="1353390" y="431286"/>
                    <a:pt x="1357433" y="432730"/>
                  </a:cubicBezTo>
                  <a:cubicBezTo>
                    <a:pt x="1365679" y="435675"/>
                    <a:pt x="1374605" y="436164"/>
                    <a:pt x="1383191" y="437881"/>
                  </a:cubicBezTo>
                  <a:cubicBezTo>
                    <a:pt x="1390060" y="437022"/>
                    <a:pt x="1397407" y="437967"/>
                    <a:pt x="1403797" y="435305"/>
                  </a:cubicBezTo>
                  <a:cubicBezTo>
                    <a:pt x="1412441" y="431703"/>
                    <a:pt x="1416962" y="418611"/>
                    <a:pt x="1421828" y="412123"/>
                  </a:cubicBezTo>
                  <a:cubicBezTo>
                    <a:pt x="1424013" y="409209"/>
                    <a:pt x="1427248" y="407215"/>
                    <a:pt x="1429555" y="404396"/>
                  </a:cubicBezTo>
                  <a:cubicBezTo>
                    <a:pt x="1460890" y="366099"/>
                    <a:pt x="1431475" y="400120"/>
                    <a:pt x="1455313" y="368335"/>
                  </a:cubicBezTo>
                  <a:cubicBezTo>
                    <a:pt x="1457889" y="364901"/>
                    <a:pt x="1460765" y="361672"/>
                    <a:pt x="1463040" y="358032"/>
                  </a:cubicBezTo>
                  <a:cubicBezTo>
                    <a:pt x="1465075" y="354776"/>
                    <a:pt x="1466157" y="350985"/>
                    <a:pt x="1468192" y="347729"/>
                  </a:cubicBezTo>
                  <a:cubicBezTo>
                    <a:pt x="1484911" y="320979"/>
                    <a:pt x="1468017" y="353229"/>
                    <a:pt x="1481071" y="327123"/>
                  </a:cubicBezTo>
                  <a:cubicBezTo>
                    <a:pt x="1483647" y="316820"/>
                    <a:pt x="1483763" y="305565"/>
                    <a:pt x="1488798" y="296214"/>
                  </a:cubicBezTo>
                  <a:cubicBezTo>
                    <a:pt x="1490476" y="293097"/>
                    <a:pt x="1495710" y="292621"/>
                    <a:pt x="1499101" y="293638"/>
                  </a:cubicBezTo>
                  <a:cubicBezTo>
                    <a:pt x="1506944" y="295991"/>
                    <a:pt x="1519319" y="307913"/>
                    <a:pt x="1524859" y="314244"/>
                  </a:cubicBezTo>
                  <a:cubicBezTo>
                    <a:pt x="1527686" y="317475"/>
                    <a:pt x="1529551" y="321511"/>
                    <a:pt x="1532586" y="324547"/>
                  </a:cubicBezTo>
                  <a:cubicBezTo>
                    <a:pt x="1534775" y="326736"/>
                    <a:pt x="1537737" y="327982"/>
                    <a:pt x="1540313" y="329699"/>
                  </a:cubicBezTo>
                  <a:cubicBezTo>
                    <a:pt x="1542889" y="334850"/>
                    <a:pt x="1545902" y="339806"/>
                    <a:pt x="1548041" y="345153"/>
                  </a:cubicBezTo>
                  <a:cubicBezTo>
                    <a:pt x="1549356" y="348440"/>
                    <a:pt x="1549034" y="352290"/>
                    <a:pt x="1550617" y="355456"/>
                  </a:cubicBezTo>
                  <a:cubicBezTo>
                    <a:pt x="1554239" y="362701"/>
                    <a:pt x="1563495" y="376063"/>
                    <a:pt x="1563495" y="376063"/>
                  </a:cubicBezTo>
                  <a:lnTo>
                    <a:pt x="1568647" y="401820"/>
                  </a:lnTo>
                  <a:cubicBezTo>
                    <a:pt x="1569506" y="406113"/>
                    <a:pt x="1570787" y="410343"/>
                    <a:pt x="1571223" y="414699"/>
                  </a:cubicBezTo>
                  <a:lnTo>
                    <a:pt x="1573799" y="440457"/>
                  </a:lnTo>
                  <a:cubicBezTo>
                    <a:pt x="1572940" y="447326"/>
                    <a:pt x="1573708" y="454602"/>
                    <a:pt x="1571223" y="461063"/>
                  </a:cubicBezTo>
                  <a:cubicBezTo>
                    <a:pt x="1569249" y="466194"/>
                    <a:pt x="1564540" y="469805"/>
                    <a:pt x="1560920" y="473942"/>
                  </a:cubicBezTo>
                  <a:cubicBezTo>
                    <a:pt x="1545409" y="491669"/>
                    <a:pt x="1535412" y="490559"/>
                    <a:pt x="1506828" y="504851"/>
                  </a:cubicBezTo>
                  <a:cubicBezTo>
                    <a:pt x="1503394" y="506568"/>
                    <a:pt x="1499379" y="507434"/>
                    <a:pt x="1496525" y="510003"/>
                  </a:cubicBezTo>
                  <a:cubicBezTo>
                    <a:pt x="1487939" y="517730"/>
                    <a:pt x="1479256" y="525350"/>
                    <a:pt x="1470768" y="533185"/>
                  </a:cubicBezTo>
                  <a:cubicBezTo>
                    <a:pt x="1468091" y="535656"/>
                    <a:pt x="1465276" y="538037"/>
                    <a:pt x="1463040" y="540912"/>
                  </a:cubicBezTo>
                  <a:cubicBezTo>
                    <a:pt x="1457318" y="548268"/>
                    <a:pt x="1449973" y="560974"/>
                    <a:pt x="1445010" y="569246"/>
                  </a:cubicBezTo>
                  <a:cubicBezTo>
                    <a:pt x="1444151" y="572680"/>
                    <a:pt x="1443677" y="576234"/>
                    <a:pt x="1442434" y="579549"/>
                  </a:cubicBezTo>
                  <a:cubicBezTo>
                    <a:pt x="1435659" y="597613"/>
                    <a:pt x="1439604" y="582632"/>
                    <a:pt x="1432131" y="597579"/>
                  </a:cubicBezTo>
                  <a:cubicBezTo>
                    <a:pt x="1430917" y="600008"/>
                    <a:pt x="1430902" y="602949"/>
                    <a:pt x="1429555" y="605307"/>
                  </a:cubicBezTo>
                  <a:cubicBezTo>
                    <a:pt x="1427425" y="609034"/>
                    <a:pt x="1424323" y="612117"/>
                    <a:pt x="1421828" y="615610"/>
                  </a:cubicBezTo>
                  <a:cubicBezTo>
                    <a:pt x="1412865" y="628158"/>
                    <a:pt x="1420972" y="619041"/>
                    <a:pt x="1408949" y="631064"/>
                  </a:cubicBezTo>
                  <a:cubicBezTo>
                    <a:pt x="1406373" y="636216"/>
                    <a:pt x="1403561" y="641256"/>
                    <a:pt x="1401222" y="646519"/>
                  </a:cubicBezTo>
                  <a:cubicBezTo>
                    <a:pt x="1400119" y="649000"/>
                    <a:pt x="1400224" y="652037"/>
                    <a:pt x="1398646" y="654246"/>
                  </a:cubicBezTo>
                  <a:cubicBezTo>
                    <a:pt x="1395823" y="658198"/>
                    <a:pt x="1391504" y="660861"/>
                    <a:pt x="1388343" y="664549"/>
                  </a:cubicBezTo>
                  <a:cubicBezTo>
                    <a:pt x="1382896" y="670904"/>
                    <a:pt x="1383108" y="672525"/>
                    <a:pt x="1380615" y="680004"/>
                  </a:cubicBezTo>
                  <a:cubicBezTo>
                    <a:pt x="1384050" y="687731"/>
                    <a:pt x="1384202" y="698049"/>
                    <a:pt x="1390919" y="703186"/>
                  </a:cubicBezTo>
                  <a:cubicBezTo>
                    <a:pt x="1399991" y="710123"/>
                    <a:pt x="1426034" y="713761"/>
                    <a:pt x="1439858" y="716065"/>
                  </a:cubicBezTo>
                  <a:cubicBezTo>
                    <a:pt x="1462995" y="687143"/>
                    <a:pt x="1441987" y="717070"/>
                    <a:pt x="1452737" y="692883"/>
                  </a:cubicBezTo>
                  <a:cubicBezTo>
                    <a:pt x="1458894" y="679030"/>
                    <a:pt x="1460701" y="681687"/>
                    <a:pt x="1468192" y="669701"/>
                  </a:cubicBezTo>
                  <a:cubicBezTo>
                    <a:pt x="1485500" y="642009"/>
                    <a:pt x="1450751" y="684420"/>
                    <a:pt x="1491374" y="633640"/>
                  </a:cubicBezTo>
                  <a:cubicBezTo>
                    <a:pt x="1496012" y="627842"/>
                    <a:pt x="1511327" y="607726"/>
                    <a:pt x="1517132" y="605307"/>
                  </a:cubicBezTo>
                  <a:cubicBezTo>
                    <a:pt x="1534181" y="598203"/>
                    <a:pt x="1554060" y="591892"/>
                    <a:pt x="1568647" y="579549"/>
                  </a:cubicBezTo>
                  <a:cubicBezTo>
                    <a:pt x="1573766" y="575217"/>
                    <a:pt x="1577071" y="569106"/>
                    <a:pt x="1581526" y="564094"/>
                  </a:cubicBezTo>
                  <a:cubicBezTo>
                    <a:pt x="1590046" y="554509"/>
                    <a:pt x="1588419" y="559116"/>
                    <a:pt x="1594405" y="548640"/>
                  </a:cubicBezTo>
                  <a:cubicBezTo>
                    <a:pt x="1596310" y="545306"/>
                    <a:pt x="1597324" y="541461"/>
                    <a:pt x="1599556" y="538336"/>
                  </a:cubicBezTo>
                  <a:cubicBezTo>
                    <a:pt x="1601673" y="535372"/>
                    <a:pt x="1604518" y="532980"/>
                    <a:pt x="1607284" y="530609"/>
                  </a:cubicBezTo>
                  <a:cubicBezTo>
                    <a:pt x="1614415" y="524497"/>
                    <a:pt x="1622277" y="519704"/>
                    <a:pt x="1630466" y="515154"/>
                  </a:cubicBezTo>
                  <a:cubicBezTo>
                    <a:pt x="1633822" y="513289"/>
                    <a:pt x="1637044" y="510934"/>
                    <a:pt x="1640769" y="510003"/>
                  </a:cubicBezTo>
                  <a:cubicBezTo>
                    <a:pt x="1647484" y="508324"/>
                    <a:pt x="1654506" y="508286"/>
                    <a:pt x="1661375" y="507427"/>
                  </a:cubicBezTo>
                  <a:cubicBezTo>
                    <a:pt x="1663951" y="505710"/>
                    <a:pt x="1666913" y="504465"/>
                    <a:pt x="1669102" y="502276"/>
                  </a:cubicBezTo>
                  <a:cubicBezTo>
                    <a:pt x="1682882" y="488496"/>
                    <a:pt x="1663735" y="500464"/>
                    <a:pt x="1681981" y="484245"/>
                  </a:cubicBezTo>
                  <a:cubicBezTo>
                    <a:pt x="1686609" y="480132"/>
                    <a:pt x="1692212" y="477266"/>
                    <a:pt x="1697436" y="473942"/>
                  </a:cubicBezTo>
                  <a:cubicBezTo>
                    <a:pt x="1718989" y="460227"/>
                    <a:pt x="1730325" y="456464"/>
                    <a:pt x="1759254" y="443033"/>
                  </a:cubicBezTo>
                  <a:cubicBezTo>
                    <a:pt x="1766924" y="439472"/>
                    <a:pt x="1775400" y="437421"/>
                    <a:pt x="1782436" y="432730"/>
                  </a:cubicBezTo>
                  <a:lnTo>
                    <a:pt x="1797891" y="422427"/>
                  </a:lnTo>
                  <a:cubicBezTo>
                    <a:pt x="1800467" y="418992"/>
                    <a:pt x="1802582" y="415159"/>
                    <a:pt x="1805618" y="412123"/>
                  </a:cubicBezTo>
                  <a:cubicBezTo>
                    <a:pt x="1807807" y="409934"/>
                    <a:pt x="1811264" y="409263"/>
                    <a:pt x="1813346" y="406972"/>
                  </a:cubicBezTo>
                  <a:cubicBezTo>
                    <a:pt x="1819931" y="399729"/>
                    <a:pt x="1825153" y="391347"/>
                    <a:pt x="1831376" y="383790"/>
                  </a:cubicBezTo>
                  <a:cubicBezTo>
                    <a:pt x="1837178" y="376745"/>
                    <a:pt x="1843367" y="370028"/>
                    <a:pt x="1849406" y="363184"/>
                  </a:cubicBezTo>
                  <a:cubicBezTo>
                    <a:pt x="1875526" y="333582"/>
                    <a:pt x="1864549" y="345466"/>
                    <a:pt x="1893195" y="316820"/>
                  </a:cubicBezTo>
                  <a:cubicBezTo>
                    <a:pt x="1901496" y="308519"/>
                    <a:pt x="1906372" y="302884"/>
                    <a:pt x="1916377" y="296214"/>
                  </a:cubicBezTo>
                  <a:cubicBezTo>
                    <a:pt x="1922137" y="292374"/>
                    <a:pt x="1928397" y="289345"/>
                    <a:pt x="1934407" y="285910"/>
                  </a:cubicBezTo>
                  <a:cubicBezTo>
                    <a:pt x="1938700" y="280759"/>
                    <a:pt x="1943441" y="275949"/>
                    <a:pt x="1947286" y="270456"/>
                  </a:cubicBezTo>
                  <a:cubicBezTo>
                    <a:pt x="1949488" y="267310"/>
                    <a:pt x="1949909" y="263043"/>
                    <a:pt x="1952437" y="260153"/>
                  </a:cubicBezTo>
                  <a:cubicBezTo>
                    <a:pt x="1956057" y="256016"/>
                    <a:pt x="1961287" y="253591"/>
                    <a:pt x="1965316" y="249850"/>
                  </a:cubicBezTo>
                  <a:cubicBezTo>
                    <a:pt x="1973324" y="242414"/>
                    <a:pt x="1981086" y="234698"/>
                    <a:pt x="1988498" y="226668"/>
                  </a:cubicBezTo>
                  <a:cubicBezTo>
                    <a:pt x="1997937" y="216443"/>
                    <a:pt x="1995525" y="215285"/>
                    <a:pt x="2003953" y="203486"/>
                  </a:cubicBezTo>
                  <a:cubicBezTo>
                    <a:pt x="2007918" y="197935"/>
                    <a:pt x="2023519" y="176576"/>
                    <a:pt x="2032286" y="170001"/>
                  </a:cubicBezTo>
                  <a:cubicBezTo>
                    <a:pt x="2035358" y="167697"/>
                    <a:pt x="2039155" y="166566"/>
                    <a:pt x="2042590" y="164849"/>
                  </a:cubicBezTo>
                  <a:cubicBezTo>
                    <a:pt x="2066746" y="124586"/>
                    <a:pt x="2034754" y="172685"/>
                    <a:pt x="2060620" y="146819"/>
                  </a:cubicBezTo>
                  <a:cubicBezTo>
                    <a:pt x="2064998" y="142441"/>
                    <a:pt x="2065970" y="135079"/>
                    <a:pt x="2070923" y="131364"/>
                  </a:cubicBezTo>
                  <a:cubicBezTo>
                    <a:pt x="2074357" y="128788"/>
                    <a:pt x="2078035" y="126509"/>
                    <a:pt x="2081226" y="123637"/>
                  </a:cubicBezTo>
                  <a:cubicBezTo>
                    <a:pt x="2092746" y="113269"/>
                    <a:pt x="2093221" y="109132"/>
                    <a:pt x="2104408" y="103030"/>
                  </a:cubicBezTo>
                  <a:cubicBezTo>
                    <a:pt x="2111150" y="99353"/>
                    <a:pt x="2117906" y="95635"/>
                    <a:pt x="2125014" y="92727"/>
                  </a:cubicBezTo>
                  <a:cubicBezTo>
                    <a:pt x="2136828" y="87894"/>
                    <a:pt x="2149659" y="85557"/>
                    <a:pt x="2161075" y="79849"/>
                  </a:cubicBezTo>
                  <a:cubicBezTo>
                    <a:pt x="2170307" y="75233"/>
                    <a:pt x="2186203" y="63840"/>
                    <a:pt x="2194560" y="54091"/>
                  </a:cubicBezTo>
                  <a:cubicBezTo>
                    <a:pt x="2197354" y="50832"/>
                    <a:pt x="2199712" y="47222"/>
                    <a:pt x="2202288" y="43788"/>
                  </a:cubicBezTo>
                  <a:cubicBezTo>
                    <a:pt x="2206620" y="30787"/>
                    <a:pt x="2201716" y="40230"/>
                    <a:pt x="2212591" y="30909"/>
                  </a:cubicBezTo>
                  <a:cubicBezTo>
                    <a:pt x="2243603" y="4329"/>
                    <a:pt x="2204324" y="33500"/>
                    <a:pt x="2233197" y="15454"/>
                  </a:cubicBezTo>
                  <a:cubicBezTo>
                    <a:pt x="2236837" y="13179"/>
                    <a:pt x="2240007" y="10222"/>
                    <a:pt x="2243500" y="7727"/>
                  </a:cubicBezTo>
                  <a:cubicBezTo>
                    <a:pt x="2250757" y="2543"/>
                    <a:pt x="2249740" y="3318"/>
                    <a:pt x="2256379" y="0"/>
                  </a:cubicBezTo>
                </a:path>
              </a:pathLst>
            </a:custGeom>
            <a:noFill/>
            <a:ln w="63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A11F465-91F0-4347-4A2D-85EDE006BA38}"/>
              </a:ext>
            </a:extLst>
          </p:cNvPr>
          <p:cNvSpPr/>
          <p:nvPr/>
        </p:nvSpPr>
        <p:spPr>
          <a:xfrm>
            <a:off x="4940992" y="6630654"/>
            <a:ext cx="5236232" cy="684546"/>
          </a:xfrm>
          <a:prstGeom prst="rect">
            <a:avLst/>
          </a:prstGeom>
        </p:spPr>
        <p:txBody>
          <a:bodyPr wrap="square">
            <a:spAutoFit/>
          </a:bodyPr>
          <a:lstStyle/>
          <a:p>
            <a:r>
              <a:rPr lang="en-US" sz="1799" dirty="0">
                <a:solidFill>
                  <a:srgbClr val="8EB4E3"/>
                </a:solidFill>
                <a:latin typeface="Calibri" pitchFamily="34" charset="0"/>
              </a:rPr>
              <a:t>Branford has </a:t>
            </a:r>
            <a:r>
              <a:rPr lang="en-US" sz="1799" dirty="0">
                <a:solidFill>
                  <a:srgbClr val="FF0000"/>
                </a:solidFill>
                <a:latin typeface="Calibri" pitchFamily="34" charset="0"/>
              </a:rPr>
              <a:t>20</a:t>
            </a:r>
            <a:r>
              <a:rPr lang="en-US" sz="1799" dirty="0">
                <a:solidFill>
                  <a:srgbClr val="005596"/>
                </a:solidFill>
                <a:latin typeface="Calibri" pitchFamily="34" charset="0"/>
              </a:rPr>
              <a:t> </a:t>
            </a:r>
            <a:r>
              <a:rPr lang="en-US" sz="1799" dirty="0">
                <a:solidFill>
                  <a:srgbClr val="8EB4E3"/>
                </a:solidFill>
                <a:latin typeface="Calibri" pitchFamily="34" charset="0"/>
              </a:rPr>
              <a:t>miles of coastline over </a:t>
            </a:r>
            <a:r>
              <a:rPr lang="en-US" sz="1799" dirty="0">
                <a:solidFill>
                  <a:srgbClr val="FF0000"/>
                </a:solidFill>
                <a:latin typeface="Calibri" pitchFamily="34" charset="0"/>
              </a:rPr>
              <a:t>6</a:t>
            </a:r>
            <a:r>
              <a:rPr lang="en-US" sz="1799" dirty="0">
                <a:solidFill>
                  <a:srgbClr val="8EB4E3"/>
                </a:solidFill>
                <a:latin typeface="Calibri" pitchFamily="34" charset="0"/>
              </a:rPr>
              <a:t>-mile span</a:t>
            </a:r>
          </a:p>
          <a:p>
            <a:pPr>
              <a:spcBef>
                <a:spcPts val="300"/>
              </a:spcBef>
            </a:pPr>
            <a:r>
              <a:rPr lang="en-US" sz="1799" dirty="0">
                <a:solidFill>
                  <a:srgbClr val="005596"/>
                </a:solidFill>
                <a:latin typeface="Calibri" pitchFamily="34" charset="0"/>
              </a:rPr>
              <a:t>                           </a:t>
            </a:r>
            <a:endParaRPr lang="en-US" sz="1799" dirty="0">
              <a:solidFill>
                <a:srgbClr val="8EB4E3"/>
              </a:solidFill>
            </a:endParaRPr>
          </a:p>
        </p:txBody>
      </p:sp>
    </p:spTree>
    <p:extLst>
      <p:ext uri="{BB962C8B-B14F-4D97-AF65-F5344CB8AC3E}">
        <p14:creationId xmlns:p14="http://schemas.microsoft.com/office/powerpoint/2010/main" val="3486330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2928-0D6C-2D7E-A22A-CA8E5EE6E17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450CCD-8A3C-F593-751A-0F42831DD9DF}"/>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C2211BB9-1D10-00B2-E934-28D8FD75B1C4}"/>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pic>
        <p:nvPicPr>
          <p:cNvPr id="3" name="Picture 2">
            <a:extLst>
              <a:ext uri="{FF2B5EF4-FFF2-40B4-BE49-F238E27FC236}">
                <a16:creationId xmlns:a16="http://schemas.microsoft.com/office/drawing/2014/main" id="{42E10347-4AAC-17DE-C595-768C87ED30D1}"/>
              </a:ext>
            </a:extLst>
          </p:cNvPr>
          <p:cNvPicPr>
            <a:picLocks noChangeAspect="1"/>
          </p:cNvPicPr>
          <p:nvPr/>
        </p:nvPicPr>
        <p:blipFill>
          <a:blip r:embed="rId3" cstate="print">
            <a:extLst>
              <a:ext uri="{28A0092B-C50C-407E-A947-70E740481C1C}">
                <a14:useLocalDpi xmlns:a14="http://schemas.microsoft.com/office/drawing/2010/main" val="0"/>
              </a:ext>
            </a:extLst>
          </a:blip>
          <a:srcRect t="1754" b="8772"/>
          <a:stretch>
            <a:fillRect/>
          </a:stretch>
        </p:blipFill>
        <p:spPr>
          <a:xfrm>
            <a:off x="2215545" y="1295400"/>
            <a:ext cx="3356263" cy="3886200"/>
          </a:xfrm>
          <a:prstGeom prst="rect">
            <a:avLst/>
          </a:prstGeom>
          <a:ln>
            <a:solidFill>
              <a:schemeClr val="tx1"/>
            </a:solidFill>
          </a:ln>
        </p:spPr>
      </p:pic>
      <p:pic>
        <p:nvPicPr>
          <p:cNvPr id="22" name="Picture 21">
            <a:extLst>
              <a:ext uri="{FF2B5EF4-FFF2-40B4-BE49-F238E27FC236}">
                <a16:creationId xmlns:a16="http://schemas.microsoft.com/office/drawing/2014/main" id="{03775DE2-98BD-0407-5F18-0236F02396D2}"/>
              </a:ext>
            </a:extLst>
          </p:cNvPr>
          <p:cNvPicPr>
            <a:picLocks noChangeAspect="1"/>
          </p:cNvPicPr>
          <p:nvPr/>
        </p:nvPicPr>
        <p:blipFill>
          <a:blip r:embed="rId4" cstate="print">
            <a:extLst>
              <a:ext uri="{28A0092B-C50C-407E-A947-70E740481C1C}">
                <a14:useLocalDpi xmlns:a14="http://schemas.microsoft.com/office/drawing/2010/main" val="0"/>
              </a:ext>
            </a:extLst>
          </a:blip>
          <a:srcRect t="27073" r="82628" b="28984"/>
          <a:stretch>
            <a:fillRect/>
          </a:stretch>
        </p:blipFill>
        <p:spPr>
          <a:xfrm>
            <a:off x="5571808" y="301728"/>
            <a:ext cx="594366" cy="6254376"/>
          </a:xfrm>
          <a:prstGeom prst="rect">
            <a:avLst/>
          </a:prstGeom>
          <a:ln>
            <a:solidFill>
              <a:schemeClr val="tx1"/>
            </a:solidFill>
          </a:ln>
        </p:spPr>
      </p:pic>
      <p:pic>
        <p:nvPicPr>
          <p:cNvPr id="25" name="Picture 24">
            <a:extLst>
              <a:ext uri="{FF2B5EF4-FFF2-40B4-BE49-F238E27FC236}">
                <a16:creationId xmlns:a16="http://schemas.microsoft.com/office/drawing/2014/main" id="{2E68DC5B-6C60-502E-E001-CF058CDA679E}"/>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17000"/>
                    </a14:imgEffect>
                  </a14:imgLayer>
                </a14:imgProps>
              </a:ext>
              <a:ext uri="{28A0092B-C50C-407E-A947-70E740481C1C}">
                <a14:useLocalDpi xmlns:a14="http://schemas.microsoft.com/office/drawing/2010/main" val="0"/>
              </a:ext>
            </a:extLst>
          </a:blip>
          <a:srcRect t="10784"/>
          <a:stretch>
            <a:fillRect/>
          </a:stretch>
        </p:blipFill>
        <p:spPr>
          <a:xfrm>
            <a:off x="7442201" y="228600"/>
            <a:ext cx="5257800" cy="6254376"/>
          </a:xfrm>
          <a:prstGeom prst="rect">
            <a:avLst/>
          </a:prstGeom>
        </p:spPr>
      </p:pic>
      <p:pic>
        <p:nvPicPr>
          <p:cNvPr id="6" name="Picture 5">
            <a:extLst>
              <a:ext uri="{FF2B5EF4-FFF2-40B4-BE49-F238E27FC236}">
                <a16:creationId xmlns:a16="http://schemas.microsoft.com/office/drawing/2014/main" id="{9EACB984-5BBA-8486-4B78-4F7104F958A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5000"/>
                    </a14:imgEffect>
                  </a14:imgLayer>
                </a14:imgProps>
              </a:ext>
              <a:ext uri="{28A0092B-C50C-407E-A947-70E740481C1C}">
                <a14:useLocalDpi xmlns:a14="http://schemas.microsoft.com/office/drawing/2010/main"/>
              </a:ext>
            </a:extLst>
          </a:blip>
          <a:srcRect/>
          <a:stretch>
            <a:fillRect/>
          </a:stretch>
        </p:blipFill>
        <p:spPr bwMode="auto">
          <a:xfrm>
            <a:off x="1081922" y="132888"/>
            <a:ext cx="264279" cy="6400800"/>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5304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C30B5-8615-6BAB-6662-599B5146050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185BCDC-30BE-7710-3A7F-11293C268EF9}"/>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1EBE67F1-C0B8-9362-C7F9-6B53030C885E}"/>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pic>
        <p:nvPicPr>
          <p:cNvPr id="3" name="Picture 2">
            <a:extLst>
              <a:ext uri="{FF2B5EF4-FFF2-40B4-BE49-F238E27FC236}">
                <a16:creationId xmlns:a16="http://schemas.microsoft.com/office/drawing/2014/main" id="{FB90228B-40A8-5AD4-B500-8D298FB9B11C}"/>
              </a:ext>
            </a:extLst>
          </p:cNvPr>
          <p:cNvPicPr>
            <a:picLocks noChangeAspect="1"/>
          </p:cNvPicPr>
          <p:nvPr/>
        </p:nvPicPr>
        <p:blipFill>
          <a:blip r:embed="rId3" cstate="print">
            <a:extLst>
              <a:ext uri="{28A0092B-C50C-407E-A947-70E740481C1C}">
                <a14:useLocalDpi xmlns:a14="http://schemas.microsoft.com/office/drawing/2010/main" val="0"/>
              </a:ext>
            </a:extLst>
          </a:blip>
          <a:srcRect t="1754" b="8772"/>
          <a:stretch>
            <a:fillRect/>
          </a:stretch>
        </p:blipFill>
        <p:spPr>
          <a:xfrm>
            <a:off x="2215545" y="1295400"/>
            <a:ext cx="3356263" cy="3886200"/>
          </a:xfrm>
          <a:prstGeom prst="rect">
            <a:avLst/>
          </a:prstGeom>
          <a:ln>
            <a:solidFill>
              <a:schemeClr val="tx1"/>
            </a:solidFill>
          </a:ln>
        </p:spPr>
      </p:pic>
      <p:pic>
        <p:nvPicPr>
          <p:cNvPr id="22" name="Picture 21">
            <a:extLst>
              <a:ext uri="{FF2B5EF4-FFF2-40B4-BE49-F238E27FC236}">
                <a16:creationId xmlns:a16="http://schemas.microsoft.com/office/drawing/2014/main" id="{FE440511-0DBD-7D79-A50E-4DEE162E4DC4}"/>
              </a:ext>
            </a:extLst>
          </p:cNvPr>
          <p:cNvPicPr>
            <a:picLocks noChangeAspect="1"/>
          </p:cNvPicPr>
          <p:nvPr/>
        </p:nvPicPr>
        <p:blipFill>
          <a:blip r:embed="rId4" cstate="print">
            <a:extLst>
              <a:ext uri="{28A0092B-C50C-407E-A947-70E740481C1C}">
                <a14:useLocalDpi xmlns:a14="http://schemas.microsoft.com/office/drawing/2010/main" val="0"/>
              </a:ext>
            </a:extLst>
          </a:blip>
          <a:srcRect t="24418" r="82628" b="28984"/>
          <a:stretch>
            <a:fillRect/>
          </a:stretch>
        </p:blipFill>
        <p:spPr>
          <a:xfrm>
            <a:off x="5571808" y="93336"/>
            <a:ext cx="594366" cy="6632304"/>
          </a:xfrm>
          <a:prstGeom prst="rect">
            <a:avLst/>
          </a:prstGeom>
          <a:ln>
            <a:solidFill>
              <a:schemeClr val="tx1"/>
            </a:solidFill>
          </a:ln>
        </p:spPr>
      </p:pic>
      <p:pic>
        <p:nvPicPr>
          <p:cNvPr id="23" name="Picture 22" descr="A flooded street with houses and a white fence&#10;&#10;Description automatically generated">
            <a:extLst>
              <a:ext uri="{FF2B5EF4-FFF2-40B4-BE49-F238E27FC236}">
                <a16:creationId xmlns:a16="http://schemas.microsoft.com/office/drawing/2014/main" id="{C99A82A1-1DD2-4547-4FFE-BCF6AFB43617}"/>
              </a:ext>
            </a:extLst>
          </p:cNvPr>
          <p:cNvPicPr>
            <a:picLocks noChangeAspect="1"/>
          </p:cNvPicPr>
          <p:nvPr/>
        </p:nvPicPr>
        <p:blipFill rotWithShape="1">
          <a:blip r:embed="rId5">
            <a:extLst>
              <a:ext uri="{28A0092B-C50C-407E-A947-70E740481C1C}">
                <a14:useLocalDpi xmlns:a14="http://schemas.microsoft.com/office/drawing/2010/main" val="0"/>
              </a:ext>
            </a:extLst>
          </a:blip>
          <a:srcRect l="28749" t="5698" r="26211" b="28775"/>
          <a:stretch>
            <a:fillRect/>
          </a:stretch>
        </p:blipFill>
        <p:spPr bwMode="auto">
          <a:xfrm>
            <a:off x="6811817" y="609600"/>
            <a:ext cx="6747054" cy="5521960"/>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1C23CAA8-104E-A795-ED24-7A59649D8039}"/>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5000"/>
                    </a14:imgEffect>
                  </a14:imgLayer>
                </a14:imgProps>
              </a:ext>
              <a:ext uri="{28A0092B-C50C-407E-A947-70E740481C1C}">
                <a14:useLocalDpi xmlns:a14="http://schemas.microsoft.com/office/drawing/2010/main"/>
              </a:ext>
            </a:extLst>
          </a:blip>
          <a:srcRect/>
          <a:stretch>
            <a:fillRect/>
          </a:stretch>
        </p:blipFill>
        <p:spPr bwMode="auto">
          <a:xfrm>
            <a:off x="1081922" y="132888"/>
            <a:ext cx="264279" cy="6400800"/>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7327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02CA8-B615-6941-EB36-6E2CBE3CADE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1826CCE-00E8-D2D3-B6D1-C6697A194D81}"/>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FC19E264-8BC0-8946-9EF7-8C6CE4291148}"/>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 name="TextBox 1">
            <a:extLst>
              <a:ext uri="{FF2B5EF4-FFF2-40B4-BE49-F238E27FC236}">
                <a16:creationId xmlns:a16="http://schemas.microsoft.com/office/drawing/2014/main" id="{3D65F9E3-80E7-4C2A-7F16-BF501B54AC76}"/>
              </a:ext>
            </a:extLst>
          </p:cNvPr>
          <p:cNvSpPr txBox="1"/>
          <p:nvPr/>
        </p:nvSpPr>
        <p:spPr>
          <a:xfrm>
            <a:off x="1939349" y="2245956"/>
            <a:ext cx="10106677" cy="3439981"/>
          </a:xfrm>
          <a:prstGeom prst="rect">
            <a:avLst/>
          </a:prstGeom>
          <a:noFill/>
        </p:spPr>
        <p:txBody>
          <a:bodyPr wrap="none" rtlCol="0">
            <a:spAutoFit/>
          </a:bodyPr>
          <a:lstStyle/>
          <a:p>
            <a:pPr algn="ctr"/>
            <a:r>
              <a:rPr lang="en-US" sz="4400" b="1" dirty="0"/>
              <a:t>“STANDARD REPORT FORMAT”</a:t>
            </a:r>
            <a:endParaRPr lang="en-US" sz="3600" b="1" dirty="0"/>
          </a:p>
          <a:p>
            <a:endParaRPr lang="en-US" dirty="0"/>
          </a:p>
          <a:p>
            <a:endParaRPr lang="en-US" dirty="0"/>
          </a:p>
          <a:p>
            <a:pPr marL="285750" indent="-285750">
              <a:lnSpc>
                <a:spcPct val="200000"/>
              </a:lnSpc>
              <a:buFont typeface="Arial" panose="020B0604020202020204" pitchFamily="34" charset="0"/>
              <a:buChar char="•"/>
            </a:pPr>
            <a:r>
              <a:rPr lang="en-US" sz="2400" dirty="0"/>
              <a:t>Need to create a Standard Report Format to generate more useful reports</a:t>
            </a:r>
          </a:p>
          <a:p>
            <a:pPr marL="285750" indent="-285750">
              <a:lnSpc>
                <a:spcPct val="200000"/>
              </a:lnSpc>
              <a:buFont typeface="Arial" panose="020B0604020202020204" pitchFamily="34" charset="0"/>
              <a:buChar char="•"/>
            </a:pPr>
            <a:r>
              <a:rPr lang="en-US" sz="2400" dirty="0"/>
              <a:t>Need to train reporters on how to follow the format</a:t>
            </a:r>
          </a:p>
          <a:p>
            <a:pPr marL="285750" indent="-285750">
              <a:lnSpc>
                <a:spcPct val="200000"/>
              </a:lnSpc>
              <a:buFont typeface="Arial" panose="020B0604020202020204" pitchFamily="34" charset="0"/>
              <a:buChar char="•"/>
            </a:pPr>
            <a:r>
              <a:rPr lang="en-US" sz="2400" dirty="0"/>
              <a:t>Need for the site Administrator to be able to edit past reports to comply</a:t>
            </a:r>
          </a:p>
        </p:txBody>
      </p:sp>
      <p:pic>
        <p:nvPicPr>
          <p:cNvPr id="3" name="Picture 2">
            <a:extLst>
              <a:ext uri="{FF2B5EF4-FFF2-40B4-BE49-F238E27FC236}">
                <a16:creationId xmlns:a16="http://schemas.microsoft.com/office/drawing/2014/main" id="{C20D1895-9C57-C22C-9EE6-8E2088B90182}"/>
              </a:ext>
            </a:extLst>
          </p:cNvPr>
          <p:cNvPicPr>
            <a:picLocks noChangeAspect="1"/>
          </p:cNvPicPr>
          <p:nvPr/>
        </p:nvPicPr>
        <p:blipFill>
          <a:blip r:embed="rId3" cstate="print">
            <a:extLst>
              <a:ext uri="{28A0092B-C50C-407E-A947-70E740481C1C}">
                <a14:useLocalDpi xmlns:a14="http://schemas.microsoft.com/office/drawing/2010/main" val="0"/>
              </a:ext>
            </a:extLst>
          </a:blip>
          <a:srcRect l="18518" t="21004" r="14356" b="27717"/>
          <a:stretch>
            <a:fillRect/>
          </a:stretch>
        </p:blipFill>
        <p:spPr>
          <a:xfrm>
            <a:off x="863600" y="304800"/>
            <a:ext cx="2209800" cy="1384995"/>
          </a:xfrm>
          <a:prstGeom prst="rect">
            <a:avLst/>
          </a:prstGeom>
        </p:spPr>
      </p:pic>
    </p:spTree>
    <p:extLst>
      <p:ext uri="{BB962C8B-B14F-4D97-AF65-F5344CB8AC3E}">
        <p14:creationId xmlns:p14="http://schemas.microsoft.com/office/powerpoint/2010/main" val="3104256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4BCD3-9278-0AF3-FBE6-B5D4ED2622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012D069-EAA5-767D-6666-D8158DFFB353}"/>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6BC0E6C2-EDE5-62D9-BAFF-87D0DFC5975F}"/>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pic>
        <p:nvPicPr>
          <p:cNvPr id="6" name="Picture 5">
            <a:extLst>
              <a:ext uri="{FF2B5EF4-FFF2-40B4-BE49-F238E27FC236}">
                <a16:creationId xmlns:a16="http://schemas.microsoft.com/office/drawing/2014/main" id="{8954A7ED-0AC7-3197-A390-5C850FC57FF8}"/>
              </a:ext>
            </a:extLst>
          </p:cNvPr>
          <p:cNvPicPr>
            <a:picLocks noChangeAspect="1"/>
          </p:cNvPicPr>
          <p:nvPr/>
        </p:nvPicPr>
        <p:blipFill>
          <a:blip r:embed="rId3"/>
          <a:srcRect l="57660" t="24211" r="22686" b="8737"/>
          <a:stretch>
            <a:fillRect/>
          </a:stretch>
        </p:blipFill>
        <p:spPr>
          <a:xfrm>
            <a:off x="9575800" y="220696"/>
            <a:ext cx="3352229" cy="6433245"/>
          </a:xfrm>
          <a:prstGeom prst="rect">
            <a:avLst/>
          </a:prstGeom>
          <a:ln>
            <a:noFill/>
          </a:ln>
        </p:spPr>
      </p:pic>
      <p:sp>
        <p:nvSpPr>
          <p:cNvPr id="9" name="Rectangle 8">
            <a:extLst>
              <a:ext uri="{FF2B5EF4-FFF2-40B4-BE49-F238E27FC236}">
                <a16:creationId xmlns:a16="http://schemas.microsoft.com/office/drawing/2014/main" id="{8E22853D-5614-E31B-B611-9DE1E5FBB19D}"/>
              </a:ext>
            </a:extLst>
          </p:cNvPr>
          <p:cNvSpPr/>
          <p:nvPr/>
        </p:nvSpPr>
        <p:spPr>
          <a:xfrm>
            <a:off x="1879600" y="609600"/>
            <a:ext cx="5486971" cy="594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CE068D7-5944-400B-4C68-5BE79B4C6690}"/>
              </a:ext>
            </a:extLst>
          </p:cNvPr>
          <p:cNvGrpSpPr/>
          <p:nvPr/>
        </p:nvGrpSpPr>
        <p:grpSpPr>
          <a:xfrm>
            <a:off x="889571" y="476712"/>
            <a:ext cx="3276029" cy="2956431"/>
            <a:chOff x="1574800" y="476712"/>
            <a:chExt cx="2590800" cy="2956431"/>
          </a:xfrm>
          <a:solidFill>
            <a:schemeClr val="bg2"/>
          </a:solidFill>
        </p:grpSpPr>
        <p:sp>
          <p:nvSpPr>
            <p:cNvPr id="8" name="Rectangle 7">
              <a:extLst>
                <a:ext uri="{FF2B5EF4-FFF2-40B4-BE49-F238E27FC236}">
                  <a16:creationId xmlns:a16="http://schemas.microsoft.com/office/drawing/2014/main" id="{5C76C3F8-91E8-3B15-E156-7C7A639BAF1E}"/>
                </a:ext>
              </a:extLst>
            </p:cNvPr>
            <p:cNvSpPr/>
            <p:nvPr/>
          </p:nvSpPr>
          <p:spPr>
            <a:xfrm>
              <a:off x="1574800" y="476712"/>
              <a:ext cx="2590800" cy="2956431"/>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71C2D4-361D-58A7-2D3A-BDB6A8428E35}"/>
                </a:ext>
              </a:extLst>
            </p:cNvPr>
            <p:cNvSpPr txBox="1"/>
            <p:nvPr/>
          </p:nvSpPr>
          <p:spPr>
            <a:xfrm>
              <a:off x="1689100" y="687234"/>
              <a:ext cx="2362200" cy="1938992"/>
            </a:xfrm>
            <a:prstGeom prst="rect">
              <a:avLst/>
            </a:prstGeom>
            <a:grpFill/>
            <a:ln>
              <a:noFill/>
            </a:ln>
          </p:spPr>
          <p:txBody>
            <a:bodyPr wrap="square" rtlCol="0">
              <a:spAutoFit/>
            </a:bodyPr>
            <a:lstStyle/>
            <a:p>
              <a:endParaRPr lang="en-US" dirty="0"/>
            </a:p>
            <a:p>
              <a:pPr algn="ctr"/>
              <a:r>
                <a:rPr lang="en-US" dirty="0"/>
                <a:t>1 TIDE GAUGE</a:t>
              </a:r>
            </a:p>
            <a:p>
              <a:pPr algn="ctr"/>
              <a:endParaRPr lang="en-US" dirty="0"/>
            </a:p>
            <a:p>
              <a:endParaRPr lang="en-US" dirty="0"/>
            </a:p>
            <a:p>
              <a:pPr algn="ctr"/>
              <a:r>
                <a:rPr lang="en-US" sz="1600" dirty="0">
                  <a:solidFill>
                    <a:schemeClr val="accent3">
                      <a:lumMod val="50000"/>
                    </a:schemeClr>
                  </a:solidFill>
                </a:rPr>
                <a:t>Calibrated to NAVD88</a:t>
              </a:r>
            </a:p>
            <a:p>
              <a:pPr algn="ctr"/>
              <a:r>
                <a:rPr lang="en-US" sz="1600" dirty="0">
                  <a:solidFill>
                    <a:schemeClr val="accent3">
                      <a:lumMod val="50000"/>
                    </a:schemeClr>
                  </a:solidFill>
                </a:rPr>
                <a:t>To establish the actual tide level at the time of the report</a:t>
              </a:r>
              <a:endParaRPr lang="en-US" dirty="0"/>
            </a:p>
          </p:txBody>
        </p:sp>
      </p:grpSp>
      <p:grpSp>
        <p:nvGrpSpPr>
          <p:cNvPr id="11" name="Group 10">
            <a:extLst>
              <a:ext uri="{FF2B5EF4-FFF2-40B4-BE49-F238E27FC236}">
                <a16:creationId xmlns:a16="http://schemas.microsoft.com/office/drawing/2014/main" id="{D57556BA-6A1A-E442-520E-37D7B325692A}"/>
              </a:ext>
            </a:extLst>
          </p:cNvPr>
          <p:cNvGrpSpPr/>
          <p:nvPr/>
        </p:nvGrpSpPr>
        <p:grpSpPr>
          <a:xfrm>
            <a:off x="4241800" y="472569"/>
            <a:ext cx="3505200" cy="2956431"/>
            <a:chOff x="1574800" y="476712"/>
            <a:chExt cx="2590800" cy="2956431"/>
          </a:xfrm>
        </p:grpSpPr>
        <p:sp>
          <p:nvSpPr>
            <p:cNvPr id="12" name="Rectangle 11">
              <a:extLst>
                <a:ext uri="{FF2B5EF4-FFF2-40B4-BE49-F238E27FC236}">
                  <a16:creationId xmlns:a16="http://schemas.microsoft.com/office/drawing/2014/main" id="{3196EBFF-B2D9-7D7B-DE6B-DD9DCAB17282}"/>
                </a:ext>
              </a:extLst>
            </p:cNvPr>
            <p:cNvSpPr/>
            <p:nvPr/>
          </p:nvSpPr>
          <p:spPr>
            <a:xfrm>
              <a:off x="1574800" y="476712"/>
              <a:ext cx="2590800" cy="2956431"/>
            </a:xfrm>
            <a:prstGeom prst="rect">
              <a:avLst/>
            </a:prstGeom>
            <a:solidFill>
              <a:schemeClr val="bg1"/>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4CDA6D1-7021-887B-DF38-05D9463C4B76}"/>
                </a:ext>
              </a:extLst>
            </p:cNvPr>
            <p:cNvSpPr txBox="1"/>
            <p:nvPr/>
          </p:nvSpPr>
          <p:spPr>
            <a:xfrm>
              <a:off x="1689100" y="687234"/>
              <a:ext cx="2362200" cy="1938992"/>
            </a:xfrm>
            <a:prstGeom prst="rect">
              <a:avLst/>
            </a:prstGeom>
            <a:solidFill>
              <a:schemeClr val="bg1"/>
            </a:solidFill>
            <a:ln>
              <a:noFill/>
            </a:ln>
          </p:spPr>
          <p:txBody>
            <a:bodyPr wrap="square" rtlCol="0">
              <a:spAutoFit/>
            </a:bodyPr>
            <a:lstStyle/>
            <a:p>
              <a:endParaRPr lang="en-US" dirty="0"/>
            </a:p>
            <a:p>
              <a:pPr algn="ctr"/>
              <a:r>
                <a:rPr lang="en-US" dirty="0"/>
                <a:t>2 STREET MAP</a:t>
              </a:r>
            </a:p>
            <a:p>
              <a:pPr algn="ctr"/>
              <a:endParaRPr lang="en-US" dirty="0"/>
            </a:p>
            <a:p>
              <a:endParaRPr lang="en-US" dirty="0"/>
            </a:p>
            <a:p>
              <a:pPr algn="ctr"/>
              <a:r>
                <a:rPr lang="en-US" sz="1600" dirty="0">
                  <a:solidFill>
                    <a:schemeClr val="accent3">
                      <a:lumMod val="50000"/>
                    </a:schemeClr>
                  </a:solidFill>
                </a:rPr>
                <a:t>Satellite image clarifying the location of the report and viewpoint of the image</a:t>
              </a:r>
              <a:endParaRPr lang="en-US" dirty="0"/>
            </a:p>
          </p:txBody>
        </p:sp>
      </p:grpSp>
      <p:grpSp>
        <p:nvGrpSpPr>
          <p:cNvPr id="14" name="Group 13">
            <a:extLst>
              <a:ext uri="{FF2B5EF4-FFF2-40B4-BE49-F238E27FC236}">
                <a16:creationId xmlns:a16="http://schemas.microsoft.com/office/drawing/2014/main" id="{E8879390-6F06-2219-0B45-A9659CCB02F3}"/>
              </a:ext>
            </a:extLst>
          </p:cNvPr>
          <p:cNvGrpSpPr/>
          <p:nvPr/>
        </p:nvGrpSpPr>
        <p:grpSpPr>
          <a:xfrm>
            <a:off x="889571" y="3502491"/>
            <a:ext cx="3276029" cy="2956431"/>
            <a:chOff x="1574800" y="476712"/>
            <a:chExt cx="2590800" cy="2956431"/>
          </a:xfrm>
        </p:grpSpPr>
        <p:sp>
          <p:nvSpPr>
            <p:cNvPr id="15" name="Rectangle 14">
              <a:extLst>
                <a:ext uri="{FF2B5EF4-FFF2-40B4-BE49-F238E27FC236}">
                  <a16:creationId xmlns:a16="http://schemas.microsoft.com/office/drawing/2014/main" id="{59B3D21E-A000-DEFE-5136-39FE3B908102}"/>
                </a:ext>
              </a:extLst>
            </p:cNvPr>
            <p:cNvSpPr/>
            <p:nvPr/>
          </p:nvSpPr>
          <p:spPr>
            <a:xfrm>
              <a:off x="1574800" y="476712"/>
              <a:ext cx="2590800" cy="2956431"/>
            </a:xfrm>
            <a:prstGeom prst="rect">
              <a:avLst/>
            </a:prstGeom>
            <a:solidFill>
              <a:schemeClr val="bg1"/>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ECC8AD3-93FB-CD69-773D-4BE6622037C5}"/>
                </a:ext>
              </a:extLst>
            </p:cNvPr>
            <p:cNvSpPr txBox="1"/>
            <p:nvPr/>
          </p:nvSpPr>
          <p:spPr>
            <a:xfrm>
              <a:off x="1651000" y="687234"/>
              <a:ext cx="2438400" cy="2185214"/>
            </a:xfrm>
            <a:prstGeom prst="rect">
              <a:avLst/>
            </a:prstGeom>
            <a:solidFill>
              <a:schemeClr val="bg1"/>
            </a:solidFill>
            <a:ln>
              <a:noFill/>
            </a:ln>
          </p:spPr>
          <p:txBody>
            <a:bodyPr wrap="square" rtlCol="0">
              <a:spAutoFit/>
            </a:bodyPr>
            <a:lstStyle/>
            <a:p>
              <a:endParaRPr lang="en-US" dirty="0"/>
            </a:p>
            <a:p>
              <a:pPr algn="ctr"/>
              <a:r>
                <a:rPr lang="en-US" dirty="0"/>
                <a:t>3 BASELINE PHOTO</a:t>
              </a:r>
            </a:p>
            <a:p>
              <a:pPr algn="ctr"/>
              <a:endParaRPr lang="en-US" dirty="0"/>
            </a:p>
            <a:p>
              <a:endParaRPr lang="en-US" dirty="0"/>
            </a:p>
            <a:p>
              <a:pPr algn="ctr"/>
              <a:r>
                <a:rPr lang="en-US" sz="1600" dirty="0">
                  <a:solidFill>
                    <a:schemeClr val="accent3">
                      <a:lumMod val="50000"/>
                    </a:schemeClr>
                  </a:solidFill>
                </a:rPr>
                <a:t>Baseline image - taken from a standardized viewpoint on a sunny day at a normal high tide </a:t>
              </a:r>
            </a:p>
          </p:txBody>
        </p:sp>
      </p:grpSp>
      <p:grpSp>
        <p:nvGrpSpPr>
          <p:cNvPr id="17" name="Group 16">
            <a:extLst>
              <a:ext uri="{FF2B5EF4-FFF2-40B4-BE49-F238E27FC236}">
                <a16:creationId xmlns:a16="http://schemas.microsoft.com/office/drawing/2014/main" id="{AF3C1012-7CEA-95D4-1DBE-A94426F5777A}"/>
              </a:ext>
            </a:extLst>
          </p:cNvPr>
          <p:cNvGrpSpPr/>
          <p:nvPr/>
        </p:nvGrpSpPr>
        <p:grpSpPr>
          <a:xfrm>
            <a:off x="4241799" y="3498348"/>
            <a:ext cx="3505199" cy="2956431"/>
            <a:chOff x="1574800" y="476712"/>
            <a:chExt cx="2590800" cy="2956431"/>
          </a:xfrm>
        </p:grpSpPr>
        <p:sp>
          <p:nvSpPr>
            <p:cNvPr id="18" name="Rectangle 17">
              <a:extLst>
                <a:ext uri="{FF2B5EF4-FFF2-40B4-BE49-F238E27FC236}">
                  <a16:creationId xmlns:a16="http://schemas.microsoft.com/office/drawing/2014/main" id="{2372B046-52AF-0E90-0451-8BF2F53D3C18}"/>
                </a:ext>
              </a:extLst>
            </p:cNvPr>
            <p:cNvSpPr/>
            <p:nvPr/>
          </p:nvSpPr>
          <p:spPr>
            <a:xfrm>
              <a:off x="1574800" y="476712"/>
              <a:ext cx="2590800" cy="2956431"/>
            </a:xfrm>
            <a:prstGeom prst="rect">
              <a:avLst/>
            </a:prstGeom>
            <a:solidFill>
              <a:schemeClr val="bg1"/>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46CEBB3-373F-913E-2F1B-ABD2DEEBF9B1}"/>
                </a:ext>
              </a:extLst>
            </p:cNvPr>
            <p:cNvSpPr txBox="1"/>
            <p:nvPr/>
          </p:nvSpPr>
          <p:spPr>
            <a:xfrm>
              <a:off x="1689100" y="687234"/>
              <a:ext cx="2362200" cy="2185214"/>
            </a:xfrm>
            <a:prstGeom prst="rect">
              <a:avLst/>
            </a:prstGeom>
            <a:solidFill>
              <a:schemeClr val="bg1"/>
            </a:solidFill>
            <a:ln>
              <a:noFill/>
            </a:ln>
          </p:spPr>
          <p:txBody>
            <a:bodyPr wrap="square" rtlCol="0">
              <a:spAutoFit/>
            </a:bodyPr>
            <a:lstStyle/>
            <a:p>
              <a:endParaRPr lang="en-US" dirty="0"/>
            </a:p>
            <a:p>
              <a:pPr algn="ctr"/>
              <a:r>
                <a:rPr lang="en-US" dirty="0"/>
                <a:t>4 REPORT PHOTO</a:t>
              </a:r>
            </a:p>
            <a:p>
              <a:pPr algn="ctr"/>
              <a:endParaRPr lang="en-US" dirty="0"/>
            </a:p>
            <a:p>
              <a:endParaRPr lang="en-US" dirty="0"/>
            </a:p>
            <a:p>
              <a:pPr algn="ctr"/>
              <a:r>
                <a:rPr lang="en-US" sz="1600" dirty="0">
                  <a:solidFill>
                    <a:schemeClr val="accent3">
                      <a:lumMod val="50000"/>
                    </a:schemeClr>
                  </a:solidFill>
                </a:rPr>
                <a:t>Report image - taken from the standardized viewpoint – this is the last image loaded</a:t>
              </a:r>
              <a:endParaRPr lang="en-US" dirty="0"/>
            </a:p>
          </p:txBody>
        </p:sp>
      </p:grpSp>
    </p:spTree>
    <p:extLst>
      <p:ext uri="{BB962C8B-B14F-4D97-AF65-F5344CB8AC3E}">
        <p14:creationId xmlns:p14="http://schemas.microsoft.com/office/powerpoint/2010/main" val="4274504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51C1E-2627-822F-7DC9-3F8CA96B233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28A6FB8-60BD-09D2-EA35-841163A140CB}"/>
              </a:ext>
            </a:extLst>
          </p:cNvPr>
          <p:cNvPicPr>
            <a:picLocks noChangeAspect="1"/>
          </p:cNvPicPr>
          <p:nvPr/>
        </p:nvPicPr>
        <p:blipFill>
          <a:blip r:embed="rId2"/>
          <a:srcRect l="2574" t="5882" r="3125"/>
          <a:stretch>
            <a:fillRect/>
          </a:stretch>
        </p:blipFill>
        <p:spPr>
          <a:xfrm>
            <a:off x="-8731" y="6626"/>
            <a:ext cx="13832785" cy="7765774"/>
          </a:xfrm>
          <a:prstGeom prst="rect">
            <a:avLst/>
          </a:prstGeom>
        </p:spPr>
      </p:pic>
      <p:sp>
        <p:nvSpPr>
          <p:cNvPr id="2" name="TextBox 1">
            <a:extLst>
              <a:ext uri="{FF2B5EF4-FFF2-40B4-BE49-F238E27FC236}">
                <a16:creationId xmlns:a16="http://schemas.microsoft.com/office/drawing/2014/main" id="{B77685BF-5E33-6F05-4627-F8839E333EC1}"/>
              </a:ext>
            </a:extLst>
          </p:cNvPr>
          <p:cNvSpPr txBox="1"/>
          <p:nvPr/>
        </p:nvSpPr>
        <p:spPr>
          <a:xfrm>
            <a:off x="2184400" y="5486400"/>
            <a:ext cx="3469861" cy="369332"/>
          </a:xfrm>
          <a:prstGeom prst="rect">
            <a:avLst/>
          </a:prstGeom>
          <a:noFill/>
        </p:spPr>
        <p:txBody>
          <a:bodyPr wrap="none" rtlCol="0">
            <a:spAutoFit/>
          </a:bodyPr>
          <a:lstStyle/>
          <a:p>
            <a:r>
              <a:rPr lang="en-US" dirty="0"/>
              <a:t>7.8’ MLLW – 3.42’ = 4.38’ NAVD88</a:t>
            </a:r>
          </a:p>
        </p:txBody>
      </p:sp>
    </p:spTree>
    <p:extLst>
      <p:ext uri="{BB962C8B-B14F-4D97-AF65-F5344CB8AC3E}">
        <p14:creationId xmlns:p14="http://schemas.microsoft.com/office/powerpoint/2010/main" val="3770903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0E89D-AA6B-89C7-1ADB-589D9894A9C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411923F-7B00-A8EE-22B4-30FB733B05A8}"/>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BD3CB859-5DB8-DAAA-3229-F7EAD8308527}"/>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pic>
        <p:nvPicPr>
          <p:cNvPr id="6" name="Picture 5">
            <a:extLst>
              <a:ext uri="{FF2B5EF4-FFF2-40B4-BE49-F238E27FC236}">
                <a16:creationId xmlns:a16="http://schemas.microsoft.com/office/drawing/2014/main" id="{9E349472-BD2F-AB09-A4F0-660849EB325D}"/>
              </a:ext>
            </a:extLst>
          </p:cNvPr>
          <p:cNvPicPr>
            <a:picLocks noChangeAspect="1"/>
          </p:cNvPicPr>
          <p:nvPr/>
        </p:nvPicPr>
        <p:blipFill>
          <a:blip r:embed="rId3"/>
          <a:srcRect l="57660" t="24211" r="22686" b="8737"/>
          <a:stretch>
            <a:fillRect/>
          </a:stretch>
        </p:blipFill>
        <p:spPr>
          <a:xfrm>
            <a:off x="9575800" y="220696"/>
            <a:ext cx="3352229" cy="6433245"/>
          </a:xfrm>
          <a:prstGeom prst="rect">
            <a:avLst/>
          </a:prstGeom>
          <a:ln>
            <a:noFill/>
          </a:ln>
        </p:spPr>
      </p:pic>
      <p:sp>
        <p:nvSpPr>
          <p:cNvPr id="9" name="Rectangle 8">
            <a:extLst>
              <a:ext uri="{FF2B5EF4-FFF2-40B4-BE49-F238E27FC236}">
                <a16:creationId xmlns:a16="http://schemas.microsoft.com/office/drawing/2014/main" id="{3925BD23-51F7-97C9-A62D-584FA042DF29}"/>
              </a:ext>
            </a:extLst>
          </p:cNvPr>
          <p:cNvSpPr/>
          <p:nvPr/>
        </p:nvSpPr>
        <p:spPr>
          <a:xfrm>
            <a:off x="1879600" y="609600"/>
            <a:ext cx="5486971" cy="594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8CAA2EB-095B-E390-44B7-EDAD74F81C9D}"/>
              </a:ext>
            </a:extLst>
          </p:cNvPr>
          <p:cNvGrpSpPr/>
          <p:nvPr/>
        </p:nvGrpSpPr>
        <p:grpSpPr>
          <a:xfrm>
            <a:off x="889571" y="476712"/>
            <a:ext cx="3276029" cy="2956431"/>
            <a:chOff x="1574800" y="476712"/>
            <a:chExt cx="2590800" cy="2956431"/>
          </a:xfrm>
          <a:noFill/>
        </p:grpSpPr>
        <p:sp>
          <p:nvSpPr>
            <p:cNvPr id="8" name="Rectangle 7">
              <a:extLst>
                <a:ext uri="{FF2B5EF4-FFF2-40B4-BE49-F238E27FC236}">
                  <a16:creationId xmlns:a16="http://schemas.microsoft.com/office/drawing/2014/main" id="{3300690D-59E8-11C9-6C50-16631709A647}"/>
                </a:ext>
              </a:extLst>
            </p:cNvPr>
            <p:cNvSpPr/>
            <p:nvPr/>
          </p:nvSpPr>
          <p:spPr>
            <a:xfrm>
              <a:off x="1574800" y="476712"/>
              <a:ext cx="2590800" cy="2956431"/>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A1A1FD9-3F70-7560-FD6F-E723D85FA774}"/>
                </a:ext>
              </a:extLst>
            </p:cNvPr>
            <p:cNvSpPr txBox="1"/>
            <p:nvPr/>
          </p:nvSpPr>
          <p:spPr>
            <a:xfrm>
              <a:off x="1689100" y="687234"/>
              <a:ext cx="2362200" cy="1938992"/>
            </a:xfrm>
            <a:prstGeom prst="rect">
              <a:avLst/>
            </a:prstGeom>
            <a:grpFill/>
            <a:ln>
              <a:noFill/>
            </a:ln>
          </p:spPr>
          <p:txBody>
            <a:bodyPr wrap="square" rtlCol="0">
              <a:spAutoFit/>
            </a:bodyPr>
            <a:lstStyle/>
            <a:p>
              <a:endParaRPr lang="en-US" dirty="0"/>
            </a:p>
            <a:p>
              <a:pPr algn="ctr"/>
              <a:r>
                <a:rPr lang="en-US" dirty="0"/>
                <a:t>1 TIDE GAUGE</a:t>
              </a:r>
            </a:p>
            <a:p>
              <a:pPr algn="ctr"/>
              <a:endParaRPr lang="en-US" dirty="0"/>
            </a:p>
            <a:p>
              <a:endParaRPr lang="en-US" dirty="0"/>
            </a:p>
            <a:p>
              <a:pPr algn="ctr"/>
              <a:r>
                <a:rPr lang="en-US" sz="1600" dirty="0">
                  <a:solidFill>
                    <a:schemeClr val="accent3">
                      <a:lumMod val="50000"/>
                    </a:schemeClr>
                  </a:solidFill>
                </a:rPr>
                <a:t>Calibrated to NAVD88</a:t>
              </a:r>
            </a:p>
            <a:p>
              <a:pPr algn="ctr"/>
              <a:r>
                <a:rPr lang="en-US" sz="1600" dirty="0">
                  <a:solidFill>
                    <a:schemeClr val="accent3">
                      <a:lumMod val="50000"/>
                    </a:schemeClr>
                  </a:solidFill>
                </a:rPr>
                <a:t>To establish the actual tide level at the time of the report</a:t>
              </a:r>
              <a:endParaRPr lang="en-US" dirty="0"/>
            </a:p>
          </p:txBody>
        </p:sp>
      </p:grpSp>
      <p:grpSp>
        <p:nvGrpSpPr>
          <p:cNvPr id="11" name="Group 10">
            <a:extLst>
              <a:ext uri="{FF2B5EF4-FFF2-40B4-BE49-F238E27FC236}">
                <a16:creationId xmlns:a16="http://schemas.microsoft.com/office/drawing/2014/main" id="{20E645B6-E0C8-5FBF-B629-3C644B81F521}"/>
              </a:ext>
            </a:extLst>
          </p:cNvPr>
          <p:cNvGrpSpPr/>
          <p:nvPr/>
        </p:nvGrpSpPr>
        <p:grpSpPr>
          <a:xfrm>
            <a:off x="4241800" y="472569"/>
            <a:ext cx="3505200" cy="2956431"/>
            <a:chOff x="1574800" y="476712"/>
            <a:chExt cx="2590800" cy="2956431"/>
          </a:xfrm>
          <a:solidFill>
            <a:schemeClr val="bg2"/>
          </a:solidFill>
        </p:grpSpPr>
        <p:sp>
          <p:nvSpPr>
            <p:cNvPr id="12" name="Rectangle 11">
              <a:extLst>
                <a:ext uri="{FF2B5EF4-FFF2-40B4-BE49-F238E27FC236}">
                  <a16:creationId xmlns:a16="http://schemas.microsoft.com/office/drawing/2014/main" id="{D21DDFF6-397A-0831-E134-11B92EC23A4F}"/>
                </a:ext>
              </a:extLst>
            </p:cNvPr>
            <p:cNvSpPr/>
            <p:nvPr/>
          </p:nvSpPr>
          <p:spPr>
            <a:xfrm>
              <a:off x="1574800" y="476712"/>
              <a:ext cx="2590800" cy="2956431"/>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A92243-0994-E3C8-6115-73D651335C27}"/>
                </a:ext>
              </a:extLst>
            </p:cNvPr>
            <p:cNvSpPr txBox="1"/>
            <p:nvPr/>
          </p:nvSpPr>
          <p:spPr>
            <a:xfrm>
              <a:off x="1689100" y="687234"/>
              <a:ext cx="2362200" cy="1938992"/>
            </a:xfrm>
            <a:prstGeom prst="rect">
              <a:avLst/>
            </a:prstGeom>
            <a:grpFill/>
            <a:ln>
              <a:noFill/>
            </a:ln>
          </p:spPr>
          <p:txBody>
            <a:bodyPr wrap="square" rtlCol="0">
              <a:spAutoFit/>
            </a:bodyPr>
            <a:lstStyle/>
            <a:p>
              <a:endParaRPr lang="en-US" dirty="0"/>
            </a:p>
            <a:p>
              <a:pPr algn="ctr"/>
              <a:r>
                <a:rPr lang="en-US" dirty="0"/>
                <a:t>2 STREET MAP</a:t>
              </a:r>
            </a:p>
            <a:p>
              <a:pPr algn="ctr"/>
              <a:endParaRPr lang="en-US" dirty="0"/>
            </a:p>
            <a:p>
              <a:endParaRPr lang="en-US" dirty="0"/>
            </a:p>
            <a:p>
              <a:pPr algn="ctr"/>
              <a:r>
                <a:rPr lang="en-US" sz="1600" dirty="0">
                  <a:solidFill>
                    <a:schemeClr val="accent3">
                      <a:lumMod val="50000"/>
                    </a:schemeClr>
                  </a:solidFill>
                </a:rPr>
                <a:t>Satellite image clarifying the location of the report and viewpoint of the image</a:t>
              </a:r>
              <a:endParaRPr lang="en-US" dirty="0"/>
            </a:p>
          </p:txBody>
        </p:sp>
      </p:grpSp>
      <p:grpSp>
        <p:nvGrpSpPr>
          <p:cNvPr id="14" name="Group 13">
            <a:extLst>
              <a:ext uri="{FF2B5EF4-FFF2-40B4-BE49-F238E27FC236}">
                <a16:creationId xmlns:a16="http://schemas.microsoft.com/office/drawing/2014/main" id="{E24D0604-B9A3-433C-4B72-F5D0BDCAFEE0}"/>
              </a:ext>
            </a:extLst>
          </p:cNvPr>
          <p:cNvGrpSpPr/>
          <p:nvPr/>
        </p:nvGrpSpPr>
        <p:grpSpPr>
          <a:xfrm>
            <a:off x="889571" y="3502491"/>
            <a:ext cx="3276029" cy="2956431"/>
            <a:chOff x="1574800" y="476712"/>
            <a:chExt cx="2590800" cy="2956431"/>
          </a:xfrm>
        </p:grpSpPr>
        <p:sp>
          <p:nvSpPr>
            <p:cNvPr id="15" name="Rectangle 14">
              <a:extLst>
                <a:ext uri="{FF2B5EF4-FFF2-40B4-BE49-F238E27FC236}">
                  <a16:creationId xmlns:a16="http://schemas.microsoft.com/office/drawing/2014/main" id="{097E18BD-BBBD-7573-FA1D-3D691EA1F656}"/>
                </a:ext>
              </a:extLst>
            </p:cNvPr>
            <p:cNvSpPr/>
            <p:nvPr/>
          </p:nvSpPr>
          <p:spPr>
            <a:xfrm>
              <a:off x="1574800" y="476712"/>
              <a:ext cx="2590800" cy="2956431"/>
            </a:xfrm>
            <a:prstGeom prst="rect">
              <a:avLst/>
            </a:prstGeom>
            <a:solidFill>
              <a:schemeClr val="bg1"/>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062EA93-43FE-D995-8344-C5E64A34B64A}"/>
                </a:ext>
              </a:extLst>
            </p:cNvPr>
            <p:cNvSpPr txBox="1"/>
            <p:nvPr/>
          </p:nvSpPr>
          <p:spPr>
            <a:xfrm>
              <a:off x="1651000" y="687234"/>
              <a:ext cx="2438400" cy="2185214"/>
            </a:xfrm>
            <a:prstGeom prst="rect">
              <a:avLst/>
            </a:prstGeom>
            <a:solidFill>
              <a:schemeClr val="bg1"/>
            </a:solidFill>
            <a:ln>
              <a:noFill/>
            </a:ln>
          </p:spPr>
          <p:txBody>
            <a:bodyPr wrap="square" rtlCol="0">
              <a:spAutoFit/>
            </a:bodyPr>
            <a:lstStyle/>
            <a:p>
              <a:endParaRPr lang="en-US" dirty="0"/>
            </a:p>
            <a:p>
              <a:pPr algn="ctr"/>
              <a:r>
                <a:rPr lang="en-US" dirty="0"/>
                <a:t>3 BASELINE PHOTO</a:t>
              </a:r>
            </a:p>
            <a:p>
              <a:pPr algn="ctr"/>
              <a:endParaRPr lang="en-US" dirty="0"/>
            </a:p>
            <a:p>
              <a:endParaRPr lang="en-US" dirty="0"/>
            </a:p>
            <a:p>
              <a:pPr algn="ctr"/>
              <a:r>
                <a:rPr lang="en-US" sz="1600" dirty="0">
                  <a:solidFill>
                    <a:schemeClr val="accent3">
                      <a:lumMod val="50000"/>
                    </a:schemeClr>
                  </a:solidFill>
                </a:rPr>
                <a:t>Baseline image - taken from a standardized viewpoint on a sunny day at a normal high tide </a:t>
              </a:r>
            </a:p>
          </p:txBody>
        </p:sp>
      </p:grpSp>
      <p:grpSp>
        <p:nvGrpSpPr>
          <p:cNvPr id="17" name="Group 16">
            <a:extLst>
              <a:ext uri="{FF2B5EF4-FFF2-40B4-BE49-F238E27FC236}">
                <a16:creationId xmlns:a16="http://schemas.microsoft.com/office/drawing/2014/main" id="{9976D205-9341-260C-E2BA-C3C07C05D7A3}"/>
              </a:ext>
            </a:extLst>
          </p:cNvPr>
          <p:cNvGrpSpPr/>
          <p:nvPr/>
        </p:nvGrpSpPr>
        <p:grpSpPr>
          <a:xfrm>
            <a:off x="4241799" y="3498348"/>
            <a:ext cx="3505199" cy="2956431"/>
            <a:chOff x="1574800" y="476712"/>
            <a:chExt cx="2590800" cy="2956431"/>
          </a:xfrm>
        </p:grpSpPr>
        <p:sp>
          <p:nvSpPr>
            <p:cNvPr id="18" name="Rectangle 17">
              <a:extLst>
                <a:ext uri="{FF2B5EF4-FFF2-40B4-BE49-F238E27FC236}">
                  <a16:creationId xmlns:a16="http://schemas.microsoft.com/office/drawing/2014/main" id="{6C63A8AF-5F63-137C-B4A0-A44583FB6D20}"/>
                </a:ext>
              </a:extLst>
            </p:cNvPr>
            <p:cNvSpPr/>
            <p:nvPr/>
          </p:nvSpPr>
          <p:spPr>
            <a:xfrm>
              <a:off x="1574800" y="476712"/>
              <a:ext cx="2590800" cy="2956431"/>
            </a:xfrm>
            <a:prstGeom prst="rect">
              <a:avLst/>
            </a:prstGeom>
            <a:solidFill>
              <a:schemeClr val="bg1"/>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ED33229-2902-DCD6-EDD7-3574337BAB37}"/>
                </a:ext>
              </a:extLst>
            </p:cNvPr>
            <p:cNvSpPr txBox="1"/>
            <p:nvPr/>
          </p:nvSpPr>
          <p:spPr>
            <a:xfrm>
              <a:off x="1689100" y="687234"/>
              <a:ext cx="2362200" cy="2185214"/>
            </a:xfrm>
            <a:prstGeom prst="rect">
              <a:avLst/>
            </a:prstGeom>
            <a:solidFill>
              <a:schemeClr val="bg1"/>
            </a:solidFill>
            <a:ln>
              <a:noFill/>
            </a:ln>
          </p:spPr>
          <p:txBody>
            <a:bodyPr wrap="square" rtlCol="0">
              <a:spAutoFit/>
            </a:bodyPr>
            <a:lstStyle/>
            <a:p>
              <a:endParaRPr lang="en-US" dirty="0"/>
            </a:p>
            <a:p>
              <a:pPr algn="ctr"/>
              <a:r>
                <a:rPr lang="en-US" dirty="0"/>
                <a:t>4 REPORT PHOTO</a:t>
              </a:r>
            </a:p>
            <a:p>
              <a:pPr algn="ctr"/>
              <a:endParaRPr lang="en-US" dirty="0"/>
            </a:p>
            <a:p>
              <a:endParaRPr lang="en-US" dirty="0"/>
            </a:p>
            <a:p>
              <a:pPr algn="ctr"/>
              <a:r>
                <a:rPr lang="en-US" sz="1600" dirty="0">
                  <a:solidFill>
                    <a:schemeClr val="accent3">
                      <a:lumMod val="50000"/>
                    </a:schemeClr>
                  </a:solidFill>
                </a:rPr>
                <a:t>Report image - taken from the standardized viewpoint – this is the last image loaded</a:t>
              </a:r>
              <a:endParaRPr lang="en-US" dirty="0"/>
            </a:p>
          </p:txBody>
        </p:sp>
      </p:grpSp>
    </p:spTree>
    <p:extLst>
      <p:ext uri="{BB962C8B-B14F-4D97-AF65-F5344CB8AC3E}">
        <p14:creationId xmlns:p14="http://schemas.microsoft.com/office/powerpoint/2010/main" val="1561124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1C600-8108-4D11-AB1C-9FBF7BDDDB3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4F51844-A61A-79D6-3C2E-D77A944D4912}"/>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6AD39838-CE6D-6BAC-067B-44ECD9552C91}"/>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pic>
        <p:nvPicPr>
          <p:cNvPr id="6" name="Picture 5">
            <a:extLst>
              <a:ext uri="{FF2B5EF4-FFF2-40B4-BE49-F238E27FC236}">
                <a16:creationId xmlns:a16="http://schemas.microsoft.com/office/drawing/2014/main" id="{42C52DED-19D8-5BF8-5A61-AD435E095277}"/>
              </a:ext>
            </a:extLst>
          </p:cNvPr>
          <p:cNvPicPr>
            <a:picLocks noChangeAspect="1"/>
          </p:cNvPicPr>
          <p:nvPr/>
        </p:nvPicPr>
        <p:blipFill>
          <a:blip r:embed="rId3"/>
          <a:srcRect l="55443" t="27110" r="20360" b="9175"/>
          <a:stretch>
            <a:fillRect/>
          </a:stretch>
        </p:blipFill>
        <p:spPr>
          <a:xfrm>
            <a:off x="9194243" y="380999"/>
            <a:ext cx="4115663" cy="6096001"/>
          </a:xfrm>
          <a:prstGeom prst="rect">
            <a:avLst/>
          </a:prstGeom>
          <a:ln>
            <a:noFill/>
          </a:ln>
        </p:spPr>
      </p:pic>
      <p:sp>
        <p:nvSpPr>
          <p:cNvPr id="9" name="Rectangle 8">
            <a:extLst>
              <a:ext uri="{FF2B5EF4-FFF2-40B4-BE49-F238E27FC236}">
                <a16:creationId xmlns:a16="http://schemas.microsoft.com/office/drawing/2014/main" id="{A05DDBA1-9B6F-39CC-7D4C-4B14144E8D4F}"/>
              </a:ext>
            </a:extLst>
          </p:cNvPr>
          <p:cNvSpPr/>
          <p:nvPr/>
        </p:nvSpPr>
        <p:spPr>
          <a:xfrm>
            <a:off x="1879600" y="609600"/>
            <a:ext cx="5486971" cy="594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B79FBEC4-3C0E-3932-2C24-69B009772531}"/>
              </a:ext>
            </a:extLst>
          </p:cNvPr>
          <p:cNvGrpSpPr/>
          <p:nvPr/>
        </p:nvGrpSpPr>
        <p:grpSpPr>
          <a:xfrm>
            <a:off x="613067" y="380999"/>
            <a:ext cx="4068552" cy="2981666"/>
            <a:chOff x="4241800" y="447334"/>
            <a:chExt cx="3850105" cy="2813538"/>
          </a:xfrm>
        </p:grpSpPr>
        <p:pic>
          <p:nvPicPr>
            <p:cNvPr id="3" name="Picture 2">
              <a:extLst>
                <a:ext uri="{FF2B5EF4-FFF2-40B4-BE49-F238E27FC236}">
                  <a16:creationId xmlns:a16="http://schemas.microsoft.com/office/drawing/2014/main" id="{8CF9B298-060A-5128-21D5-2C056A259A5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7000" contrast="10000"/>
                      </a14:imgEffect>
                    </a14:imgLayer>
                  </a14:imgProps>
                </a:ext>
              </a:extLst>
            </a:blip>
            <a:srcRect l="14103" t="21367" r="44391" b="24714"/>
            <a:stretch>
              <a:fillRect/>
            </a:stretch>
          </p:blipFill>
          <p:spPr bwMode="auto">
            <a:xfrm>
              <a:off x="4241800" y="447334"/>
              <a:ext cx="3850105" cy="2813538"/>
            </a:xfrm>
            <a:prstGeom prst="rect">
              <a:avLst/>
            </a:prstGeom>
            <a:ln>
              <a:noFill/>
            </a:ln>
            <a:extLst>
              <a:ext uri="{53640926-AAD7-44D8-BBD7-CCE9431645EC}">
                <a14:shadowObscured xmlns:a14="http://schemas.microsoft.com/office/drawing/2010/main"/>
              </a:ext>
            </a:extLst>
          </p:spPr>
        </p:pic>
        <p:grpSp>
          <p:nvGrpSpPr>
            <p:cNvPr id="20" name="Group 19">
              <a:extLst>
                <a:ext uri="{FF2B5EF4-FFF2-40B4-BE49-F238E27FC236}">
                  <a16:creationId xmlns:a16="http://schemas.microsoft.com/office/drawing/2014/main" id="{960C0501-A12F-B0DC-6F12-7DEE642938FC}"/>
                </a:ext>
              </a:extLst>
            </p:cNvPr>
            <p:cNvGrpSpPr>
              <a:grpSpLocks noChangeAspect="1"/>
            </p:cNvGrpSpPr>
            <p:nvPr/>
          </p:nvGrpSpPr>
          <p:grpSpPr>
            <a:xfrm rot="21243993">
              <a:off x="6524610" y="2062463"/>
              <a:ext cx="762000" cy="492897"/>
              <a:chOff x="9194800" y="4306414"/>
              <a:chExt cx="2033292" cy="1315227"/>
            </a:xfrm>
          </p:grpSpPr>
          <p:cxnSp>
            <p:nvCxnSpPr>
              <p:cNvPr id="21" name="Straight Connector 20">
                <a:extLst>
                  <a:ext uri="{FF2B5EF4-FFF2-40B4-BE49-F238E27FC236}">
                    <a16:creationId xmlns:a16="http://schemas.microsoft.com/office/drawing/2014/main" id="{8C08BD81-BA25-A9A6-45FB-56E9178FF7F0}"/>
                  </a:ext>
                </a:extLst>
              </p:cNvPr>
              <p:cNvCxnSpPr>
                <a:cxnSpLocks/>
                <a:stCxn id="23" idx="0"/>
              </p:cNvCxnSpPr>
              <p:nvPr/>
            </p:nvCxnSpPr>
            <p:spPr>
              <a:xfrm flipH="1">
                <a:off x="9194800" y="4313033"/>
                <a:ext cx="1861041" cy="115000"/>
              </a:xfrm>
              <a:prstGeom prst="line">
                <a:avLst/>
              </a:prstGeom>
              <a:ln w="38100">
                <a:solidFill>
                  <a:srgbClr val="FDF10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9033E72-BB93-DAA6-D6CC-808413D1ABF1}"/>
                  </a:ext>
                </a:extLst>
              </p:cNvPr>
              <p:cNvCxnSpPr>
                <a:cxnSpLocks/>
                <a:stCxn id="23" idx="2"/>
              </p:cNvCxnSpPr>
              <p:nvPr/>
            </p:nvCxnSpPr>
            <p:spPr>
              <a:xfrm flipH="1">
                <a:off x="9620124" y="4516925"/>
                <a:ext cx="1560855" cy="1104716"/>
              </a:xfrm>
              <a:prstGeom prst="line">
                <a:avLst/>
              </a:prstGeom>
              <a:ln w="38100">
                <a:solidFill>
                  <a:srgbClr val="FDF103"/>
                </a:solidFill>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778091AD-8C20-7AF5-33CA-1AFA1EDFFC7D}"/>
                  </a:ext>
                </a:extLst>
              </p:cNvPr>
              <p:cNvSpPr/>
              <p:nvPr/>
            </p:nvSpPr>
            <p:spPr>
              <a:xfrm rot="20460572">
                <a:off x="10962742" y="4306414"/>
                <a:ext cx="265350" cy="243238"/>
              </a:xfrm>
              <a:prstGeom prst="arc">
                <a:avLst>
                  <a:gd name="adj1" fmla="val 16200000"/>
                  <a:gd name="adj2" fmla="val 3905036"/>
                </a:avLst>
              </a:prstGeom>
              <a:ln w="38100">
                <a:solidFill>
                  <a:srgbClr val="FDF1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25" name="Picture 24">
            <a:extLst>
              <a:ext uri="{FF2B5EF4-FFF2-40B4-BE49-F238E27FC236}">
                <a16:creationId xmlns:a16="http://schemas.microsoft.com/office/drawing/2014/main" id="{E03D6E68-ACD5-959C-A229-CAF225FC00E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5000"/>
                    </a14:imgEffect>
                  </a14:imgLayer>
                </a14:imgProps>
              </a:ext>
            </a:extLst>
          </a:blip>
          <a:srcRect l="20772" t="16667" r="21875" b="8824"/>
          <a:stretch>
            <a:fillRect/>
          </a:stretch>
        </p:blipFill>
        <p:spPr>
          <a:xfrm>
            <a:off x="4903655" y="397408"/>
            <a:ext cx="4068552" cy="2973172"/>
          </a:xfrm>
          <a:prstGeom prst="rect">
            <a:avLst/>
          </a:prstGeom>
        </p:spPr>
      </p:pic>
    </p:spTree>
    <p:extLst>
      <p:ext uri="{BB962C8B-B14F-4D97-AF65-F5344CB8AC3E}">
        <p14:creationId xmlns:p14="http://schemas.microsoft.com/office/powerpoint/2010/main" val="1870199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5AEFF-0FB0-4C17-5BEF-855063B8A9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11BB372-7CA8-50BF-B16F-0C8B176FF0B6}"/>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5E81E2D9-200D-57AF-6F0E-2E3330D28997}"/>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pic>
        <p:nvPicPr>
          <p:cNvPr id="6" name="Picture 5">
            <a:extLst>
              <a:ext uri="{FF2B5EF4-FFF2-40B4-BE49-F238E27FC236}">
                <a16:creationId xmlns:a16="http://schemas.microsoft.com/office/drawing/2014/main" id="{C2423911-1C59-B483-351B-9ABB5A72F8AB}"/>
              </a:ext>
            </a:extLst>
          </p:cNvPr>
          <p:cNvPicPr>
            <a:picLocks noChangeAspect="1"/>
          </p:cNvPicPr>
          <p:nvPr/>
        </p:nvPicPr>
        <p:blipFill>
          <a:blip r:embed="rId3"/>
          <a:srcRect l="57660" t="24211" r="22686" b="8737"/>
          <a:stretch>
            <a:fillRect/>
          </a:stretch>
        </p:blipFill>
        <p:spPr>
          <a:xfrm>
            <a:off x="9575800" y="220696"/>
            <a:ext cx="3352229" cy="6433245"/>
          </a:xfrm>
          <a:prstGeom prst="rect">
            <a:avLst/>
          </a:prstGeom>
          <a:ln>
            <a:noFill/>
          </a:ln>
        </p:spPr>
      </p:pic>
      <p:sp>
        <p:nvSpPr>
          <p:cNvPr id="9" name="Rectangle 8">
            <a:extLst>
              <a:ext uri="{FF2B5EF4-FFF2-40B4-BE49-F238E27FC236}">
                <a16:creationId xmlns:a16="http://schemas.microsoft.com/office/drawing/2014/main" id="{D016E737-EAD0-B536-AD07-0AD3CAC0B8B0}"/>
              </a:ext>
            </a:extLst>
          </p:cNvPr>
          <p:cNvSpPr/>
          <p:nvPr/>
        </p:nvSpPr>
        <p:spPr>
          <a:xfrm>
            <a:off x="1879600" y="609600"/>
            <a:ext cx="5486971" cy="594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1652AFA-8C21-8EDD-CC1F-F2EB3972EC63}"/>
              </a:ext>
            </a:extLst>
          </p:cNvPr>
          <p:cNvGrpSpPr/>
          <p:nvPr/>
        </p:nvGrpSpPr>
        <p:grpSpPr>
          <a:xfrm>
            <a:off x="889571" y="476712"/>
            <a:ext cx="3276029" cy="2956431"/>
            <a:chOff x="1574800" y="476712"/>
            <a:chExt cx="2590800" cy="2956431"/>
          </a:xfrm>
        </p:grpSpPr>
        <p:sp>
          <p:nvSpPr>
            <p:cNvPr id="8" name="Rectangle 7">
              <a:extLst>
                <a:ext uri="{FF2B5EF4-FFF2-40B4-BE49-F238E27FC236}">
                  <a16:creationId xmlns:a16="http://schemas.microsoft.com/office/drawing/2014/main" id="{DD10C994-6B8F-2C2D-9C71-E8ABA3AFE8E1}"/>
                </a:ext>
              </a:extLst>
            </p:cNvPr>
            <p:cNvSpPr/>
            <p:nvPr/>
          </p:nvSpPr>
          <p:spPr>
            <a:xfrm>
              <a:off x="1574800" y="476712"/>
              <a:ext cx="2590800" cy="2956431"/>
            </a:xfrm>
            <a:prstGeom prst="rect">
              <a:avLst/>
            </a:prstGeom>
            <a:solidFill>
              <a:schemeClr val="bg1"/>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171BC3C-D819-591E-6F2B-7FB590108299}"/>
                </a:ext>
              </a:extLst>
            </p:cNvPr>
            <p:cNvSpPr txBox="1"/>
            <p:nvPr/>
          </p:nvSpPr>
          <p:spPr>
            <a:xfrm>
              <a:off x="1689100" y="687234"/>
              <a:ext cx="2362200" cy="1938992"/>
            </a:xfrm>
            <a:prstGeom prst="rect">
              <a:avLst/>
            </a:prstGeom>
            <a:solidFill>
              <a:schemeClr val="bg1"/>
            </a:solidFill>
            <a:ln>
              <a:noFill/>
            </a:ln>
          </p:spPr>
          <p:txBody>
            <a:bodyPr wrap="square" rtlCol="0">
              <a:spAutoFit/>
            </a:bodyPr>
            <a:lstStyle/>
            <a:p>
              <a:endParaRPr lang="en-US" dirty="0"/>
            </a:p>
            <a:p>
              <a:pPr algn="ctr"/>
              <a:r>
                <a:rPr lang="en-US" dirty="0"/>
                <a:t>1 TIDE GAUGE</a:t>
              </a:r>
            </a:p>
            <a:p>
              <a:pPr algn="ctr"/>
              <a:endParaRPr lang="en-US" dirty="0"/>
            </a:p>
            <a:p>
              <a:endParaRPr lang="en-US" dirty="0"/>
            </a:p>
            <a:p>
              <a:pPr algn="ctr"/>
              <a:r>
                <a:rPr lang="en-US" sz="1600" dirty="0">
                  <a:solidFill>
                    <a:schemeClr val="accent3">
                      <a:lumMod val="50000"/>
                    </a:schemeClr>
                  </a:solidFill>
                </a:rPr>
                <a:t>Calibrated to NAVD88</a:t>
              </a:r>
            </a:p>
            <a:p>
              <a:pPr algn="ctr"/>
              <a:r>
                <a:rPr lang="en-US" sz="1600" dirty="0">
                  <a:solidFill>
                    <a:schemeClr val="accent3">
                      <a:lumMod val="50000"/>
                    </a:schemeClr>
                  </a:solidFill>
                </a:rPr>
                <a:t>To establish the actual tide level at the time of the report</a:t>
              </a:r>
              <a:endParaRPr lang="en-US" dirty="0"/>
            </a:p>
          </p:txBody>
        </p:sp>
      </p:grpSp>
      <p:grpSp>
        <p:nvGrpSpPr>
          <p:cNvPr id="11" name="Group 10">
            <a:extLst>
              <a:ext uri="{FF2B5EF4-FFF2-40B4-BE49-F238E27FC236}">
                <a16:creationId xmlns:a16="http://schemas.microsoft.com/office/drawing/2014/main" id="{370C27C4-824A-587E-2B11-1A4C50BC2C8C}"/>
              </a:ext>
            </a:extLst>
          </p:cNvPr>
          <p:cNvGrpSpPr/>
          <p:nvPr/>
        </p:nvGrpSpPr>
        <p:grpSpPr>
          <a:xfrm>
            <a:off x="4241800" y="472569"/>
            <a:ext cx="3505200" cy="2956431"/>
            <a:chOff x="1574800" y="476712"/>
            <a:chExt cx="2590800" cy="2956431"/>
          </a:xfrm>
        </p:grpSpPr>
        <p:sp>
          <p:nvSpPr>
            <p:cNvPr id="12" name="Rectangle 11">
              <a:extLst>
                <a:ext uri="{FF2B5EF4-FFF2-40B4-BE49-F238E27FC236}">
                  <a16:creationId xmlns:a16="http://schemas.microsoft.com/office/drawing/2014/main" id="{98DB2827-3FAD-FE9A-B8FC-07B982D544CC}"/>
                </a:ext>
              </a:extLst>
            </p:cNvPr>
            <p:cNvSpPr/>
            <p:nvPr/>
          </p:nvSpPr>
          <p:spPr>
            <a:xfrm>
              <a:off x="1574800" y="476712"/>
              <a:ext cx="2590800" cy="2956431"/>
            </a:xfrm>
            <a:prstGeom prst="rect">
              <a:avLst/>
            </a:prstGeom>
            <a:solidFill>
              <a:schemeClr val="bg1"/>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2C46E74-4BF4-D331-A497-761908E6BEC1}"/>
                </a:ext>
              </a:extLst>
            </p:cNvPr>
            <p:cNvSpPr txBox="1"/>
            <p:nvPr/>
          </p:nvSpPr>
          <p:spPr>
            <a:xfrm>
              <a:off x="1689100" y="687234"/>
              <a:ext cx="2362200" cy="1938992"/>
            </a:xfrm>
            <a:prstGeom prst="rect">
              <a:avLst/>
            </a:prstGeom>
            <a:solidFill>
              <a:schemeClr val="bg1"/>
            </a:solidFill>
            <a:ln>
              <a:noFill/>
            </a:ln>
          </p:spPr>
          <p:txBody>
            <a:bodyPr wrap="square" rtlCol="0">
              <a:spAutoFit/>
            </a:bodyPr>
            <a:lstStyle/>
            <a:p>
              <a:endParaRPr lang="en-US" dirty="0"/>
            </a:p>
            <a:p>
              <a:pPr algn="ctr"/>
              <a:r>
                <a:rPr lang="en-US" dirty="0"/>
                <a:t>2 STREET MAP</a:t>
              </a:r>
            </a:p>
            <a:p>
              <a:pPr algn="ctr"/>
              <a:endParaRPr lang="en-US" dirty="0"/>
            </a:p>
            <a:p>
              <a:endParaRPr lang="en-US" dirty="0"/>
            </a:p>
            <a:p>
              <a:pPr algn="ctr"/>
              <a:r>
                <a:rPr lang="en-US" sz="1600" dirty="0">
                  <a:solidFill>
                    <a:schemeClr val="accent3">
                      <a:lumMod val="50000"/>
                    </a:schemeClr>
                  </a:solidFill>
                </a:rPr>
                <a:t>Clarifying the location of the report and viewpoint of the image</a:t>
              </a:r>
              <a:endParaRPr lang="en-US" dirty="0"/>
            </a:p>
          </p:txBody>
        </p:sp>
      </p:grpSp>
      <p:grpSp>
        <p:nvGrpSpPr>
          <p:cNvPr id="14" name="Group 13">
            <a:extLst>
              <a:ext uri="{FF2B5EF4-FFF2-40B4-BE49-F238E27FC236}">
                <a16:creationId xmlns:a16="http://schemas.microsoft.com/office/drawing/2014/main" id="{298C220B-0B3E-8478-668E-66CD04D61FC0}"/>
              </a:ext>
            </a:extLst>
          </p:cNvPr>
          <p:cNvGrpSpPr/>
          <p:nvPr/>
        </p:nvGrpSpPr>
        <p:grpSpPr>
          <a:xfrm>
            <a:off x="889571" y="3502491"/>
            <a:ext cx="3276029" cy="2956431"/>
            <a:chOff x="1574800" y="476712"/>
            <a:chExt cx="2590800" cy="2956431"/>
          </a:xfrm>
          <a:solidFill>
            <a:schemeClr val="bg2"/>
          </a:solidFill>
        </p:grpSpPr>
        <p:sp>
          <p:nvSpPr>
            <p:cNvPr id="15" name="Rectangle 14">
              <a:extLst>
                <a:ext uri="{FF2B5EF4-FFF2-40B4-BE49-F238E27FC236}">
                  <a16:creationId xmlns:a16="http://schemas.microsoft.com/office/drawing/2014/main" id="{A05432E6-1892-B08E-7CE8-AF208AB6A3E6}"/>
                </a:ext>
              </a:extLst>
            </p:cNvPr>
            <p:cNvSpPr/>
            <p:nvPr/>
          </p:nvSpPr>
          <p:spPr>
            <a:xfrm>
              <a:off x="1574800" y="476712"/>
              <a:ext cx="2590800" cy="2956431"/>
            </a:xfrm>
            <a:prstGeom prst="rect">
              <a:avLst/>
            </a:prstGeom>
            <a:grp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0B4636C-75F9-5AF8-DC5F-66CF7493B60E}"/>
                </a:ext>
              </a:extLst>
            </p:cNvPr>
            <p:cNvSpPr txBox="1"/>
            <p:nvPr/>
          </p:nvSpPr>
          <p:spPr>
            <a:xfrm>
              <a:off x="1651000" y="687234"/>
              <a:ext cx="2438400" cy="2185214"/>
            </a:xfrm>
            <a:prstGeom prst="rect">
              <a:avLst/>
            </a:prstGeom>
            <a:grpFill/>
            <a:ln>
              <a:noFill/>
            </a:ln>
          </p:spPr>
          <p:txBody>
            <a:bodyPr wrap="square" rtlCol="0">
              <a:spAutoFit/>
            </a:bodyPr>
            <a:lstStyle/>
            <a:p>
              <a:endParaRPr lang="en-US" dirty="0"/>
            </a:p>
            <a:p>
              <a:pPr algn="ctr"/>
              <a:r>
                <a:rPr lang="en-US" dirty="0"/>
                <a:t>3 BASELINE PHOTO</a:t>
              </a:r>
            </a:p>
            <a:p>
              <a:pPr algn="ctr"/>
              <a:endParaRPr lang="en-US" dirty="0"/>
            </a:p>
            <a:p>
              <a:endParaRPr lang="en-US" dirty="0"/>
            </a:p>
            <a:p>
              <a:pPr algn="ctr"/>
              <a:r>
                <a:rPr lang="en-US" sz="1600" dirty="0">
                  <a:solidFill>
                    <a:schemeClr val="accent3">
                      <a:lumMod val="50000"/>
                    </a:schemeClr>
                  </a:solidFill>
                </a:rPr>
                <a:t>Baseline image - taken from a standardized viewpoint on a sunny day at a normal high tide </a:t>
              </a:r>
            </a:p>
          </p:txBody>
        </p:sp>
      </p:grpSp>
      <p:grpSp>
        <p:nvGrpSpPr>
          <p:cNvPr id="17" name="Group 16">
            <a:extLst>
              <a:ext uri="{FF2B5EF4-FFF2-40B4-BE49-F238E27FC236}">
                <a16:creationId xmlns:a16="http://schemas.microsoft.com/office/drawing/2014/main" id="{68207CAA-7123-FCA6-3CA2-051B4657466F}"/>
              </a:ext>
            </a:extLst>
          </p:cNvPr>
          <p:cNvGrpSpPr/>
          <p:nvPr/>
        </p:nvGrpSpPr>
        <p:grpSpPr>
          <a:xfrm>
            <a:off x="4241799" y="3498348"/>
            <a:ext cx="3505199" cy="2956431"/>
            <a:chOff x="1574800" y="476712"/>
            <a:chExt cx="2590800" cy="2956431"/>
          </a:xfrm>
        </p:grpSpPr>
        <p:sp>
          <p:nvSpPr>
            <p:cNvPr id="18" name="Rectangle 17">
              <a:extLst>
                <a:ext uri="{FF2B5EF4-FFF2-40B4-BE49-F238E27FC236}">
                  <a16:creationId xmlns:a16="http://schemas.microsoft.com/office/drawing/2014/main" id="{56BA30E5-F8A5-0863-E590-4B73897B5BA1}"/>
                </a:ext>
              </a:extLst>
            </p:cNvPr>
            <p:cNvSpPr/>
            <p:nvPr/>
          </p:nvSpPr>
          <p:spPr>
            <a:xfrm>
              <a:off x="1574800" y="476712"/>
              <a:ext cx="2590800" cy="2956431"/>
            </a:xfrm>
            <a:prstGeom prst="rect">
              <a:avLst/>
            </a:prstGeom>
            <a:solidFill>
              <a:schemeClr val="accent2">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F9F91C3-D736-A7E7-AC6E-96A59D78BF7D}"/>
                </a:ext>
              </a:extLst>
            </p:cNvPr>
            <p:cNvSpPr txBox="1"/>
            <p:nvPr/>
          </p:nvSpPr>
          <p:spPr>
            <a:xfrm>
              <a:off x="1689100" y="687234"/>
              <a:ext cx="2362200" cy="2185214"/>
            </a:xfrm>
            <a:prstGeom prst="rect">
              <a:avLst/>
            </a:prstGeom>
            <a:solidFill>
              <a:schemeClr val="accent2">
                <a:lumMod val="20000"/>
                <a:lumOff val="80000"/>
              </a:schemeClr>
            </a:solidFill>
            <a:ln>
              <a:noFill/>
            </a:ln>
          </p:spPr>
          <p:txBody>
            <a:bodyPr wrap="square" rtlCol="0">
              <a:spAutoFit/>
            </a:bodyPr>
            <a:lstStyle/>
            <a:p>
              <a:endParaRPr lang="en-US" dirty="0"/>
            </a:p>
            <a:p>
              <a:pPr algn="ctr"/>
              <a:r>
                <a:rPr lang="en-US" dirty="0"/>
                <a:t>4 REPORT PHOTO</a:t>
              </a:r>
            </a:p>
            <a:p>
              <a:pPr algn="ctr"/>
              <a:endParaRPr lang="en-US" dirty="0"/>
            </a:p>
            <a:p>
              <a:endParaRPr lang="en-US" dirty="0"/>
            </a:p>
            <a:p>
              <a:pPr algn="ctr"/>
              <a:r>
                <a:rPr lang="en-US" sz="1600" dirty="0">
                  <a:solidFill>
                    <a:schemeClr val="accent3">
                      <a:lumMod val="50000"/>
                    </a:schemeClr>
                  </a:solidFill>
                </a:rPr>
                <a:t>Report image - taken from the standardized viewpoint – this is the last image loaded</a:t>
              </a:r>
              <a:endParaRPr lang="en-US" dirty="0"/>
            </a:p>
          </p:txBody>
        </p:sp>
      </p:grpSp>
    </p:spTree>
    <p:extLst>
      <p:ext uri="{BB962C8B-B14F-4D97-AF65-F5344CB8AC3E}">
        <p14:creationId xmlns:p14="http://schemas.microsoft.com/office/powerpoint/2010/main" val="2455757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2BA53-E7A8-B722-C2AC-53AAEE4DC78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1D2A49-0771-26A8-186B-824996665C74}"/>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6D51C1A3-B8E3-528B-03E1-D1A8AAEBE41B}"/>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pic>
        <p:nvPicPr>
          <p:cNvPr id="6" name="Picture 5">
            <a:extLst>
              <a:ext uri="{FF2B5EF4-FFF2-40B4-BE49-F238E27FC236}">
                <a16:creationId xmlns:a16="http://schemas.microsoft.com/office/drawing/2014/main" id="{9F37C19F-2D40-14C3-A415-FDFB92B12CEF}"/>
              </a:ext>
            </a:extLst>
          </p:cNvPr>
          <p:cNvPicPr>
            <a:picLocks noChangeAspect="1"/>
          </p:cNvPicPr>
          <p:nvPr/>
        </p:nvPicPr>
        <p:blipFill>
          <a:blip r:embed="rId3"/>
          <a:srcRect l="55443" t="27110" r="20360" b="9175"/>
          <a:stretch>
            <a:fillRect/>
          </a:stretch>
        </p:blipFill>
        <p:spPr>
          <a:xfrm>
            <a:off x="9194243" y="380999"/>
            <a:ext cx="4115663" cy="6096001"/>
          </a:xfrm>
          <a:prstGeom prst="rect">
            <a:avLst/>
          </a:prstGeom>
          <a:ln>
            <a:noFill/>
          </a:ln>
        </p:spPr>
      </p:pic>
      <p:sp>
        <p:nvSpPr>
          <p:cNvPr id="9" name="Rectangle 8">
            <a:extLst>
              <a:ext uri="{FF2B5EF4-FFF2-40B4-BE49-F238E27FC236}">
                <a16:creationId xmlns:a16="http://schemas.microsoft.com/office/drawing/2014/main" id="{72E4A160-DA77-7965-055F-30C676BBC24C}"/>
              </a:ext>
            </a:extLst>
          </p:cNvPr>
          <p:cNvSpPr/>
          <p:nvPr/>
        </p:nvSpPr>
        <p:spPr>
          <a:xfrm>
            <a:off x="1879600" y="609600"/>
            <a:ext cx="5486971" cy="594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73F7C11-B507-33FB-B314-72E98262FAB7}"/>
              </a:ext>
            </a:extLst>
          </p:cNvPr>
          <p:cNvGrpSpPr/>
          <p:nvPr/>
        </p:nvGrpSpPr>
        <p:grpSpPr>
          <a:xfrm>
            <a:off x="4897648" y="287855"/>
            <a:ext cx="4068552" cy="2981666"/>
            <a:chOff x="4241800" y="447334"/>
            <a:chExt cx="3850105" cy="2813538"/>
          </a:xfrm>
        </p:grpSpPr>
        <p:pic>
          <p:nvPicPr>
            <p:cNvPr id="3" name="Picture 2">
              <a:extLst>
                <a:ext uri="{FF2B5EF4-FFF2-40B4-BE49-F238E27FC236}">
                  <a16:creationId xmlns:a16="http://schemas.microsoft.com/office/drawing/2014/main" id="{7F4B104A-C18A-72D2-70A6-EF092E2DB7C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7000" contrast="10000"/>
                      </a14:imgEffect>
                    </a14:imgLayer>
                  </a14:imgProps>
                </a:ext>
              </a:extLst>
            </a:blip>
            <a:srcRect l="14103" t="21367" r="44391" b="24714"/>
            <a:stretch>
              <a:fillRect/>
            </a:stretch>
          </p:blipFill>
          <p:spPr bwMode="auto">
            <a:xfrm>
              <a:off x="4241800" y="447334"/>
              <a:ext cx="3850105" cy="2813538"/>
            </a:xfrm>
            <a:prstGeom prst="rect">
              <a:avLst/>
            </a:prstGeom>
            <a:ln>
              <a:noFill/>
            </a:ln>
            <a:extLst>
              <a:ext uri="{53640926-AAD7-44D8-BBD7-CCE9431645EC}">
                <a14:shadowObscured xmlns:a14="http://schemas.microsoft.com/office/drawing/2010/main"/>
              </a:ext>
            </a:extLst>
          </p:spPr>
        </p:pic>
        <p:grpSp>
          <p:nvGrpSpPr>
            <p:cNvPr id="20" name="Group 19">
              <a:extLst>
                <a:ext uri="{FF2B5EF4-FFF2-40B4-BE49-F238E27FC236}">
                  <a16:creationId xmlns:a16="http://schemas.microsoft.com/office/drawing/2014/main" id="{5C9D47F8-354F-5231-68F2-FA14AC38260A}"/>
                </a:ext>
              </a:extLst>
            </p:cNvPr>
            <p:cNvGrpSpPr>
              <a:grpSpLocks noChangeAspect="1"/>
            </p:cNvGrpSpPr>
            <p:nvPr/>
          </p:nvGrpSpPr>
          <p:grpSpPr>
            <a:xfrm rot="21243993">
              <a:off x="6524610" y="2062463"/>
              <a:ext cx="762000" cy="492897"/>
              <a:chOff x="9194800" y="4306414"/>
              <a:chExt cx="2033292" cy="1315227"/>
            </a:xfrm>
          </p:grpSpPr>
          <p:cxnSp>
            <p:nvCxnSpPr>
              <p:cNvPr id="21" name="Straight Connector 20">
                <a:extLst>
                  <a:ext uri="{FF2B5EF4-FFF2-40B4-BE49-F238E27FC236}">
                    <a16:creationId xmlns:a16="http://schemas.microsoft.com/office/drawing/2014/main" id="{F9E94598-5E16-1647-F1AE-D73D03F2DD2B}"/>
                  </a:ext>
                </a:extLst>
              </p:cNvPr>
              <p:cNvCxnSpPr>
                <a:cxnSpLocks/>
                <a:stCxn id="23" idx="0"/>
              </p:cNvCxnSpPr>
              <p:nvPr/>
            </p:nvCxnSpPr>
            <p:spPr>
              <a:xfrm flipH="1">
                <a:off x="9194800" y="4313033"/>
                <a:ext cx="1861041" cy="115000"/>
              </a:xfrm>
              <a:prstGeom prst="line">
                <a:avLst/>
              </a:prstGeom>
              <a:ln w="38100">
                <a:solidFill>
                  <a:srgbClr val="FDF10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F52A600-4B04-31F9-CB53-583A737B1532}"/>
                  </a:ext>
                </a:extLst>
              </p:cNvPr>
              <p:cNvCxnSpPr>
                <a:cxnSpLocks/>
                <a:stCxn id="23" idx="2"/>
              </p:cNvCxnSpPr>
              <p:nvPr/>
            </p:nvCxnSpPr>
            <p:spPr>
              <a:xfrm flipH="1">
                <a:off x="9620124" y="4516925"/>
                <a:ext cx="1560855" cy="1104716"/>
              </a:xfrm>
              <a:prstGeom prst="line">
                <a:avLst/>
              </a:prstGeom>
              <a:ln w="38100">
                <a:solidFill>
                  <a:srgbClr val="FDF103"/>
                </a:solidFill>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680FB6EB-E47B-383F-A21B-A4A4B807F2A8}"/>
                  </a:ext>
                </a:extLst>
              </p:cNvPr>
              <p:cNvSpPr/>
              <p:nvPr/>
            </p:nvSpPr>
            <p:spPr>
              <a:xfrm rot="20460572">
                <a:off x="10962742" y="4306414"/>
                <a:ext cx="265350" cy="243238"/>
              </a:xfrm>
              <a:prstGeom prst="arc">
                <a:avLst>
                  <a:gd name="adj1" fmla="val 16200000"/>
                  <a:gd name="adj2" fmla="val 3905036"/>
                </a:avLst>
              </a:prstGeom>
              <a:ln w="38100">
                <a:solidFill>
                  <a:srgbClr val="FDF1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25" name="Picture 24">
            <a:extLst>
              <a:ext uri="{FF2B5EF4-FFF2-40B4-BE49-F238E27FC236}">
                <a16:creationId xmlns:a16="http://schemas.microsoft.com/office/drawing/2014/main" id="{297781F1-2754-994D-0779-A480D077E15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5000"/>
                    </a14:imgEffect>
                  </a14:imgLayer>
                </a14:imgProps>
              </a:ext>
            </a:extLst>
          </a:blip>
          <a:srcRect l="20772" t="16667" r="21875" b="8824"/>
          <a:stretch>
            <a:fillRect/>
          </a:stretch>
        </p:blipFill>
        <p:spPr>
          <a:xfrm>
            <a:off x="4903655" y="3368183"/>
            <a:ext cx="4068552" cy="2973172"/>
          </a:xfrm>
          <a:prstGeom prst="rect">
            <a:avLst/>
          </a:prstGeom>
        </p:spPr>
      </p:pic>
      <p:pic>
        <p:nvPicPr>
          <p:cNvPr id="28" name="Picture 27">
            <a:extLst>
              <a:ext uri="{FF2B5EF4-FFF2-40B4-BE49-F238E27FC236}">
                <a16:creationId xmlns:a16="http://schemas.microsoft.com/office/drawing/2014/main" id="{ACCEB5ED-7175-76EB-6A31-304D0E8DBE23}"/>
              </a:ext>
            </a:extLst>
          </p:cNvPr>
          <p:cNvPicPr>
            <a:picLocks noChangeAspect="1"/>
          </p:cNvPicPr>
          <p:nvPr/>
        </p:nvPicPr>
        <p:blipFill>
          <a:blip r:embed="rId8" cstate="print">
            <a:extLst>
              <a:ext uri="{28A0092B-C50C-407E-A947-70E740481C1C}">
                <a14:useLocalDpi xmlns:a14="http://schemas.microsoft.com/office/drawing/2010/main" val="0"/>
              </a:ext>
            </a:extLst>
          </a:blip>
          <a:srcRect l="4457" r="12198"/>
          <a:stretch>
            <a:fillRect/>
          </a:stretch>
        </p:blipFill>
        <p:spPr>
          <a:xfrm rot="5400000">
            <a:off x="1391417" y="-100456"/>
            <a:ext cx="2991809" cy="3762303"/>
          </a:xfrm>
          <a:prstGeom prst="rect">
            <a:avLst/>
          </a:prstGeom>
        </p:spPr>
      </p:pic>
      <p:cxnSp>
        <p:nvCxnSpPr>
          <p:cNvPr id="30" name="Straight Connector 29">
            <a:extLst>
              <a:ext uri="{FF2B5EF4-FFF2-40B4-BE49-F238E27FC236}">
                <a16:creationId xmlns:a16="http://schemas.microsoft.com/office/drawing/2014/main" id="{87470EE1-F9C6-C364-7429-BE2C8AE92364}"/>
              </a:ext>
            </a:extLst>
          </p:cNvPr>
          <p:cNvCxnSpPr>
            <a:cxnSpLocks/>
          </p:cNvCxnSpPr>
          <p:nvPr/>
        </p:nvCxnSpPr>
        <p:spPr>
          <a:xfrm flipV="1">
            <a:off x="2456333" y="2294511"/>
            <a:ext cx="1227286" cy="36406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C9477425-CA76-4DA7-2313-4B26F4A17755}"/>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06170" y="3368183"/>
            <a:ext cx="3748278" cy="2996433"/>
          </a:xfrm>
          <a:prstGeom prst="rect">
            <a:avLst/>
          </a:prstGeom>
        </p:spPr>
      </p:pic>
    </p:spTree>
    <p:extLst>
      <p:ext uri="{BB962C8B-B14F-4D97-AF65-F5344CB8AC3E}">
        <p14:creationId xmlns:p14="http://schemas.microsoft.com/office/powerpoint/2010/main" val="4207290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F0392-C93F-DAEC-D711-C72EA3BCD39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0F03347-1D67-A4DB-55A3-145C86842CCA}"/>
              </a:ext>
            </a:extLst>
          </p:cNvPr>
          <p:cNvPicPr>
            <a:picLocks noChangeAspect="1"/>
          </p:cNvPicPr>
          <p:nvPr/>
        </p:nvPicPr>
        <p:blipFill>
          <a:blip r:embed="rId3"/>
          <a:srcRect l="61831" t="17836" r="11841" b="3921"/>
          <a:stretch>
            <a:fillRect/>
          </a:stretch>
        </p:blipFill>
        <p:spPr>
          <a:xfrm>
            <a:off x="9716321" y="330029"/>
            <a:ext cx="3517079" cy="5878983"/>
          </a:xfrm>
          <a:prstGeom prst="rect">
            <a:avLst/>
          </a:prstGeom>
        </p:spPr>
      </p:pic>
      <p:sp>
        <p:nvSpPr>
          <p:cNvPr id="4" name="Rectangle 2">
            <a:extLst>
              <a:ext uri="{FF2B5EF4-FFF2-40B4-BE49-F238E27FC236}">
                <a16:creationId xmlns:a16="http://schemas.microsoft.com/office/drawing/2014/main" id="{77147DA6-CC1E-05AF-6BB4-A9F02764757D}"/>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142232CB-D1CE-03B6-DA76-9573BCE386D6}"/>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9" name="Rectangle 8">
            <a:extLst>
              <a:ext uri="{FF2B5EF4-FFF2-40B4-BE49-F238E27FC236}">
                <a16:creationId xmlns:a16="http://schemas.microsoft.com/office/drawing/2014/main" id="{A193A2C9-E541-6F92-70B3-5E1B49AA42EB}"/>
              </a:ext>
            </a:extLst>
          </p:cNvPr>
          <p:cNvSpPr/>
          <p:nvPr/>
        </p:nvSpPr>
        <p:spPr>
          <a:xfrm>
            <a:off x="1879600" y="609600"/>
            <a:ext cx="5486971" cy="594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90B38B45-8031-5921-DB10-C2D00F6F0A11}"/>
              </a:ext>
            </a:extLst>
          </p:cNvPr>
          <p:cNvPicPr>
            <a:picLocks noChangeAspect="1"/>
          </p:cNvPicPr>
          <p:nvPr/>
        </p:nvPicPr>
        <p:blipFill>
          <a:blip r:embed="rId4" cstate="print">
            <a:extLst>
              <a:ext uri="{28A0092B-C50C-407E-A947-70E740481C1C}">
                <a14:useLocalDpi xmlns:a14="http://schemas.microsoft.com/office/drawing/2010/main" val="0"/>
              </a:ext>
            </a:extLst>
          </a:blip>
          <a:srcRect l="4457" r="12198"/>
          <a:stretch>
            <a:fillRect/>
          </a:stretch>
        </p:blipFill>
        <p:spPr>
          <a:xfrm rot="5400000">
            <a:off x="1480984" y="-93814"/>
            <a:ext cx="2895600" cy="3845230"/>
          </a:xfrm>
          <a:prstGeom prst="rect">
            <a:avLst/>
          </a:prstGeom>
        </p:spPr>
      </p:pic>
      <p:cxnSp>
        <p:nvCxnSpPr>
          <p:cNvPr id="30" name="Straight Connector 29">
            <a:extLst>
              <a:ext uri="{FF2B5EF4-FFF2-40B4-BE49-F238E27FC236}">
                <a16:creationId xmlns:a16="http://schemas.microsoft.com/office/drawing/2014/main" id="{68AB2267-A6BD-C5D2-416D-AC7665A90715}"/>
              </a:ext>
            </a:extLst>
          </p:cNvPr>
          <p:cNvCxnSpPr>
            <a:cxnSpLocks/>
          </p:cNvCxnSpPr>
          <p:nvPr/>
        </p:nvCxnSpPr>
        <p:spPr>
          <a:xfrm flipV="1">
            <a:off x="2562638" y="2286000"/>
            <a:ext cx="1002399" cy="2286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66E40A87-5B04-7E2F-F0CC-155BF0622145}"/>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val="0"/>
              </a:ext>
            </a:extLst>
          </a:blip>
          <a:srcRect t="4240"/>
          <a:stretch>
            <a:fillRect/>
          </a:stretch>
        </p:blipFill>
        <p:spPr>
          <a:xfrm>
            <a:off x="4963695" y="3512419"/>
            <a:ext cx="4002505" cy="2951266"/>
          </a:xfrm>
          <a:prstGeom prst="rect">
            <a:avLst/>
          </a:prstGeom>
        </p:spPr>
      </p:pic>
      <p:pic>
        <p:nvPicPr>
          <p:cNvPr id="8" name="Picture 7">
            <a:extLst>
              <a:ext uri="{FF2B5EF4-FFF2-40B4-BE49-F238E27FC236}">
                <a16:creationId xmlns:a16="http://schemas.microsoft.com/office/drawing/2014/main" id="{7C27472A-FCBE-A418-4C10-2B3800306CDE}"/>
              </a:ext>
            </a:extLst>
          </p:cNvPr>
          <p:cNvPicPr>
            <a:picLocks noChangeAspect="1"/>
          </p:cNvPicPr>
          <p:nvPr/>
        </p:nvPicPr>
        <p:blipFill>
          <a:blip r:embed="rId7" cstate="print">
            <a:extLst>
              <a:ext uri="{28A0092B-C50C-407E-A947-70E740481C1C}">
                <a14:useLocalDpi xmlns:a14="http://schemas.microsoft.com/office/drawing/2010/main" val="0"/>
              </a:ext>
            </a:extLst>
          </a:blip>
          <a:srcRect l="13670" t="16510" r="37114" b="13674"/>
          <a:stretch>
            <a:fillRect/>
          </a:stretch>
        </p:blipFill>
        <p:spPr>
          <a:xfrm>
            <a:off x="1001295" y="3512419"/>
            <a:ext cx="3850105" cy="2964581"/>
          </a:xfrm>
          <a:prstGeom prst="rect">
            <a:avLst/>
          </a:prstGeom>
        </p:spPr>
      </p:pic>
      <p:pic>
        <p:nvPicPr>
          <p:cNvPr id="10" name="Picture 9">
            <a:extLst>
              <a:ext uri="{FF2B5EF4-FFF2-40B4-BE49-F238E27FC236}">
                <a16:creationId xmlns:a16="http://schemas.microsoft.com/office/drawing/2014/main" id="{A45CFA7F-89C2-DFF3-51F0-FF29E92F48F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3000" contrast="9000"/>
                    </a14:imgEffect>
                  </a14:imgLayer>
                </a14:imgProps>
              </a:ext>
            </a:extLst>
          </a:blip>
          <a:srcRect l="9807" t="10254" r="23995" b="4669"/>
          <a:stretch>
            <a:fillRect/>
          </a:stretch>
        </p:blipFill>
        <p:spPr>
          <a:xfrm>
            <a:off x="4988827" y="381000"/>
            <a:ext cx="4005413" cy="2895601"/>
          </a:xfrm>
          <a:prstGeom prst="rect">
            <a:avLst/>
          </a:prstGeom>
        </p:spPr>
      </p:pic>
      <p:grpSp>
        <p:nvGrpSpPr>
          <p:cNvPr id="11" name="Group 10">
            <a:extLst>
              <a:ext uri="{FF2B5EF4-FFF2-40B4-BE49-F238E27FC236}">
                <a16:creationId xmlns:a16="http://schemas.microsoft.com/office/drawing/2014/main" id="{AAEBCA31-9749-3F3E-FFCF-E75F47D1AB23}"/>
              </a:ext>
            </a:extLst>
          </p:cNvPr>
          <p:cNvGrpSpPr>
            <a:grpSpLocks noChangeAspect="1"/>
          </p:cNvGrpSpPr>
          <p:nvPr/>
        </p:nvGrpSpPr>
        <p:grpSpPr>
          <a:xfrm rot="18523546">
            <a:off x="6826190" y="747097"/>
            <a:ext cx="852186" cy="723334"/>
            <a:chOff x="9313912" y="3568535"/>
            <a:chExt cx="2185770" cy="1855277"/>
          </a:xfrm>
        </p:grpSpPr>
        <p:cxnSp>
          <p:nvCxnSpPr>
            <p:cNvPr id="12" name="Straight Connector 11">
              <a:extLst>
                <a:ext uri="{FF2B5EF4-FFF2-40B4-BE49-F238E27FC236}">
                  <a16:creationId xmlns:a16="http://schemas.microsoft.com/office/drawing/2014/main" id="{5382E746-0D21-1169-DE80-C94B147DEAEE}"/>
                </a:ext>
              </a:extLst>
            </p:cNvPr>
            <p:cNvCxnSpPr>
              <a:cxnSpLocks/>
              <a:stCxn id="14" idx="0"/>
            </p:cNvCxnSpPr>
            <p:nvPr/>
          </p:nvCxnSpPr>
          <p:spPr>
            <a:xfrm rot="3076454" flipH="1">
              <a:off x="9375727" y="3506720"/>
              <a:ext cx="1356659" cy="1480289"/>
            </a:xfrm>
            <a:prstGeom prst="line">
              <a:avLst/>
            </a:prstGeom>
            <a:ln w="38100">
              <a:solidFill>
                <a:srgbClr val="FDF10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3490F6-4609-020A-5B4D-692DC1E5EA6D}"/>
                </a:ext>
              </a:extLst>
            </p:cNvPr>
            <p:cNvCxnSpPr>
              <a:cxnSpLocks/>
              <a:stCxn id="14" idx="2"/>
            </p:cNvCxnSpPr>
            <p:nvPr/>
          </p:nvCxnSpPr>
          <p:spPr>
            <a:xfrm rot="3076454">
              <a:off x="10377938" y="4302067"/>
              <a:ext cx="355340" cy="1888149"/>
            </a:xfrm>
            <a:prstGeom prst="line">
              <a:avLst/>
            </a:prstGeom>
            <a:ln w="38100">
              <a:solidFill>
                <a:srgbClr val="FDF103"/>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D827C442-513A-0C2F-D341-A887FA362D09}"/>
                </a:ext>
              </a:extLst>
            </p:cNvPr>
            <p:cNvSpPr/>
            <p:nvPr/>
          </p:nvSpPr>
          <p:spPr>
            <a:xfrm rot="20460572">
              <a:off x="10962742" y="4306414"/>
              <a:ext cx="265350" cy="243238"/>
            </a:xfrm>
            <a:prstGeom prst="arc">
              <a:avLst>
                <a:gd name="adj1" fmla="val 16200000"/>
                <a:gd name="adj2" fmla="val 3905036"/>
              </a:avLst>
            </a:prstGeom>
            <a:ln w="38100">
              <a:solidFill>
                <a:srgbClr val="FDF10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546650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oded street with trees and bushes&#10;&#10;AI-generated content may be incorrect.">
            <a:extLst>
              <a:ext uri="{FF2B5EF4-FFF2-40B4-BE49-F238E27FC236}">
                <a16:creationId xmlns:a16="http://schemas.microsoft.com/office/drawing/2014/main" id="{D3BC5C35-BC2B-3C38-6ADD-B860931EA691}"/>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0000"/>
                    </a14:imgEffect>
                    <a14:imgEffect>
                      <a14:brightnessContrast bright="15000" contrast="15000"/>
                    </a14:imgEffect>
                  </a14:imgLayer>
                </a14:imgProps>
              </a:ext>
              <a:ext uri="{28A0092B-C50C-407E-A947-70E740481C1C}">
                <a14:useLocalDpi xmlns:a14="http://schemas.microsoft.com/office/drawing/2010/main" val="0"/>
              </a:ext>
            </a:extLst>
          </a:blip>
          <a:srcRect/>
          <a:stretch>
            <a:fillRect/>
          </a:stretch>
        </p:blipFill>
        <p:spPr>
          <a:xfrm>
            <a:off x="-1800" y="1"/>
            <a:ext cx="13817600" cy="6705600"/>
          </a:xfrm>
          <a:prstGeom prst="rect">
            <a:avLst/>
          </a:prstGeom>
        </p:spPr>
      </p:pic>
      <p:sp>
        <p:nvSpPr>
          <p:cNvPr id="4" name="Rectangle 2">
            <a:extLst>
              <a:ext uri="{FF2B5EF4-FFF2-40B4-BE49-F238E27FC236}">
                <a16:creationId xmlns:a16="http://schemas.microsoft.com/office/drawing/2014/main" id="{33A31E44-5FB6-3A1F-39DB-BB1CBFF21105}"/>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31445674-109C-F705-B083-8C9C8A2BF639}"/>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Tree>
    <p:extLst>
      <p:ext uri="{BB962C8B-B14F-4D97-AF65-F5344CB8AC3E}">
        <p14:creationId xmlns:p14="http://schemas.microsoft.com/office/powerpoint/2010/main" val="2637130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EF620-30BC-2AFA-DB38-148990377EC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6BD1822-2CBC-87BA-AB14-804C66B53951}"/>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ACD1FBEF-C02E-1ECF-3BD7-32A3E1F15885}"/>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 name="TextBox 1">
            <a:extLst>
              <a:ext uri="{FF2B5EF4-FFF2-40B4-BE49-F238E27FC236}">
                <a16:creationId xmlns:a16="http://schemas.microsoft.com/office/drawing/2014/main" id="{A28B181B-26A5-2006-88C3-E548C4BFC9F8}"/>
              </a:ext>
            </a:extLst>
          </p:cNvPr>
          <p:cNvSpPr txBox="1"/>
          <p:nvPr/>
        </p:nvSpPr>
        <p:spPr>
          <a:xfrm>
            <a:off x="1117600" y="990600"/>
            <a:ext cx="11977831" cy="5378973"/>
          </a:xfrm>
          <a:prstGeom prst="rect">
            <a:avLst/>
          </a:prstGeom>
          <a:noFill/>
        </p:spPr>
        <p:txBody>
          <a:bodyPr wrap="none" rtlCol="0">
            <a:spAutoFit/>
          </a:bodyPr>
          <a:lstStyle/>
          <a:p>
            <a:pPr algn="ctr"/>
            <a:r>
              <a:rPr lang="en-US" sz="4400" b="1" dirty="0"/>
              <a:t>Challenges</a:t>
            </a:r>
            <a:endParaRPr lang="en-US" sz="3600" b="1" dirty="0"/>
          </a:p>
          <a:p>
            <a:endParaRPr lang="en-US" dirty="0"/>
          </a:p>
          <a:p>
            <a:pPr marL="285750" indent="-285750">
              <a:lnSpc>
                <a:spcPct val="200000"/>
              </a:lnSpc>
              <a:buFont typeface="Arial" panose="020B0604020202020204" pitchFamily="34" charset="0"/>
              <a:buChar char="•"/>
            </a:pPr>
            <a:r>
              <a:rPr lang="en-US" sz="2400" dirty="0">
                <a:solidFill>
                  <a:schemeClr val="bg1">
                    <a:lumMod val="75000"/>
                  </a:schemeClr>
                </a:solidFill>
              </a:rPr>
              <a:t>Images of flooding without a baseline image for comparison are difficult to evaluate</a:t>
            </a:r>
          </a:p>
          <a:p>
            <a:pPr marL="285750" indent="-285750">
              <a:lnSpc>
                <a:spcPct val="200000"/>
              </a:lnSpc>
              <a:buFont typeface="Arial" panose="020B0604020202020204" pitchFamily="34" charset="0"/>
              <a:buChar char="•"/>
            </a:pPr>
            <a:r>
              <a:rPr lang="en-US" sz="2400" dirty="0">
                <a:solidFill>
                  <a:schemeClr val="bg1">
                    <a:lumMod val="75000"/>
                  </a:schemeClr>
                </a:solidFill>
              </a:rPr>
              <a:t>Flood reports with tide level elevations alone are difficult to relate to land surveys</a:t>
            </a:r>
          </a:p>
          <a:p>
            <a:pPr marL="285750" indent="-285750">
              <a:lnSpc>
                <a:spcPct val="200000"/>
              </a:lnSpc>
              <a:buFont typeface="Arial" panose="020B0604020202020204" pitchFamily="34" charset="0"/>
              <a:buChar char="•"/>
            </a:pPr>
            <a:r>
              <a:rPr lang="en-US" sz="2400" dirty="0">
                <a:solidFill>
                  <a:schemeClr val="bg1">
                    <a:lumMod val="75000"/>
                  </a:schemeClr>
                </a:solidFill>
              </a:rPr>
              <a:t>NAVD88 levels can be established by subtracting (3.42) from the reported Tide levels</a:t>
            </a:r>
          </a:p>
          <a:p>
            <a:pPr marL="285750" indent="-285750">
              <a:lnSpc>
                <a:spcPct val="200000"/>
              </a:lnSpc>
              <a:buFont typeface="Arial" panose="020B0604020202020204" pitchFamily="34" charset="0"/>
              <a:buChar char="•"/>
            </a:pPr>
            <a:r>
              <a:rPr lang="en-US" sz="2400" dirty="0">
                <a:solidFill>
                  <a:schemeClr val="bg1">
                    <a:lumMod val="75000"/>
                  </a:schemeClr>
                </a:solidFill>
              </a:rPr>
              <a:t>An actual local gauge would be better</a:t>
            </a:r>
          </a:p>
          <a:p>
            <a:pPr marL="285750" indent="-285750">
              <a:lnSpc>
                <a:spcPct val="200000"/>
              </a:lnSpc>
              <a:buFont typeface="Arial" panose="020B0604020202020204" pitchFamily="34" charset="0"/>
              <a:buChar char="•"/>
            </a:pPr>
            <a:r>
              <a:rPr lang="en-US" sz="2400" dirty="0"/>
              <a:t>Photo reports  at given location are be easier to compare if all take from same viewpoint</a:t>
            </a:r>
          </a:p>
          <a:p>
            <a:pPr marL="285750" indent="-285750">
              <a:lnSpc>
                <a:spcPct val="200000"/>
              </a:lnSpc>
              <a:buFont typeface="Arial" panose="020B0604020202020204" pitchFamily="34" charset="0"/>
              <a:buChar char="•"/>
            </a:pPr>
            <a:r>
              <a:rPr lang="en-US" sz="2400" dirty="0"/>
              <a:t>Need to apply standards to report collection</a:t>
            </a:r>
            <a:endParaRPr lang="en-US" dirty="0"/>
          </a:p>
        </p:txBody>
      </p:sp>
      <p:pic>
        <p:nvPicPr>
          <p:cNvPr id="3" name="Picture 2">
            <a:extLst>
              <a:ext uri="{FF2B5EF4-FFF2-40B4-BE49-F238E27FC236}">
                <a16:creationId xmlns:a16="http://schemas.microsoft.com/office/drawing/2014/main" id="{BF729ED9-CBC0-589D-4324-BB536E98FEB7}"/>
              </a:ext>
            </a:extLst>
          </p:cNvPr>
          <p:cNvPicPr>
            <a:picLocks noChangeAspect="1"/>
          </p:cNvPicPr>
          <p:nvPr/>
        </p:nvPicPr>
        <p:blipFill>
          <a:blip r:embed="rId3" cstate="print">
            <a:extLst>
              <a:ext uri="{28A0092B-C50C-407E-A947-70E740481C1C}">
                <a14:useLocalDpi xmlns:a14="http://schemas.microsoft.com/office/drawing/2010/main" val="0"/>
              </a:ext>
            </a:extLst>
          </a:blip>
          <a:srcRect l="18518" t="21004" r="14356" b="27717"/>
          <a:stretch>
            <a:fillRect/>
          </a:stretch>
        </p:blipFill>
        <p:spPr>
          <a:xfrm>
            <a:off x="863600" y="304800"/>
            <a:ext cx="2209800" cy="1384995"/>
          </a:xfrm>
          <a:prstGeom prst="rect">
            <a:avLst/>
          </a:prstGeom>
        </p:spPr>
      </p:pic>
    </p:spTree>
    <p:extLst>
      <p:ext uri="{BB962C8B-B14F-4D97-AF65-F5344CB8AC3E}">
        <p14:creationId xmlns:p14="http://schemas.microsoft.com/office/powerpoint/2010/main" val="3751948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8AE10-96F6-8904-6AE4-2A487447488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A3DBFAA-E19F-B5D8-F766-10C4D63635CD}"/>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C4498A00-91EF-1E3F-92A3-481533EB4BFE}"/>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 name="TextBox 1">
            <a:extLst>
              <a:ext uri="{FF2B5EF4-FFF2-40B4-BE49-F238E27FC236}">
                <a16:creationId xmlns:a16="http://schemas.microsoft.com/office/drawing/2014/main" id="{0AB5953F-93BA-8B9A-57D3-DD91C59A5FBB}"/>
              </a:ext>
            </a:extLst>
          </p:cNvPr>
          <p:cNvSpPr txBox="1"/>
          <p:nvPr/>
        </p:nvSpPr>
        <p:spPr>
          <a:xfrm>
            <a:off x="1994435" y="1566045"/>
            <a:ext cx="10171439" cy="4640309"/>
          </a:xfrm>
          <a:prstGeom prst="rect">
            <a:avLst/>
          </a:prstGeom>
          <a:noFill/>
        </p:spPr>
        <p:txBody>
          <a:bodyPr wrap="none" rtlCol="0">
            <a:spAutoFit/>
          </a:bodyPr>
          <a:lstStyle/>
          <a:p>
            <a:pPr algn="ctr"/>
            <a:r>
              <a:rPr lang="en-US" sz="4400" b="1" dirty="0"/>
              <a:t>App Improvements</a:t>
            </a:r>
            <a:endParaRPr lang="en-US" sz="3600" b="1" dirty="0"/>
          </a:p>
          <a:p>
            <a:endParaRPr lang="en-US" dirty="0"/>
          </a:p>
          <a:p>
            <a:pPr marL="285750" indent="-285750">
              <a:lnSpc>
                <a:spcPct val="200000"/>
              </a:lnSpc>
              <a:buFont typeface="Arial" panose="020B0604020202020204" pitchFamily="34" charset="0"/>
              <a:buChar char="•"/>
            </a:pPr>
            <a:r>
              <a:rPr lang="en-US" sz="2400" dirty="0"/>
              <a:t>Addition of NAVD88 tide level calculations in the tide-level graph</a:t>
            </a:r>
          </a:p>
          <a:p>
            <a:pPr marL="285750" indent="-285750">
              <a:lnSpc>
                <a:spcPct val="200000"/>
              </a:lnSpc>
              <a:buFont typeface="Arial" panose="020B0604020202020204" pitchFamily="34" charset="0"/>
              <a:buChar char="•"/>
            </a:pPr>
            <a:r>
              <a:rPr lang="en-US" sz="2400" dirty="0"/>
              <a:t>Ability for the site Administrator to edit reports after they are posted</a:t>
            </a:r>
          </a:p>
          <a:p>
            <a:pPr marL="285750" indent="-285750">
              <a:lnSpc>
                <a:spcPct val="200000"/>
              </a:lnSpc>
              <a:buFont typeface="Arial" panose="020B0604020202020204" pitchFamily="34" charset="0"/>
              <a:buChar char="•"/>
            </a:pPr>
            <a:r>
              <a:rPr lang="en-US" sz="2400" dirty="0"/>
              <a:t>Ability to tag report types for later searches – flooding, storm damage, etc.</a:t>
            </a:r>
          </a:p>
          <a:p>
            <a:pPr marL="285750" indent="-285750">
              <a:lnSpc>
                <a:spcPct val="200000"/>
              </a:lnSpc>
              <a:buFont typeface="Arial" panose="020B0604020202020204" pitchFamily="34" charset="0"/>
              <a:buChar char="•"/>
            </a:pPr>
            <a:r>
              <a:rPr lang="en-US" sz="2400" dirty="0"/>
              <a:t>Mapping of reports to be selectable by type, date, etc.</a:t>
            </a:r>
          </a:p>
          <a:p>
            <a:pPr marL="285750" indent="-285750">
              <a:lnSpc>
                <a:spcPct val="200000"/>
              </a:lnSpc>
              <a:buFont typeface="Arial" panose="020B0604020202020204" pitchFamily="34" charset="0"/>
              <a:buChar char="•"/>
            </a:pPr>
            <a:r>
              <a:rPr lang="en-US" sz="2400" dirty="0"/>
              <a:t>Each community should have a separate landing page</a:t>
            </a:r>
          </a:p>
        </p:txBody>
      </p:sp>
      <p:pic>
        <p:nvPicPr>
          <p:cNvPr id="3" name="Picture 2">
            <a:extLst>
              <a:ext uri="{FF2B5EF4-FFF2-40B4-BE49-F238E27FC236}">
                <a16:creationId xmlns:a16="http://schemas.microsoft.com/office/drawing/2014/main" id="{266F44E6-4B4C-E015-B80B-97ECFCD1B3EE}"/>
              </a:ext>
            </a:extLst>
          </p:cNvPr>
          <p:cNvPicPr>
            <a:picLocks noChangeAspect="1"/>
          </p:cNvPicPr>
          <p:nvPr/>
        </p:nvPicPr>
        <p:blipFill>
          <a:blip r:embed="rId3" cstate="print">
            <a:extLst>
              <a:ext uri="{28A0092B-C50C-407E-A947-70E740481C1C}">
                <a14:useLocalDpi xmlns:a14="http://schemas.microsoft.com/office/drawing/2010/main" val="0"/>
              </a:ext>
            </a:extLst>
          </a:blip>
          <a:srcRect l="18518" t="21004" r="14356" b="27717"/>
          <a:stretch>
            <a:fillRect/>
          </a:stretch>
        </p:blipFill>
        <p:spPr>
          <a:xfrm>
            <a:off x="863600" y="304800"/>
            <a:ext cx="2209800" cy="1384995"/>
          </a:xfrm>
          <a:prstGeom prst="rect">
            <a:avLst/>
          </a:prstGeom>
        </p:spPr>
      </p:pic>
    </p:spTree>
    <p:extLst>
      <p:ext uri="{BB962C8B-B14F-4D97-AF65-F5344CB8AC3E}">
        <p14:creationId xmlns:p14="http://schemas.microsoft.com/office/powerpoint/2010/main" val="1115660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C53EC-A7A8-DE46-2C5F-81B4D035845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4F15A16-F3E3-15CB-FFB2-E261D20C141A}"/>
              </a:ext>
            </a:extLst>
          </p:cNvPr>
          <p:cNvSpPr/>
          <p:nvPr/>
        </p:nvSpPr>
        <p:spPr>
          <a:xfrm>
            <a:off x="0" y="0"/>
            <a:ext cx="13817600" cy="777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Arrow Horizontal U turn">
            <a:hlinkClick r:id="" action="ppaction://noaction"/>
            <a:extLst>
              <a:ext uri="{FF2B5EF4-FFF2-40B4-BE49-F238E27FC236}">
                <a16:creationId xmlns:a16="http://schemas.microsoft.com/office/drawing/2014/main" id="{EE3B72AD-40C6-2572-7C73-1163441C0595}"/>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6070600" y="3657600"/>
            <a:ext cx="693752" cy="693752"/>
          </a:xfrm>
          <a:prstGeom prst="rect">
            <a:avLst/>
          </a:prstGeom>
        </p:spPr>
      </p:pic>
    </p:spTree>
    <p:extLst>
      <p:ext uri="{BB962C8B-B14F-4D97-AF65-F5344CB8AC3E}">
        <p14:creationId xmlns:p14="http://schemas.microsoft.com/office/powerpoint/2010/main" val="2548424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61882F-40A5-ABC9-7C91-2DC8E35FC297}"/>
              </a:ext>
            </a:extLst>
          </p:cNvPr>
          <p:cNvSpPr>
            <a:spLocks noGrp="1"/>
          </p:cNvSpPr>
          <p:nvPr>
            <p:ph type="subTitle" idx="4"/>
          </p:nvPr>
        </p:nvSpPr>
        <p:spPr>
          <a:xfrm>
            <a:off x="965200" y="381000"/>
            <a:ext cx="11658600" cy="7230121"/>
          </a:xfrm>
        </p:spPr>
        <p:txBody>
          <a:bodyPr/>
          <a:lstStyle/>
          <a:p>
            <a:pPr marL="0" indent="0" algn="ctr">
              <a:buNone/>
            </a:pPr>
            <a:r>
              <a:rPr lang="en-US" sz="2800" b="1" dirty="0"/>
              <a:t>CT MYCOAST</a:t>
            </a:r>
          </a:p>
          <a:p>
            <a:pPr marL="0" indent="0" algn="ctr">
              <a:buNone/>
            </a:pPr>
            <a:r>
              <a:rPr lang="en-US" sz="2800" b="1" dirty="0"/>
              <a:t>Annual Meeting w Presentation by Branford CVWG</a:t>
            </a:r>
          </a:p>
          <a:p>
            <a:pPr marL="0" indent="0">
              <a:buNone/>
            </a:pPr>
            <a:endParaRPr lang="en-US" sz="2800" b="1" dirty="0"/>
          </a:p>
          <a:p>
            <a:pPr marL="0" indent="0">
              <a:buNone/>
            </a:pPr>
            <a:endParaRPr lang="en-US" sz="2800" b="1" dirty="0"/>
          </a:p>
          <a:p>
            <a:pPr marL="0" indent="0">
              <a:buNone/>
            </a:pPr>
            <a:r>
              <a:rPr lang="en-US" sz="2800" b="1" dirty="0"/>
              <a:t>When:</a:t>
            </a:r>
            <a:r>
              <a:rPr lang="en-US" sz="2800" dirty="0"/>
              <a:t> 1 p.m. April 22</a:t>
            </a:r>
          </a:p>
          <a:p>
            <a:pPr marL="0" indent="0">
              <a:buNone/>
            </a:pPr>
            <a:endParaRPr lang="en-US" sz="2800" b="1" dirty="0"/>
          </a:p>
          <a:p>
            <a:pPr marL="0" indent="0">
              <a:buNone/>
            </a:pPr>
            <a:r>
              <a:rPr lang="en-US" sz="2800" b="1" dirty="0"/>
              <a:t>What:</a:t>
            </a:r>
            <a:r>
              <a:rPr lang="en-US" sz="2800" dirty="0"/>
              <a:t> Annual recap, update on municipal activities and next steps for coastal Connecticut</a:t>
            </a:r>
          </a:p>
          <a:p>
            <a:pPr marL="0" indent="0">
              <a:buNone/>
            </a:pPr>
            <a:endParaRPr lang="en-US" sz="2800" b="1" dirty="0"/>
          </a:p>
          <a:p>
            <a:pPr marL="0" indent="0">
              <a:buNone/>
            </a:pPr>
            <a:r>
              <a:rPr lang="en-US" sz="2800" b="1" dirty="0"/>
              <a:t>Link to join Webex Event: </a:t>
            </a:r>
            <a:r>
              <a:rPr lang="en-US" sz="2800" u="sng" dirty="0">
                <a:hlinkClick r:id="rId2"/>
              </a:rPr>
              <a:t>https://uconn-cmr.webex.com/wbxmjs/joinservice/sites/uconn-cmr/meeting/download/b85557e464294665a8dda3e02c0c8006?MTID=m0811197eafeb03fe06ce4292213a05dd</a:t>
            </a:r>
            <a:endParaRPr lang="en-US" sz="2800" dirty="0"/>
          </a:p>
          <a:p>
            <a:pPr marL="0" indent="0">
              <a:buNone/>
            </a:pPr>
            <a:endParaRPr lang="en-US" sz="2800" u="sng" dirty="0">
              <a:hlinkClick r:id="rId3"/>
            </a:endParaRPr>
          </a:p>
          <a:p>
            <a:pPr marL="0" indent="0" algn="ctr">
              <a:buNone/>
            </a:pPr>
            <a:r>
              <a:rPr lang="en-US" sz="2800" u="sng" dirty="0">
                <a:hlinkClick r:id="rId3"/>
              </a:rPr>
              <a:t>Register by clicking here</a:t>
            </a:r>
            <a:endParaRPr lang="en-US" sz="2800" dirty="0"/>
          </a:p>
        </p:txBody>
      </p:sp>
    </p:spTree>
    <p:extLst>
      <p:ext uri="{BB962C8B-B14F-4D97-AF65-F5344CB8AC3E}">
        <p14:creationId xmlns:p14="http://schemas.microsoft.com/office/powerpoint/2010/main" val="4273499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90DACBF-17FE-E38F-F7B8-C65C031FCB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DD0818-A4A9-690C-9756-B2357BB735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5400" y="-27587"/>
            <a:ext cx="14681200" cy="7799987"/>
          </a:xfrm>
          <a:prstGeom prst="rect">
            <a:avLst/>
          </a:prstGeom>
        </p:spPr>
      </p:pic>
    </p:spTree>
    <p:extLst>
      <p:ext uri="{BB962C8B-B14F-4D97-AF65-F5344CB8AC3E}">
        <p14:creationId xmlns:p14="http://schemas.microsoft.com/office/powerpoint/2010/main" val="4199480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290E72-1F56-23BF-EBF3-6407C4EB3289}"/>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3F19185-685F-6B05-E95C-D2735C38E472}"/>
              </a:ext>
            </a:extLst>
          </p:cNvPr>
          <p:cNvGrpSpPr/>
          <p:nvPr/>
        </p:nvGrpSpPr>
        <p:grpSpPr>
          <a:xfrm>
            <a:off x="2819" y="0"/>
            <a:ext cx="14830781" cy="7772400"/>
            <a:chOff x="-1241781" y="6426"/>
            <a:chExt cx="14830781" cy="7772400"/>
          </a:xfrm>
        </p:grpSpPr>
        <p:pic>
          <p:nvPicPr>
            <p:cNvPr id="3" name="Picture 2">
              <a:extLst>
                <a:ext uri="{FF2B5EF4-FFF2-40B4-BE49-F238E27FC236}">
                  <a16:creationId xmlns:a16="http://schemas.microsoft.com/office/drawing/2014/main" id="{6845057C-6AE5-BF7E-7DD7-92DFF2AD6F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41781" y="6426"/>
              <a:ext cx="14830781" cy="7772400"/>
            </a:xfrm>
            <a:prstGeom prst="rect">
              <a:avLst/>
            </a:prstGeom>
            <a:solidFill>
              <a:srgbClr val="FF0000">
                <a:alpha val="34902"/>
              </a:srgbClr>
            </a:solidFill>
            <a:ln w="6350">
              <a:noFill/>
            </a:ln>
          </p:spPr>
        </p:pic>
        <p:pic>
          <p:nvPicPr>
            <p:cNvPr id="4" name="Picture 3">
              <a:extLst>
                <a:ext uri="{FF2B5EF4-FFF2-40B4-BE49-F238E27FC236}">
                  <a16:creationId xmlns:a16="http://schemas.microsoft.com/office/drawing/2014/main" id="{49647D1D-DE64-D3B0-D085-56318E620F3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835419" y="6705600"/>
              <a:ext cx="1143000" cy="1066800"/>
            </a:xfrm>
            <a:prstGeom prst="rect">
              <a:avLst/>
            </a:prstGeom>
            <a:solidFill>
              <a:srgbClr val="FF0000">
                <a:alpha val="34902"/>
              </a:srgbClr>
            </a:solidFill>
            <a:ln w="6350">
              <a:noFill/>
            </a:ln>
          </p:spPr>
        </p:pic>
        <p:pic>
          <p:nvPicPr>
            <p:cNvPr id="5" name="Picture 4">
              <a:extLst>
                <a:ext uri="{FF2B5EF4-FFF2-40B4-BE49-F238E27FC236}">
                  <a16:creationId xmlns:a16="http://schemas.microsoft.com/office/drawing/2014/main" id="{2010200D-B058-61AE-992A-CC02E73440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854219" y="7086600"/>
              <a:ext cx="1143000" cy="691116"/>
            </a:xfrm>
            <a:prstGeom prst="rect">
              <a:avLst/>
            </a:prstGeom>
            <a:solidFill>
              <a:srgbClr val="FF0000">
                <a:alpha val="34902"/>
              </a:srgbClr>
            </a:solidFill>
            <a:ln w="6350">
              <a:noFill/>
            </a:ln>
          </p:spPr>
        </p:pic>
        <p:pic>
          <p:nvPicPr>
            <p:cNvPr id="6" name="Picture 5">
              <a:extLst>
                <a:ext uri="{FF2B5EF4-FFF2-40B4-BE49-F238E27FC236}">
                  <a16:creationId xmlns:a16="http://schemas.microsoft.com/office/drawing/2014/main" id="{A7AFC5EC-7882-FE0E-747E-7C25705A148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1864619" y="7035208"/>
              <a:ext cx="1295400" cy="737191"/>
            </a:xfrm>
            <a:prstGeom prst="rect">
              <a:avLst/>
            </a:prstGeom>
            <a:solidFill>
              <a:srgbClr val="FF0000">
                <a:alpha val="34902"/>
              </a:srgbClr>
            </a:solidFill>
            <a:ln w="6350">
              <a:noFill/>
            </a:ln>
          </p:spPr>
        </p:pic>
      </p:grpSp>
      <p:sp>
        <p:nvSpPr>
          <p:cNvPr id="8" name="Freeform: Shape 7">
            <a:extLst>
              <a:ext uri="{FF2B5EF4-FFF2-40B4-BE49-F238E27FC236}">
                <a16:creationId xmlns:a16="http://schemas.microsoft.com/office/drawing/2014/main" id="{C57221FB-F12D-DFEA-DF7B-D2791D5A2EF4}"/>
              </a:ext>
            </a:extLst>
          </p:cNvPr>
          <p:cNvSpPr/>
          <p:nvPr/>
        </p:nvSpPr>
        <p:spPr>
          <a:xfrm>
            <a:off x="3558760" y="6649644"/>
            <a:ext cx="911640" cy="865823"/>
          </a:xfrm>
          <a:custGeom>
            <a:avLst/>
            <a:gdLst>
              <a:gd name="csX0" fmla="*/ 848775 w 911640"/>
              <a:gd name="csY0" fmla="*/ 688658 h 865823"/>
              <a:gd name="csX1" fmla="*/ 834488 w 911640"/>
              <a:gd name="csY1" fmla="*/ 682943 h 865823"/>
              <a:gd name="csX2" fmla="*/ 823058 w 911640"/>
              <a:gd name="csY2" fmla="*/ 680085 h 865823"/>
              <a:gd name="csX3" fmla="*/ 814485 w 911640"/>
              <a:gd name="csY3" fmla="*/ 674370 h 865823"/>
              <a:gd name="csX4" fmla="*/ 823058 w 911640"/>
              <a:gd name="csY4" fmla="*/ 642938 h 865823"/>
              <a:gd name="csX5" fmla="*/ 831630 w 911640"/>
              <a:gd name="csY5" fmla="*/ 637223 h 865823"/>
              <a:gd name="csX6" fmla="*/ 837345 w 911640"/>
              <a:gd name="csY6" fmla="*/ 628650 h 865823"/>
              <a:gd name="csX7" fmla="*/ 848775 w 911640"/>
              <a:gd name="csY7" fmla="*/ 620078 h 865823"/>
              <a:gd name="csX8" fmla="*/ 865920 w 911640"/>
              <a:gd name="csY8" fmla="*/ 600075 h 865823"/>
              <a:gd name="csX9" fmla="*/ 874493 w 911640"/>
              <a:gd name="csY9" fmla="*/ 577215 h 865823"/>
              <a:gd name="csX10" fmla="*/ 877350 w 911640"/>
              <a:gd name="csY10" fmla="*/ 562928 h 865823"/>
              <a:gd name="csX11" fmla="*/ 885923 w 911640"/>
              <a:gd name="csY11" fmla="*/ 551498 h 865823"/>
              <a:gd name="csX12" fmla="*/ 903068 w 911640"/>
              <a:gd name="csY12" fmla="*/ 540068 h 865823"/>
              <a:gd name="csX13" fmla="*/ 905925 w 911640"/>
              <a:gd name="csY13" fmla="*/ 531495 h 865823"/>
              <a:gd name="csX14" fmla="*/ 911640 w 911640"/>
              <a:gd name="csY14" fmla="*/ 522923 h 865823"/>
              <a:gd name="csX15" fmla="*/ 900210 w 911640"/>
              <a:gd name="csY15" fmla="*/ 488633 h 865823"/>
              <a:gd name="csX16" fmla="*/ 888780 w 911640"/>
              <a:gd name="csY16" fmla="*/ 480060 h 865823"/>
              <a:gd name="csX17" fmla="*/ 865920 w 911640"/>
              <a:gd name="csY17" fmla="*/ 471488 h 865823"/>
              <a:gd name="csX18" fmla="*/ 851633 w 911640"/>
              <a:gd name="csY18" fmla="*/ 477203 h 865823"/>
              <a:gd name="csX19" fmla="*/ 843060 w 911640"/>
              <a:gd name="csY19" fmla="*/ 482918 h 865823"/>
              <a:gd name="csX20" fmla="*/ 831630 w 911640"/>
              <a:gd name="csY20" fmla="*/ 485775 h 865823"/>
              <a:gd name="csX21" fmla="*/ 820200 w 911640"/>
              <a:gd name="csY21" fmla="*/ 482918 h 865823"/>
              <a:gd name="csX22" fmla="*/ 803055 w 911640"/>
              <a:gd name="csY22" fmla="*/ 471488 h 865823"/>
              <a:gd name="csX23" fmla="*/ 797340 w 911640"/>
              <a:gd name="csY23" fmla="*/ 462915 h 865823"/>
              <a:gd name="csX24" fmla="*/ 785910 w 911640"/>
              <a:gd name="csY24" fmla="*/ 451485 h 865823"/>
              <a:gd name="csX25" fmla="*/ 765908 w 911640"/>
              <a:gd name="csY25" fmla="*/ 420053 h 865823"/>
              <a:gd name="csX26" fmla="*/ 748763 w 911640"/>
              <a:gd name="csY26" fmla="*/ 414338 h 865823"/>
              <a:gd name="csX27" fmla="*/ 740190 w 911640"/>
              <a:gd name="csY27" fmla="*/ 408623 h 865823"/>
              <a:gd name="csX28" fmla="*/ 731618 w 911640"/>
              <a:gd name="csY28" fmla="*/ 405765 h 865823"/>
              <a:gd name="csX29" fmla="*/ 663038 w 911640"/>
              <a:gd name="csY29" fmla="*/ 402908 h 865823"/>
              <a:gd name="csX30" fmla="*/ 654465 w 911640"/>
              <a:gd name="csY30" fmla="*/ 397193 h 865823"/>
              <a:gd name="csX31" fmla="*/ 663038 w 911640"/>
              <a:gd name="csY31" fmla="*/ 365760 h 865823"/>
              <a:gd name="csX32" fmla="*/ 668753 w 911640"/>
              <a:gd name="csY32" fmla="*/ 345758 h 865823"/>
              <a:gd name="csX33" fmla="*/ 683040 w 911640"/>
              <a:gd name="csY33" fmla="*/ 322898 h 865823"/>
              <a:gd name="csX34" fmla="*/ 691613 w 911640"/>
              <a:gd name="csY34" fmla="*/ 302895 h 865823"/>
              <a:gd name="csX35" fmla="*/ 714473 w 911640"/>
              <a:gd name="csY35" fmla="*/ 291465 h 865823"/>
              <a:gd name="csX36" fmla="*/ 734475 w 911640"/>
              <a:gd name="csY36" fmla="*/ 268605 h 865823"/>
              <a:gd name="csX37" fmla="*/ 737333 w 911640"/>
              <a:gd name="csY37" fmla="*/ 260033 h 865823"/>
              <a:gd name="csX38" fmla="*/ 743048 w 911640"/>
              <a:gd name="csY38" fmla="*/ 251460 h 865823"/>
              <a:gd name="csX39" fmla="*/ 751620 w 911640"/>
              <a:gd name="csY39" fmla="*/ 237173 h 865823"/>
              <a:gd name="csX40" fmla="*/ 754478 w 911640"/>
              <a:gd name="csY40" fmla="*/ 225743 h 865823"/>
              <a:gd name="csX41" fmla="*/ 757335 w 911640"/>
              <a:gd name="csY41" fmla="*/ 217170 h 865823"/>
              <a:gd name="csX42" fmla="*/ 751620 w 911640"/>
              <a:gd name="csY42" fmla="*/ 94298 h 865823"/>
              <a:gd name="csX43" fmla="*/ 748763 w 911640"/>
              <a:gd name="csY43" fmla="*/ 68580 h 865823"/>
              <a:gd name="csX44" fmla="*/ 745905 w 911640"/>
              <a:gd name="csY44" fmla="*/ 31433 h 865823"/>
              <a:gd name="csX45" fmla="*/ 720188 w 911640"/>
              <a:gd name="csY45" fmla="*/ 14288 h 865823"/>
              <a:gd name="csX46" fmla="*/ 703043 w 911640"/>
              <a:gd name="csY46" fmla="*/ 8573 h 865823"/>
              <a:gd name="csX47" fmla="*/ 680183 w 911640"/>
              <a:gd name="csY47" fmla="*/ 2858 h 865823"/>
              <a:gd name="csX48" fmla="*/ 668753 w 911640"/>
              <a:gd name="csY48" fmla="*/ 0 h 865823"/>
              <a:gd name="csX49" fmla="*/ 643035 w 911640"/>
              <a:gd name="csY49" fmla="*/ 8573 h 865823"/>
              <a:gd name="csX50" fmla="*/ 634463 w 911640"/>
              <a:gd name="csY50" fmla="*/ 17145 h 865823"/>
              <a:gd name="csX51" fmla="*/ 625890 w 911640"/>
              <a:gd name="csY51" fmla="*/ 22860 h 865823"/>
              <a:gd name="csX52" fmla="*/ 614460 w 911640"/>
              <a:gd name="csY52" fmla="*/ 34290 h 865823"/>
              <a:gd name="csX53" fmla="*/ 603030 w 911640"/>
              <a:gd name="csY53" fmla="*/ 42863 h 865823"/>
              <a:gd name="csX54" fmla="*/ 591600 w 911640"/>
              <a:gd name="csY54" fmla="*/ 60008 h 865823"/>
              <a:gd name="csX55" fmla="*/ 588743 w 911640"/>
              <a:gd name="csY55" fmla="*/ 74295 h 865823"/>
              <a:gd name="csX56" fmla="*/ 585885 w 911640"/>
              <a:gd name="csY56" fmla="*/ 105728 h 865823"/>
              <a:gd name="csX57" fmla="*/ 580170 w 911640"/>
              <a:gd name="csY57" fmla="*/ 114300 h 865823"/>
              <a:gd name="csX58" fmla="*/ 577313 w 911640"/>
              <a:gd name="csY58" fmla="*/ 122873 h 865823"/>
              <a:gd name="csX59" fmla="*/ 568740 w 911640"/>
              <a:gd name="csY59" fmla="*/ 128588 h 865823"/>
              <a:gd name="csX60" fmla="*/ 540165 w 911640"/>
              <a:gd name="csY60" fmla="*/ 134303 h 865823"/>
              <a:gd name="csX61" fmla="*/ 517305 w 911640"/>
              <a:gd name="csY61" fmla="*/ 125730 h 865823"/>
              <a:gd name="csX62" fmla="*/ 491588 w 911640"/>
              <a:gd name="csY62" fmla="*/ 105728 h 865823"/>
              <a:gd name="csX63" fmla="*/ 488730 w 911640"/>
              <a:gd name="csY63" fmla="*/ 97155 h 865823"/>
              <a:gd name="csX64" fmla="*/ 468728 w 911640"/>
              <a:gd name="csY64" fmla="*/ 77153 h 865823"/>
              <a:gd name="csX65" fmla="*/ 457298 w 911640"/>
              <a:gd name="csY65" fmla="*/ 80010 h 865823"/>
              <a:gd name="csX66" fmla="*/ 443010 w 911640"/>
              <a:gd name="csY66" fmla="*/ 94298 h 865823"/>
              <a:gd name="csX67" fmla="*/ 423008 w 911640"/>
              <a:gd name="csY67" fmla="*/ 117158 h 865823"/>
              <a:gd name="csX68" fmla="*/ 408720 w 911640"/>
              <a:gd name="csY68" fmla="*/ 137160 h 865823"/>
              <a:gd name="csX69" fmla="*/ 405863 w 911640"/>
              <a:gd name="csY69" fmla="*/ 194310 h 865823"/>
              <a:gd name="csX70" fmla="*/ 403005 w 911640"/>
              <a:gd name="csY70" fmla="*/ 211455 h 865823"/>
              <a:gd name="csX71" fmla="*/ 360143 w 911640"/>
              <a:gd name="csY71" fmla="*/ 211455 h 865823"/>
              <a:gd name="csX72" fmla="*/ 265845 w 911640"/>
              <a:gd name="csY72" fmla="*/ 217170 h 865823"/>
              <a:gd name="csX73" fmla="*/ 248700 w 911640"/>
              <a:gd name="csY73" fmla="*/ 228600 h 865823"/>
              <a:gd name="csX74" fmla="*/ 200123 w 911640"/>
              <a:gd name="csY74" fmla="*/ 237173 h 865823"/>
              <a:gd name="csX75" fmla="*/ 128685 w 911640"/>
              <a:gd name="csY75" fmla="*/ 245745 h 865823"/>
              <a:gd name="csX76" fmla="*/ 117255 w 911640"/>
              <a:gd name="csY76" fmla="*/ 248603 h 865823"/>
              <a:gd name="csX77" fmla="*/ 108683 w 911640"/>
              <a:gd name="csY77" fmla="*/ 254318 h 865823"/>
              <a:gd name="csX78" fmla="*/ 97253 w 911640"/>
              <a:gd name="csY78" fmla="*/ 260033 h 865823"/>
              <a:gd name="csX79" fmla="*/ 85823 w 911640"/>
              <a:gd name="csY79" fmla="*/ 282893 h 865823"/>
              <a:gd name="csX80" fmla="*/ 88680 w 911640"/>
              <a:gd name="csY80" fmla="*/ 331470 h 865823"/>
              <a:gd name="csX81" fmla="*/ 102968 w 911640"/>
              <a:gd name="csY81" fmla="*/ 354330 h 865823"/>
              <a:gd name="csX82" fmla="*/ 114398 w 911640"/>
              <a:gd name="csY82" fmla="*/ 362903 h 865823"/>
              <a:gd name="csX83" fmla="*/ 131543 w 911640"/>
              <a:gd name="csY83" fmla="*/ 380048 h 865823"/>
              <a:gd name="csX84" fmla="*/ 140115 w 911640"/>
              <a:gd name="csY84" fmla="*/ 400050 h 865823"/>
              <a:gd name="csX85" fmla="*/ 145830 w 911640"/>
              <a:gd name="csY85" fmla="*/ 414338 h 865823"/>
              <a:gd name="csX86" fmla="*/ 148688 w 911640"/>
              <a:gd name="csY86" fmla="*/ 425768 h 865823"/>
              <a:gd name="csX87" fmla="*/ 157260 w 911640"/>
              <a:gd name="csY87" fmla="*/ 445770 h 865823"/>
              <a:gd name="csX88" fmla="*/ 162975 w 911640"/>
              <a:gd name="csY88" fmla="*/ 471488 h 865823"/>
              <a:gd name="csX89" fmla="*/ 160118 w 911640"/>
              <a:gd name="csY89" fmla="*/ 482918 h 865823"/>
              <a:gd name="csX90" fmla="*/ 134400 w 911640"/>
              <a:gd name="csY90" fmla="*/ 494348 h 865823"/>
              <a:gd name="csX91" fmla="*/ 125828 w 911640"/>
              <a:gd name="csY91" fmla="*/ 500063 h 865823"/>
              <a:gd name="csX92" fmla="*/ 111540 w 911640"/>
              <a:gd name="csY92" fmla="*/ 505778 h 865823"/>
              <a:gd name="csX93" fmla="*/ 100110 w 911640"/>
              <a:gd name="csY93" fmla="*/ 508635 h 865823"/>
              <a:gd name="csX94" fmla="*/ 97253 w 911640"/>
              <a:gd name="csY94" fmla="*/ 517208 h 865823"/>
              <a:gd name="csX95" fmla="*/ 88680 w 911640"/>
              <a:gd name="csY95" fmla="*/ 520065 h 865823"/>
              <a:gd name="csX96" fmla="*/ 71535 w 911640"/>
              <a:gd name="csY96" fmla="*/ 540068 h 865823"/>
              <a:gd name="csX97" fmla="*/ 62963 w 911640"/>
              <a:gd name="csY97" fmla="*/ 548640 h 865823"/>
              <a:gd name="csX98" fmla="*/ 54390 w 911640"/>
              <a:gd name="csY98" fmla="*/ 560070 h 865823"/>
              <a:gd name="csX99" fmla="*/ 45818 w 911640"/>
              <a:gd name="csY99" fmla="*/ 565785 h 865823"/>
              <a:gd name="csX100" fmla="*/ 25815 w 911640"/>
              <a:gd name="csY100" fmla="*/ 588645 h 865823"/>
              <a:gd name="csX101" fmla="*/ 22958 w 911640"/>
              <a:gd name="csY101" fmla="*/ 611505 h 865823"/>
              <a:gd name="csX102" fmla="*/ 17243 w 911640"/>
              <a:gd name="csY102" fmla="*/ 640080 h 865823"/>
              <a:gd name="csX103" fmla="*/ 14385 w 911640"/>
              <a:gd name="csY103" fmla="*/ 660083 h 865823"/>
              <a:gd name="csX104" fmla="*/ 5813 w 911640"/>
              <a:gd name="csY104" fmla="*/ 671513 h 865823"/>
              <a:gd name="csX105" fmla="*/ 2955 w 911640"/>
              <a:gd name="csY105" fmla="*/ 711518 h 865823"/>
              <a:gd name="csX106" fmla="*/ 8670 w 911640"/>
              <a:gd name="csY106" fmla="*/ 748665 h 865823"/>
              <a:gd name="csX107" fmla="*/ 25815 w 911640"/>
              <a:gd name="csY107" fmla="*/ 774383 h 865823"/>
              <a:gd name="csX108" fmla="*/ 31530 w 911640"/>
              <a:gd name="csY108" fmla="*/ 785813 h 865823"/>
              <a:gd name="csX109" fmla="*/ 40103 w 911640"/>
              <a:gd name="csY109" fmla="*/ 825818 h 865823"/>
              <a:gd name="csX110" fmla="*/ 85823 w 911640"/>
              <a:gd name="csY110" fmla="*/ 808673 h 865823"/>
              <a:gd name="csX111" fmla="*/ 94395 w 911640"/>
              <a:gd name="csY111" fmla="*/ 802958 h 865823"/>
              <a:gd name="csX112" fmla="*/ 102968 w 911640"/>
              <a:gd name="csY112" fmla="*/ 800100 h 865823"/>
              <a:gd name="csX113" fmla="*/ 114398 w 911640"/>
              <a:gd name="csY113" fmla="*/ 794385 h 865823"/>
              <a:gd name="csX114" fmla="*/ 131543 w 911640"/>
              <a:gd name="csY114" fmla="*/ 788670 h 865823"/>
              <a:gd name="csX115" fmla="*/ 140115 w 911640"/>
              <a:gd name="csY115" fmla="*/ 785813 h 865823"/>
              <a:gd name="csX116" fmla="*/ 171548 w 911640"/>
              <a:gd name="csY116" fmla="*/ 777240 h 865823"/>
              <a:gd name="csX117" fmla="*/ 214410 w 911640"/>
              <a:gd name="csY117" fmla="*/ 788670 h 865823"/>
              <a:gd name="csX118" fmla="*/ 217268 w 911640"/>
              <a:gd name="csY118" fmla="*/ 800100 h 865823"/>
              <a:gd name="csX119" fmla="*/ 222983 w 911640"/>
              <a:gd name="csY119" fmla="*/ 851535 h 865823"/>
              <a:gd name="csX120" fmla="*/ 231555 w 911640"/>
              <a:gd name="csY120" fmla="*/ 857250 h 865823"/>
              <a:gd name="csX121" fmla="*/ 251558 w 911640"/>
              <a:gd name="csY121" fmla="*/ 865823 h 865823"/>
              <a:gd name="csX122" fmla="*/ 262988 w 911640"/>
              <a:gd name="csY122" fmla="*/ 842963 h 865823"/>
              <a:gd name="csX123" fmla="*/ 271560 w 911640"/>
              <a:gd name="csY123" fmla="*/ 825818 h 865823"/>
              <a:gd name="csX124" fmla="*/ 291563 w 911640"/>
              <a:gd name="csY124" fmla="*/ 780098 h 865823"/>
              <a:gd name="csX125" fmla="*/ 314423 w 911640"/>
              <a:gd name="csY125" fmla="*/ 774383 h 865823"/>
              <a:gd name="csX126" fmla="*/ 328710 w 911640"/>
              <a:gd name="csY126" fmla="*/ 768668 h 865823"/>
              <a:gd name="csX127" fmla="*/ 345855 w 911640"/>
              <a:gd name="csY127" fmla="*/ 751523 h 865823"/>
              <a:gd name="csX128" fmla="*/ 363000 w 911640"/>
              <a:gd name="csY128" fmla="*/ 728663 h 865823"/>
              <a:gd name="csX129" fmla="*/ 380145 w 911640"/>
              <a:gd name="csY129" fmla="*/ 725805 h 865823"/>
              <a:gd name="csX130" fmla="*/ 423008 w 911640"/>
              <a:gd name="csY130" fmla="*/ 722948 h 865823"/>
              <a:gd name="csX131" fmla="*/ 480158 w 911640"/>
              <a:gd name="csY131" fmla="*/ 725805 h 865823"/>
              <a:gd name="csX132" fmla="*/ 505875 w 911640"/>
              <a:gd name="csY132" fmla="*/ 720090 h 865823"/>
              <a:gd name="csX133" fmla="*/ 517305 w 911640"/>
              <a:gd name="csY133" fmla="*/ 708660 h 865823"/>
              <a:gd name="csX134" fmla="*/ 523020 w 911640"/>
              <a:gd name="csY134" fmla="*/ 700088 h 865823"/>
              <a:gd name="csX135" fmla="*/ 543023 w 911640"/>
              <a:gd name="csY135" fmla="*/ 685800 h 865823"/>
              <a:gd name="csX136" fmla="*/ 551595 w 911640"/>
              <a:gd name="csY136" fmla="*/ 677228 h 865823"/>
              <a:gd name="csX137" fmla="*/ 560168 w 911640"/>
              <a:gd name="csY137" fmla="*/ 671513 h 865823"/>
              <a:gd name="csX138" fmla="*/ 591600 w 911640"/>
              <a:gd name="csY138" fmla="*/ 648653 h 865823"/>
              <a:gd name="csX139" fmla="*/ 600173 w 911640"/>
              <a:gd name="csY139" fmla="*/ 642938 h 865823"/>
              <a:gd name="csX140" fmla="*/ 614460 w 911640"/>
              <a:gd name="csY140" fmla="*/ 640080 h 865823"/>
              <a:gd name="csX141" fmla="*/ 623033 w 911640"/>
              <a:gd name="csY141" fmla="*/ 634365 h 865823"/>
              <a:gd name="csX142" fmla="*/ 645893 w 911640"/>
              <a:gd name="csY142" fmla="*/ 622935 h 865823"/>
              <a:gd name="csX143" fmla="*/ 660180 w 911640"/>
              <a:gd name="csY143" fmla="*/ 608648 h 865823"/>
              <a:gd name="csX144" fmla="*/ 683040 w 911640"/>
              <a:gd name="csY144" fmla="*/ 591503 h 865823"/>
              <a:gd name="csX145" fmla="*/ 691613 w 911640"/>
              <a:gd name="csY145" fmla="*/ 571500 h 865823"/>
              <a:gd name="csX146" fmla="*/ 668753 w 911640"/>
              <a:gd name="csY146" fmla="*/ 551498 h 865823"/>
              <a:gd name="csX147" fmla="*/ 634463 w 911640"/>
              <a:gd name="csY147" fmla="*/ 554355 h 865823"/>
              <a:gd name="csX148" fmla="*/ 617318 w 911640"/>
              <a:gd name="csY148" fmla="*/ 542925 h 865823"/>
              <a:gd name="csX149" fmla="*/ 608745 w 911640"/>
              <a:gd name="csY149" fmla="*/ 508635 h 865823"/>
              <a:gd name="csX150" fmla="*/ 625890 w 911640"/>
              <a:gd name="csY150" fmla="*/ 477203 h 865823"/>
              <a:gd name="csX151" fmla="*/ 645893 w 911640"/>
              <a:gd name="csY151" fmla="*/ 480060 h 865823"/>
              <a:gd name="csX152" fmla="*/ 654465 w 911640"/>
              <a:gd name="csY152" fmla="*/ 482918 h 865823"/>
              <a:gd name="csX153" fmla="*/ 668753 w 911640"/>
              <a:gd name="csY153" fmla="*/ 488633 h 865823"/>
              <a:gd name="csX154" fmla="*/ 711615 w 911640"/>
              <a:gd name="csY154" fmla="*/ 502920 h 865823"/>
              <a:gd name="csX155" fmla="*/ 731618 w 911640"/>
              <a:gd name="csY155" fmla="*/ 517208 h 865823"/>
              <a:gd name="csX156" fmla="*/ 740190 w 911640"/>
              <a:gd name="csY156" fmla="*/ 520065 h 865823"/>
              <a:gd name="csX157" fmla="*/ 771623 w 911640"/>
              <a:gd name="csY157" fmla="*/ 534353 h 865823"/>
              <a:gd name="csX158" fmla="*/ 803055 w 911640"/>
              <a:gd name="csY158" fmla="*/ 537210 h 865823"/>
              <a:gd name="csX159" fmla="*/ 814485 w 911640"/>
              <a:gd name="csY159" fmla="*/ 542925 h 865823"/>
              <a:gd name="csX160" fmla="*/ 817343 w 911640"/>
              <a:gd name="csY160" fmla="*/ 585788 h 865823"/>
              <a:gd name="csX161" fmla="*/ 791625 w 911640"/>
              <a:gd name="csY161" fmla="*/ 608648 h 865823"/>
              <a:gd name="csX162" fmla="*/ 783053 w 911640"/>
              <a:gd name="csY162" fmla="*/ 617220 h 865823"/>
              <a:gd name="csX163" fmla="*/ 771623 w 911640"/>
              <a:gd name="csY163" fmla="*/ 622935 h 865823"/>
              <a:gd name="csX164" fmla="*/ 763050 w 911640"/>
              <a:gd name="csY164" fmla="*/ 631508 h 865823"/>
              <a:gd name="csX165" fmla="*/ 743048 w 911640"/>
              <a:gd name="csY165" fmla="*/ 642938 h 865823"/>
              <a:gd name="csX166" fmla="*/ 720188 w 911640"/>
              <a:gd name="csY166" fmla="*/ 662940 h 865823"/>
              <a:gd name="csX167" fmla="*/ 711615 w 911640"/>
              <a:gd name="csY167" fmla="*/ 668655 h 865823"/>
              <a:gd name="csX168" fmla="*/ 677325 w 911640"/>
              <a:gd name="csY168" fmla="*/ 705803 h 865823"/>
              <a:gd name="csX169" fmla="*/ 674468 w 911640"/>
              <a:gd name="csY169" fmla="*/ 717233 h 865823"/>
              <a:gd name="csX170" fmla="*/ 680183 w 911640"/>
              <a:gd name="csY170" fmla="*/ 731520 h 865823"/>
              <a:gd name="csX171" fmla="*/ 694470 w 911640"/>
              <a:gd name="csY171" fmla="*/ 762953 h 865823"/>
              <a:gd name="csX172" fmla="*/ 703043 w 911640"/>
              <a:gd name="csY172" fmla="*/ 782955 h 865823"/>
              <a:gd name="csX173" fmla="*/ 711615 w 911640"/>
              <a:gd name="csY173" fmla="*/ 785813 h 865823"/>
              <a:gd name="csX174" fmla="*/ 723045 w 911640"/>
              <a:gd name="csY174" fmla="*/ 791528 h 865823"/>
              <a:gd name="csX175" fmla="*/ 728760 w 911640"/>
              <a:gd name="csY175" fmla="*/ 782955 h 865823"/>
              <a:gd name="csX176" fmla="*/ 754478 w 911640"/>
              <a:gd name="csY176" fmla="*/ 777240 h 865823"/>
              <a:gd name="csX177" fmla="*/ 797340 w 911640"/>
              <a:gd name="csY177" fmla="*/ 751523 h 865823"/>
              <a:gd name="csX178" fmla="*/ 808770 w 911640"/>
              <a:gd name="csY178" fmla="*/ 745808 h 865823"/>
              <a:gd name="csX179" fmla="*/ 828773 w 911640"/>
              <a:gd name="csY179" fmla="*/ 728663 h 865823"/>
              <a:gd name="csX180" fmla="*/ 834488 w 911640"/>
              <a:gd name="csY180" fmla="*/ 720090 h 865823"/>
              <a:gd name="csX181" fmla="*/ 837345 w 911640"/>
              <a:gd name="csY181" fmla="*/ 711518 h 865823"/>
              <a:gd name="csX182" fmla="*/ 848775 w 911640"/>
              <a:gd name="csY182" fmla="*/ 688658 h 8658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Lst>
            <a:rect l="l" t="t" r="r" b="b"/>
            <a:pathLst>
              <a:path w="911640" h="865823">
                <a:moveTo>
                  <a:pt x="848775" y="688658"/>
                </a:moveTo>
                <a:cubicBezTo>
                  <a:pt x="848299" y="683895"/>
                  <a:pt x="839354" y="684565"/>
                  <a:pt x="834488" y="682943"/>
                </a:cubicBezTo>
                <a:cubicBezTo>
                  <a:pt x="830762" y="681701"/>
                  <a:pt x="826668" y="681632"/>
                  <a:pt x="823058" y="680085"/>
                </a:cubicBezTo>
                <a:cubicBezTo>
                  <a:pt x="819901" y="678732"/>
                  <a:pt x="817343" y="676275"/>
                  <a:pt x="814485" y="674370"/>
                </a:cubicBezTo>
                <a:cubicBezTo>
                  <a:pt x="816176" y="660846"/>
                  <a:pt x="813796" y="652200"/>
                  <a:pt x="823058" y="642938"/>
                </a:cubicBezTo>
                <a:cubicBezTo>
                  <a:pt x="825486" y="640510"/>
                  <a:pt x="828773" y="639128"/>
                  <a:pt x="831630" y="637223"/>
                </a:cubicBezTo>
                <a:cubicBezTo>
                  <a:pt x="833535" y="634365"/>
                  <a:pt x="834916" y="631079"/>
                  <a:pt x="837345" y="628650"/>
                </a:cubicBezTo>
                <a:cubicBezTo>
                  <a:pt x="840713" y="625282"/>
                  <a:pt x="845191" y="623214"/>
                  <a:pt x="848775" y="620078"/>
                </a:cubicBezTo>
                <a:cubicBezTo>
                  <a:pt x="856753" y="613097"/>
                  <a:pt x="860965" y="608747"/>
                  <a:pt x="865920" y="600075"/>
                </a:cubicBezTo>
                <a:cubicBezTo>
                  <a:pt x="871944" y="589533"/>
                  <a:pt x="871936" y="588720"/>
                  <a:pt x="874493" y="577215"/>
                </a:cubicBezTo>
                <a:cubicBezTo>
                  <a:pt x="875547" y="572474"/>
                  <a:pt x="875378" y="567366"/>
                  <a:pt x="877350" y="562928"/>
                </a:cubicBezTo>
                <a:cubicBezTo>
                  <a:pt x="879284" y="558576"/>
                  <a:pt x="882363" y="554662"/>
                  <a:pt x="885923" y="551498"/>
                </a:cubicBezTo>
                <a:cubicBezTo>
                  <a:pt x="891057" y="546935"/>
                  <a:pt x="903068" y="540068"/>
                  <a:pt x="903068" y="540068"/>
                </a:cubicBezTo>
                <a:cubicBezTo>
                  <a:pt x="904020" y="537210"/>
                  <a:pt x="904578" y="534189"/>
                  <a:pt x="905925" y="531495"/>
                </a:cubicBezTo>
                <a:cubicBezTo>
                  <a:pt x="907461" y="528423"/>
                  <a:pt x="911640" y="526357"/>
                  <a:pt x="911640" y="522923"/>
                </a:cubicBezTo>
                <a:cubicBezTo>
                  <a:pt x="911640" y="517982"/>
                  <a:pt x="905778" y="495129"/>
                  <a:pt x="900210" y="488633"/>
                </a:cubicBezTo>
                <a:cubicBezTo>
                  <a:pt x="897111" y="485017"/>
                  <a:pt x="892819" y="482584"/>
                  <a:pt x="888780" y="480060"/>
                </a:cubicBezTo>
                <a:cubicBezTo>
                  <a:pt x="878818" y="473834"/>
                  <a:pt x="876890" y="474230"/>
                  <a:pt x="865920" y="471488"/>
                </a:cubicBezTo>
                <a:cubicBezTo>
                  <a:pt x="861158" y="473393"/>
                  <a:pt x="856221" y="474909"/>
                  <a:pt x="851633" y="477203"/>
                </a:cubicBezTo>
                <a:cubicBezTo>
                  <a:pt x="848561" y="478739"/>
                  <a:pt x="846217" y="481565"/>
                  <a:pt x="843060" y="482918"/>
                </a:cubicBezTo>
                <a:cubicBezTo>
                  <a:pt x="839450" y="484465"/>
                  <a:pt x="835440" y="484823"/>
                  <a:pt x="831630" y="485775"/>
                </a:cubicBezTo>
                <a:cubicBezTo>
                  <a:pt x="827820" y="484823"/>
                  <a:pt x="823713" y="484674"/>
                  <a:pt x="820200" y="482918"/>
                </a:cubicBezTo>
                <a:cubicBezTo>
                  <a:pt x="814057" y="479846"/>
                  <a:pt x="803055" y="471488"/>
                  <a:pt x="803055" y="471488"/>
                </a:cubicBezTo>
                <a:cubicBezTo>
                  <a:pt x="801150" y="468630"/>
                  <a:pt x="799575" y="465523"/>
                  <a:pt x="797340" y="462915"/>
                </a:cubicBezTo>
                <a:cubicBezTo>
                  <a:pt x="793833" y="458824"/>
                  <a:pt x="789042" y="455870"/>
                  <a:pt x="785910" y="451485"/>
                </a:cubicBezTo>
                <a:cubicBezTo>
                  <a:pt x="776855" y="438807"/>
                  <a:pt x="794938" y="429730"/>
                  <a:pt x="765908" y="420053"/>
                </a:cubicBezTo>
                <a:lnTo>
                  <a:pt x="748763" y="414338"/>
                </a:lnTo>
                <a:cubicBezTo>
                  <a:pt x="745905" y="412433"/>
                  <a:pt x="743262" y="410159"/>
                  <a:pt x="740190" y="408623"/>
                </a:cubicBezTo>
                <a:cubicBezTo>
                  <a:pt x="737496" y="407276"/>
                  <a:pt x="734622" y="405988"/>
                  <a:pt x="731618" y="405765"/>
                </a:cubicBezTo>
                <a:cubicBezTo>
                  <a:pt x="708801" y="404075"/>
                  <a:pt x="685898" y="403860"/>
                  <a:pt x="663038" y="402908"/>
                </a:cubicBezTo>
                <a:cubicBezTo>
                  <a:pt x="660180" y="401003"/>
                  <a:pt x="655139" y="400561"/>
                  <a:pt x="654465" y="397193"/>
                </a:cubicBezTo>
                <a:cubicBezTo>
                  <a:pt x="651182" y="380777"/>
                  <a:pt x="656001" y="376317"/>
                  <a:pt x="663038" y="365760"/>
                </a:cubicBezTo>
                <a:cubicBezTo>
                  <a:pt x="663658" y="363280"/>
                  <a:pt x="666929" y="348950"/>
                  <a:pt x="668753" y="345758"/>
                </a:cubicBezTo>
                <a:cubicBezTo>
                  <a:pt x="678560" y="328596"/>
                  <a:pt x="676376" y="340666"/>
                  <a:pt x="683040" y="322898"/>
                </a:cubicBezTo>
                <a:cubicBezTo>
                  <a:pt x="685560" y="316177"/>
                  <a:pt x="684743" y="307704"/>
                  <a:pt x="691613" y="302895"/>
                </a:cubicBezTo>
                <a:cubicBezTo>
                  <a:pt x="698592" y="298009"/>
                  <a:pt x="708449" y="297489"/>
                  <a:pt x="714473" y="291465"/>
                </a:cubicBezTo>
                <a:cubicBezTo>
                  <a:pt x="727358" y="278580"/>
                  <a:pt x="720521" y="286048"/>
                  <a:pt x="734475" y="268605"/>
                </a:cubicBezTo>
                <a:cubicBezTo>
                  <a:pt x="735428" y="265748"/>
                  <a:pt x="735986" y="262727"/>
                  <a:pt x="737333" y="260033"/>
                </a:cubicBezTo>
                <a:cubicBezTo>
                  <a:pt x="738869" y="256961"/>
                  <a:pt x="741228" y="254372"/>
                  <a:pt x="743048" y="251460"/>
                </a:cubicBezTo>
                <a:cubicBezTo>
                  <a:pt x="745991" y="246750"/>
                  <a:pt x="748763" y="241935"/>
                  <a:pt x="751620" y="237173"/>
                </a:cubicBezTo>
                <a:cubicBezTo>
                  <a:pt x="752573" y="233363"/>
                  <a:pt x="753399" y="229519"/>
                  <a:pt x="754478" y="225743"/>
                </a:cubicBezTo>
                <a:cubicBezTo>
                  <a:pt x="755305" y="222847"/>
                  <a:pt x="757335" y="220182"/>
                  <a:pt x="757335" y="217170"/>
                </a:cubicBezTo>
                <a:cubicBezTo>
                  <a:pt x="757335" y="184021"/>
                  <a:pt x="754843" y="131360"/>
                  <a:pt x="751620" y="94298"/>
                </a:cubicBezTo>
                <a:cubicBezTo>
                  <a:pt x="750873" y="85705"/>
                  <a:pt x="749544" y="77170"/>
                  <a:pt x="748763" y="68580"/>
                </a:cubicBezTo>
                <a:cubicBezTo>
                  <a:pt x="747639" y="56212"/>
                  <a:pt x="749832" y="43215"/>
                  <a:pt x="745905" y="31433"/>
                </a:cubicBezTo>
                <a:cubicBezTo>
                  <a:pt x="740910" y="16447"/>
                  <a:pt x="731115" y="17566"/>
                  <a:pt x="720188" y="14288"/>
                </a:cubicBezTo>
                <a:cubicBezTo>
                  <a:pt x="714418" y="12557"/>
                  <a:pt x="708887" y="10034"/>
                  <a:pt x="703043" y="8573"/>
                </a:cubicBezTo>
                <a:lnTo>
                  <a:pt x="680183" y="2858"/>
                </a:lnTo>
                <a:lnTo>
                  <a:pt x="668753" y="0"/>
                </a:lnTo>
                <a:cubicBezTo>
                  <a:pt x="660180" y="2858"/>
                  <a:pt x="651117" y="4532"/>
                  <a:pt x="643035" y="8573"/>
                </a:cubicBezTo>
                <a:cubicBezTo>
                  <a:pt x="639421" y="10380"/>
                  <a:pt x="637567" y="14558"/>
                  <a:pt x="634463" y="17145"/>
                </a:cubicBezTo>
                <a:cubicBezTo>
                  <a:pt x="631825" y="19344"/>
                  <a:pt x="628498" y="20625"/>
                  <a:pt x="625890" y="22860"/>
                </a:cubicBezTo>
                <a:cubicBezTo>
                  <a:pt x="621799" y="26367"/>
                  <a:pt x="618515" y="30742"/>
                  <a:pt x="614460" y="34290"/>
                </a:cubicBezTo>
                <a:cubicBezTo>
                  <a:pt x="610876" y="37426"/>
                  <a:pt x="606194" y="39303"/>
                  <a:pt x="603030" y="42863"/>
                </a:cubicBezTo>
                <a:cubicBezTo>
                  <a:pt x="598467" y="47997"/>
                  <a:pt x="591600" y="60008"/>
                  <a:pt x="591600" y="60008"/>
                </a:cubicBezTo>
                <a:cubicBezTo>
                  <a:pt x="590648" y="64770"/>
                  <a:pt x="589345" y="69476"/>
                  <a:pt x="588743" y="74295"/>
                </a:cubicBezTo>
                <a:cubicBezTo>
                  <a:pt x="587438" y="84735"/>
                  <a:pt x="588090" y="95441"/>
                  <a:pt x="585885" y="105728"/>
                </a:cubicBezTo>
                <a:cubicBezTo>
                  <a:pt x="585165" y="109086"/>
                  <a:pt x="582075" y="111443"/>
                  <a:pt x="580170" y="114300"/>
                </a:cubicBezTo>
                <a:cubicBezTo>
                  <a:pt x="579218" y="117158"/>
                  <a:pt x="579195" y="120521"/>
                  <a:pt x="577313" y="122873"/>
                </a:cubicBezTo>
                <a:cubicBezTo>
                  <a:pt x="575168" y="125555"/>
                  <a:pt x="571812" y="127052"/>
                  <a:pt x="568740" y="128588"/>
                </a:cubicBezTo>
                <a:cubicBezTo>
                  <a:pt x="560762" y="132577"/>
                  <a:pt x="547532" y="133250"/>
                  <a:pt x="540165" y="134303"/>
                </a:cubicBezTo>
                <a:cubicBezTo>
                  <a:pt x="525214" y="131312"/>
                  <a:pt x="528007" y="133756"/>
                  <a:pt x="517305" y="125730"/>
                </a:cubicBezTo>
                <a:cubicBezTo>
                  <a:pt x="508617" y="119214"/>
                  <a:pt x="491588" y="105728"/>
                  <a:pt x="491588" y="105728"/>
                </a:cubicBezTo>
                <a:cubicBezTo>
                  <a:pt x="490635" y="102870"/>
                  <a:pt x="490224" y="99770"/>
                  <a:pt x="488730" y="97155"/>
                </a:cubicBezTo>
                <a:cubicBezTo>
                  <a:pt x="482062" y="85486"/>
                  <a:pt x="479207" y="85011"/>
                  <a:pt x="468728" y="77153"/>
                </a:cubicBezTo>
                <a:cubicBezTo>
                  <a:pt x="464918" y="78105"/>
                  <a:pt x="460908" y="78463"/>
                  <a:pt x="457298" y="80010"/>
                </a:cubicBezTo>
                <a:cubicBezTo>
                  <a:pt x="446431" y="84667"/>
                  <a:pt x="450066" y="85831"/>
                  <a:pt x="443010" y="94298"/>
                </a:cubicBezTo>
                <a:cubicBezTo>
                  <a:pt x="429238" y="110826"/>
                  <a:pt x="438302" y="94216"/>
                  <a:pt x="423008" y="117158"/>
                </a:cubicBezTo>
                <a:cubicBezTo>
                  <a:pt x="407966" y="139721"/>
                  <a:pt x="427439" y="118443"/>
                  <a:pt x="408720" y="137160"/>
                </a:cubicBezTo>
                <a:cubicBezTo>
                  <a:pt x="400223" y="171147"/>
                  <a:pt x="402353" y="152193"/>
                  <a:pt x="405863" y="194310"/>
                </a:cubicBezTo>
                <a:cubicBezTo>
                  <a:pt x="404910" y="200025"/>
                  <a:pt x="407102" y="207358"/>
                  <a:pt x="403005" y="211455"/>
                </a:cubicBezTo>
                <a:cubicBezTo>
                  <a:pt x="396591" y="217869"/>
                  <a:pt x="362979" y="211770"/>
                  <a:pt x="360143" y="211455"/>
                </a:cubicBezTo>
                <a:cubicBezTo>
                  <a:pt x="328710" y="213360"/>
                  <a:pt x="296969" y="212382"/>
                  <a:pt x="265845" y="217170"/>
                </a:cubicBezTo>
                <a:cubicBezTo>
                  <a:pt x="259056" y="218214"/>
                  <a:pt x="254843" y="225528"/>
                  <a:pt x="248700" y="228600"/>
                </a:cubicBezTo>
                <a:cubicBezTo>
                  <a:pt x="232087" y="236906"/>
                  <a:pt x="219195" y="235054"/>
                  <a:pt x="200123" y="237173"/>
                </a:cubicBezTo>
                <a:lnTo>
                  <a:pt x="128685" y="245745"/>
                </a:lnTo>
                <a:cubicBezTo>
                  <a:pt x="124875" y="246698"/>
                  <a:pt x="120865" y="247056"/>
                  <a:pt x="117255" y="248603"/>
                </a:cubicBezTo>
                <a:cubicBezTo>
                  <a:pt x="114099" y="249956"/>
                  <a:pt x="111665" y="252614"/>
                  <a:pt x="108683" y="254318"/>
                </a:cubicBezTo>
                <a:cubicBezTo>
                  <a:pt x="104985" y="256431"/>
                  <a:pt x="101063" y="258128"/>
                  <a:pt x="97253" y="260033"/>
                </a:cubicBezTo>
                <a:cubicBezTo>
                  <a:pt x="91189" y="268118"/>
                  <a:pt x="85823" y="272191"/>
                  <a:pt x="85823" y="282893"/>
                </a:cubicBezTo>
                <a:cubicBezTo>
                  <a:pt x="85823" y="299113"/>
                  <a:pt x="86386" y="315413"/>
                  <a:pt x="88680" y="331470"/>
                </a:cubicBezTo>
                <a:cubicBezTo>
                  <a:pt x="89435" y="336752"/>
                  <a:pt x="99766" y="351128"/>
                  <a:pt x="102968" y="354330"/>
                </a:cubicBezTo>
                <a:cubicBezTo>
                  <a:pt x="106336" y="357698"/>
                  <a:pt x="111030" y="359535"/>
                  <a:pt x="114398" y="362903"/>
                </a:cubicBezTo>
                <a:cubicBezTo>
                  <a:pt x="139469" y="387974"/>
                  <a:pt x="94186" y="352029"/>
                  <a:pt x="131543" y="380048"/>
                </a:cubicBezTo>
                <a:cubicBezTo>
                  <a:pt x="141579" y="400120"/>
                  <a:pt x="133808" y="383231"/>
                  <a:pt x="140115" y="400050"/>
                </a:cubicBezTo>
                <a:cubicBezTo>
                  <a:pt x="141916" y="404853"/>
                  <a:pt x="144208" y="409472"/>
                  <a:pt x="145830" y="414338"/>
                </a:cubicBezTo>
                <a:cubicBezTo>
                  <a:pt x="147072" y="418064"/>
                  <a:pt x="147609" y="421992"/>
                  <a:pt x="148688" y="425768"/>
                </a:cubicBezTo>
                <a:cubicBezTo>
                  <a:pt x="154365" y="445638"/>
                  <a:pt x="148114" y="421383"/>
                  <a:pt x="157260" y="445770"/>
                </a:cubicBezTo>
                <a:cubicBezTo>
                  <a:pt x="158992" y="450388"/>
                  <a:pt x="162198" y="467600"/>
                  <a:pt x="162975" y="471488"/>
                </a:cubicBezTo>
                <a:cubicBezTo>
                  <a:pt x="162023" y="475298"/>
                  <a:pt x="162066" y="479508"/>
                  <a:pt x="160118" y="482918"/>
                </a:cubicBezTo>
                <a:cubicBezTo>
                  <a:pt x="153450" y="494586"/>
                  <a:pt x="146925" y="492260"/>
                  <a:pt x="134400" y="494348"/>
                </a:cubicBezTo>
                <a:cubicBezTo>
                  <a:pt x="131543" y="496253"/>
                  <a:pt x="127973" y="497381"/>
                  <a:pt x="125828" y="500063"/>
                </a:cubicBezTo>
                <a:cubicBezTo>
                  <a:pt x="116946" y="511165"/>
                  <a:pt x="132127" y="510924"/>
                  <a:pt x="111540" y="505778"/>
                </a:cubicBezTo>
                <a:cubicBezTo>
                  <a:pt x="107730" y="506730"/>
                  <a:pt x="103177" y="506182"/>
                  <a:pt x="100110" y="508635"/>
                </a:cubicBezTo>
                <a:cubicBezTo>
                  <a:pt x="97758" y="510517"/>
                  <a:pt x="99383" y="515078"/>
                  <a:pt x="97253" y="517208"/>
                </a:cubicBezTo>
                <a:cubicBezTo>
                  <a:pt x="95123" y="519338"/>
                  <a:pt x="91538" y="519113"/>
                  <a:pt x="88680" y="520065"/>
                </a:cubicBezTo>
                <a:cubicBezTo>
                  <a:pt x="54340" y="554405"/>
                  <a:pt x="93293" y="513957"/>
                  <a:pt x="71535" y="540068"/>
                </a:cubicBezTo>
                <a:cubicBezTo>
                  <a:pt x="68948" y="543172"/>
                  <a:pt x="65593" y="545572"/>
                  <a:pt x="62963" y="548640"/>
                </a:cubicBezTo>
                <a:cubicBezTo>
                  <a:pt x="59863" y="552256"/>
                  <a:pt x="57758" y="556702"/>
                  <a:pt x="54390" y="560070"/>
                </a:cubicBezTo>
                <a:cubicBezTo>
                  <a:pt x="51962" y="562498"/>
                  <a:pt x="48425" y="563550"/>
                  <a:pt x="45818" y="565785"/>
                </a:cubicBezTo>
                <a:cubicBezTo>
                  <a:pt x="35460" y="574664"/>
                  <a:pt x="33697" y="578136"/>
                  <a:pt x="25815" y="588645"/>
                </a:cubicBezTo>
                <a:cubicBezTo>
                  <a:pt x="24863" y="596265"/>
                  <a:pt x="24220" y="603930"/>
                  <a:pt x="22958" y="611505"/>
                </a:cubicBezTo>
                <a:cubicBezTo>
                  <a:pt x="21361" y="621086"/>
                  <a:pt x="18617" y="630464"/>
                  <a:pt x="17243" y="640080"/>
                </a:cubicBezTo>
                <a:cubicBezTo>
                  <a:pt x="16290" y="646748"/>
                  <a:pt x="16687" y="653753"/>
                  <a:pt x="14385" y="660083"/>
                </a:cubicBezTo>
                <a:cubicBezTo>
                  <a:pt x="12758" y="664559"/>
                  <a:pt x="8670" y="667703"/>
                  <a:pt x="5813" y="671513"/>
                </a:cubicBezTo>
                <a:cubicBezTo>
                  <a:pt x="-2566" y="696649"/>
                  <a:pt x="-349" y="681781"/>
                  <a:pt x="2955" y="711518"/>
                </a:cubicBezTo>
                <a:cubicBezTo>
                  <a:pt x="4501" y="725431"/>
                  <a:pt x="3293" y="736568"/>
                  <a:pt x="8670" y="748665"/>
                </a:cubicBezTo>
                <a:cubicBezTo>
                  <a:pt x="25736" y="787064"/>
                  <a:pt x="8496" y="750136"/>
                  <a:pt x="25815" y="774383"/>
                </a:cubicBezTo>
                <a:cubicBezTo>
                  <a:pt x="28291" y="777849"/>
                  <a:pt x="30074" y="781810"/>
                  <a:pt x="31530" y="785813"/>
                </a:cubicBezTo>
                <a:cubicBezTo>
                  <a:pt x="37760" y="802945"/>
                  <a:pt x="37561" y="808028"/>
                  <a:pt x="40103" y="825818"/>
                </a:cubicBezTo>
                <a:cubicBezTo>
                  <a:pt x="51566" y="797160"/>
                  <a:pt x="38662" y="816995"/>
                  <a:pt x="85823" y="808673"/>
                </a:cubicBezTo>
                <a:cubicBezTo>
                  <a:pt x="89205" y="808076"/>
                  <a:pt x="91323" y="804494"/>
                  <a:pt x="94395" y="802958"/>
                </a:cubicBezTo>
                <a:cubicBezTo>
                  <a:pt x="97089" y="801611"/>
                  <a:pt x="100199" y="801287"/>
                  <a:pt x="102968" y="800100"/>
                </a:cubicBezTo>
                <a:cubicBezTo>
                  <a:pt x="106883" y="798422"/>
                  <a:pt x="110443" y="795967"/>
                  <a:pt x="114398" y="794385"/>
                </a:cubicBezTo>
                <a:cubicBezTo>
                  <a:pt x="119991" y="792148"/>
                  <a:pt x="125828" y="790575"/>
                  <a:pt x="131543" y="788670"/>
                </a:cubicBezTo>
                <a:cubicBezTo>
                  <a:pt x="134400" y="787718"/>
                  <a:pt x="137193" y="786543"/>
                  <a:pt x="140115" y="785813"/>
                </a:cubicBezTo>
                <a:cubicBezTo>
                  <a:pt x="165897" y="779367"/>
                  <a:pt x="155524" y="782582"/>
                  <a:pt x="171548" y="777240"/>
                </a:cubicBezTo>
                <a:cubicBezTo>
                  <a:pt x="208760" y="786544"/>
                  <a:pt x="194661" y="782088"/>
                  <a:pt x="214410" y="788670"/>
                </a:cubicBezTo>
                <a:cubicBezTo>
                  <a:pt x="215363" y="792480"/>
                  <a:pt x="216737" y="796209"/>
                  <a:pt x="217268" y="800100"/>
                </a:cubicBezTo>
                <a:cubicBezTo>
                  <a:pt x="219599" y="817192"/>
                  <a:pt x="218799" y="834800"/>
                  <a:pt x="222983" y="851535"/>
                </a:cubicBezTo>
                <a:cubicBezTo>
                  <a:pt x="223816" y="854867"/>
                  <a:pt x="228573" y="855546"/>
                  <a:pt x="231555" y="857250"/>
                </a:cubicBezTo>
                <a:cubicBezTo>
                  <a:pt x="241441" y="862899"/>
                  <a:pt x="241941" y="862617"/>
                  <a:pt x="251558" y="865823"/>
                </a:cubicBezTo>
                <a:cubicBezTo>
                  <a:pt x="268741" y="842911"/>
                  <a:pt x="253817" y="865891"/>
                  <a:pt x="262988" y="842963"/>
                </a:cubicBezTo>
                <a:cubicBezTo>
                  <a:pt x="265361" y="837031"/>
                  <a:pt x="269244" y="831773"/>
                  <a:pt x="271560" y="825818"/>
                </a:cubicBezTo>
                <a:cubicBezTo>
                  <a:pt x="271688" y="825490"/>
                  <a:pt x="280824" y="785956"/>
                  <a:pt x="291563" y="780098"/>
                </a:cubicBezTo>
                <a:cubicBezTo>
                  <a:pt x="298458" y="776337"/>
                  <a:pt x="307130" y="777300"/>
                  <a:pt x="314423" y="774383"/>
                </a:cubicBezTo>
                <a:lnTo>
                  <a:pt x="328710" y="768668"/>
                </a:lnTo>
                <a:cubicBezTo>
                  <a:pt x="342179" y="748464"/>
                  <a:pt x="324589" y="772789"/>
                  <a:pt x="345855" y="751523"/>
                </a:cubicBezTo>
                <a:cubicBezTo>
                  <a:pt x="353905" y="743473"/>
                  <a:pt x="351285" y="735692"/>
                  <a:pt x="363000" y="728663"/>
                </a:cubicBezTo>
                <a:cubicBezTo>
                  <a:pt x="367968" y="725682"/>
                  <a:pt x="374377" y="726354"/>
                  <a:pt x="380145" y="725805"/>
                </a:cubicBezTo>
                <a:cubicBezTo>
                  <a:pt x="394400" y="724447"/>
                  <a:pt x="408720" y="723900"/>
                  <a:pt x="423008" y="722948"/>
                </a:cubicBezTo>
                <a:cubicBezTo>
                  <a:pt x="450409" y="713812"/>
                  <a:pt x="410392" y="725805"/>
                  <a:pt x="480158" y="725805"/>
                </a:cubicBezTo>
                <a:cubicBezTo>
                  <a:pt x="488939" y="725805"/>
                  <a:pt x="497303" y="721995"/>
                  <a:pt x="505875" y="720090"/>
                </a:cubicBezTo>
                <a:cubicBezTo>
                  <a:pt x="509685" y="716280"/>
                  <a:pt x="513798" y="712751"/>
                  <a:pt x="517305" y="708660"/>
                </a:cubicBezTo>
                <a:cubicBezTo>
                  <a:pt x="519540" y="706053"/>
                  <a:pt x="520592" y="702516"/>
                  <a:pt x="523020" y="700088"/>
                </a:cubicBezTo>
                <a:cubicBezTo>
                  <a:pt x="533320" y="689788"/>
                  <a:pt x="533283" y="693916"/>
                  <a:pt x="543023" y="685800"/>
                </a:cubicBezTo>
                <a:cubicBezTo>
                  <a:pt x="546127" y="683213"/>
                  <a:pt x="548491" y="679815"/>
                  <a:pt x="551595" y="677228"/>
                </a:cubicBezTo>
                <a:cubicBezTo>
                  <a:pt x="554233" y="675029"/>
                  <a:pt x="557420" y="673574"/>
                  <a:pt x="560168" y="671513"/>
                </a:cubicBezTo>
                <a:cubicBezTo>
                  <a:pt x="591610" y="647931"/>
                  <a:pt x="556100" y="672319"/>
                  <a:pt x="591600" y="648653"/>
                </a:cubicBezTo>
                <a:cubicBezTo>
                  <a:pt x="594458" y="646748"/>
                  <a:pt x="596805" y="643612"/>
                  <a:pt x="600173" y="642938"/>
                </a:cubicBezTo>
                <a:lnTo>
                  <a:pt x="614460" y="640080"/>
                </a:lnTo>
                <a:cubicBezTo>
                  <a:pt x="617318" y="638175"/>
                  <a:pt x="620018" y="636010"/>
                  <a:pt x="623033" y="634365"/>
                </a:cubicBezTo>
                <a:cubicBezTo>
                  <a:pt x="630512" y="630286"/>
                  <a:pt x="639869" y="628959"/>
                  <a:pt x="645893" y="622935"/>
                </a:cubicBezTo>
                <a:cubicBezTo>
                  <a:pt x="650655" y="618173"/>
                  <a:pt x="655174" y="613153"/>
                  <a:pt x="660180" y="608648"/>
                </a:cubicBezTo>
                <a:cubicBezTo>
                  <a:pt x="669874" y="599923"/>
                  <a:pt x="673490" y="597870"/>
                  <a:pt x="683040" y="591503"/>
                </a:cubicBezTo>
                <a:cubicBezTo>
                  <a:pt x="685913" y="587193"/>
                  <a:pt x="693663" y="577650"/>
                  <a:pt x="691613" y="571500"/>
                </a:cubicBezTo>
                <a:cubicBezTo>
                  <a:pt x="687386" y="558819"/>
                  <a:pt x="678748" y="556496"/>
                  <a:pt x="668753" y="551498"/>
                </a:cubicBezTo>
                <a:cubicBezTo>
                  <a:pt x="657323" y="552450"/>
                  <a:pt x="645933" y="554355"/>
                  <a:pt x="634463" y="554355"/>
                </a:cubicBezTo>
                <a:cubicBezTo>
                  <a:pt x="624349" y="554355"/>
                  <a:pt x="621146" y="551539"/>
                  <a:pt x="617318" y="542925"/>
                </a:cubicBezTo>
                <a:cubicBezTo>
                  <a:pt x="611281" y="529341"/>
                  <a:pt x="611141" y="523011"/>
                  <a:pt x="608745" y="508635"/>
                </a:cubicBezTo>
                <a:cubicBezTo>
                  <a:pt x="611268" y="498543"/>
                  <a:pt x="610812" y="479944"/>
                  <a:pt x="625890" y="477203"/>
                </a:cubicBezTo>
                <a:cubicBezTo>
                  <a:pt x="632517" y="475998"/>
                  <a:pt x="639225" y="479108"/>
                  <a:pt x="645893" y="480060"/>
                </a:cubicBezTo>
                <a:cubicBezTo>
                  <a:pt x="648750" y="481013"/>
                  <a:pt x="651645" y="481860"/>
                  <a:pt x="654465" y="482918"/>
                </a:cubicBezTo>
                <a:cubicBezTo>
                  <a:pt x="659268" y="484719"/>
                  <a:pt x="663887" y="487011"/>
                  <a:pt x="668753" y="488633"/>
                </a:cubicBezTo>
                <a:cubicBezTo>
                  <a:pt x="692001" y="496382"/>
                  <a:pt x="673648" y="483936"/>
                  <a:pt x="711615" y="502920"/>
                </a:cubicBezTo>
                <a:cubicBezTo>
                  <a:pt x="718944" y="506585"/>
                  <a:pt x="724592" y="512992"/>
                  <a:pt x="731618" y="517208"/>
                </a:cubicBezTo>
                <a:cubicBezTo>
                  <a:pt x="734201" y="518758"/>
                  <a:pt x="737438" y="518842"/>
                  <a:pt x="740190" y="520065"/>
                </a:cubicBezTo>
                <a:cubicBezTo>
                  <a:pt x="745794" y="522556"/>
                  <a:pt x="764350" y="532989"/>
                  <a:pt x="771623" y="534353"/>
                </a:cubicBezTo>
                <a:cubicBezTo>
                  <a:pt x="781963" y="536292"/>
                  <a:pt x="792578" y="536258"/>
                  <a:pt x="803055" y="537210"/>
                </a:cubicBezTo>
                <a:cubicBezTo>
                  <a:pt x="806865" y="539115"/>
                  <a:pt x="811213" y="540198"/>
                  <a:pt x="814485" y="542925"/>
                </a:cubicBezTo>
                <a:cubicBezTo>
                  <a:pt x="826321" y="552788"/>
                  <a:pt x="821291" y="575637"/>
                  <a:pt x="817343" y="585788"/>
                </a:cubicBezTo>
                <a:cubicBezTo>
                  <a:pt x="812014" y="599492"/>
                  <a:pt x="800870" y="600944"/>
                  <a:pt x="791625" y="608648"/>
                </a:cubicBezTo>
                <a:cubicBezTo>
                  <a:pt x="788521" y="611235"/>
                  <a:pt x="786341" y="614871"/>
                  <a:pt x="783053" y="617220"/>
                </a:cubicBezTo>
                <a:cubicBezTo>
                  <a:pt x="779587" y="619696"/>
                  <a:pt x="775089" y="620459"/>
                  <a:pt x="771623" y="622935"/>
                </a:cubicBezTo>
                <a:cubicBezTo>
                  <a:pt x="768334" y="625284"/>
                  <a:pt x="766155" y="628921"/>
                  <a:pt x="763050" y="631508"/>
                </a:cubicBezTo>
                <a:cubicBezTo>
                  <a:pt x="751359" y="641251"/>
                  <a:pt x="757022" y="633622"/>
                  <a:pt x="743048" y="642938"/>
                </a:cubicBezTo>
                <a:cubicBezTo>
                  <a:pt x="720106" y="658232"/>
                  <a:pt x="736716" y="649168"/>
                  <a:pt x="720188" y="662940"/>
                </a:cubicBezTo>
                <a:cubicBezTo>
                  <a:pt x="717550" y="665139"/>
                  <a:pt x="714168" y="666357"/>
                  <a:pt x="711615" y="668655"/>
                </a:cubicBezTo>
                <a:cubicBezTo>
                  <a:pt x="694778" y="683809"/>
                  <a:pt x="691002" y="689391"/>
                  <a:pt x="677325" y="705803"/>
                </a:cubicBezTo>
                <a:cubicBezTo>
                  <a:pt x="676373" y="709613"/>
                  <a:pt x="674034" y="713330"/>
                  <a:pt x="674468" y="717233"/>
                </a:cubicBezTo>
                <a:cubicBezTo>
                  <a:pt x="675035" y="722331"/>
                  <a:pt x="678430" y="726700"/>
                  <a:pt x="680183" y="731520"/>
                </a:cubicBezTo>
                <a:cubicBezTo>
                  <a:pt x="695769" y="774382"/>
                  <a:pt x="675317" y="724647"/>
                  <a:pt x="694470" y="762953"/>
                </a:cubicBezTo>
                <a:cubicBezTo>
                  <a:pt x="697885" y="769782"/>
                  <a:pt x="697099" y="777011"/>
                  <a:pt x="703043" y="782955"/>
                </a:cubicBezTo>
                <a:cubicBezTo>
                  <a:pt x="705173" y="785085"/>
                  <a:pt x="708847" y="784626"/>
                  <a:pt x="711615" y="785813"/>
                </a:cubicBezTo>
                <a:cubicBezTo>
                  <a:pt x="715530" y="787491"/>
                  <a:pt x="719235" y="789623"/>
                  <a:pt x="723045" y="791528"/>
                </a:cubicBezTo>
                <a:cubicBezTo>
                  <a:pt x="724950" y="788670"/>
                  <a:pt x="725902" y="784860"/>
                  <a:pt x="728760" y="782955"/>
                </a:cubicBezTo>
                <a:cubicBezTo>
                  <a:pt x="730487" y="781804"/>
                  <a:pt x="754167" y="777302"/>
                  <a:pt x="754478" y="777240"/>
                </a:cubicBezTo>
                <a:cubicBezTo>
                  <a:pt x="820079" y="744441"/>
                  <a:pt x="756657" y="778646"/>
                  <a:pt x="797340" y="751523"/>
                </a:cubicBezTo>
                <a:cubicBezTo>
                  <a:pt x="800884" y="749160"/>
                  <a:pt x="805158" y="748066"/>
                  <a:pt x="808770" y="745808"/>
                </a:cubicBezTo>
                <a:cubicBezTo>
                  <a:pt x="815347" y="741697"/>
                  <a:pt x="823693" y="734759"/>
                  <a:pt x="828773" y="728663"/>
                </a:cubicBezTo>
                <a:cubicBezTo>
                  <a:pt x="830972" y="726025"/>
                  <a:pt x="832583" y="722948"/>
                  <a:pt x="834488" y="720090"/>
                </a:cubicBezTo>
                <a:cubicBezTo>
                  <a:pt x="835440" y="717233"/>
                  <a:pt x="836692" y="714458"/>
                  <a:pt x="837345" y="711518"/>
                </a:cubicBezTo>
                <a:cubicBezTo>
                  <a:pt x="840516" y="697248"/>
                  <a:pt x="849251" y="693421"/>
                  <a:pt x="848775" y="688658"/>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B825E36-D84C-8365-6697-D05BF3C78450}"/>
              </a:ext>
            </a:extLst>
          </p:cNvPr>
          <p:cNvGrpSpPr/>
          <p:nvPr/>
        </p:nvGrpSpPr>
        <p:grpSpPr>
          <a:xfrm>
            <a:off x="10706619" y="4698924"/>
            <a:ext cx="1645993" cy="1431131"/>
            <a:chOff x="10394156" y="3867150"/>
            <a:chExt cx="1645993" cy="1431131"/>
          </a:xfrm>
        </p:grpSpPr>
        <p:sp>
          <p:nvSpPr>
            <p:cNvPr id="10" name="Freeform: Shape 9">
              <a:extLst>
                <a:ext uri="{FF2B5EF4-FFF2-40B4-BE49-F238E27FC236}">
                  <a16:creationId xmlns:a16="http://schemas.microsoft.com/office/drawing/2014/main" id="{17512EA4-5093-3675-09B8-87C1214D9BC0}"/>
                </a:ext>
              </a:extLst>
            </p:cNvPr>
            <p:cNvSpPr/>
            <p:nvPr/>
          </p:nvSpPr>
          <p:spPr>
            <a:xfrm>
              <a:off x="10394156" y="3867150"/>
              <a:ext cx="940798" cy="854869"/>
            </a:xfrm>
            <a:custGeom>
              <a:avLst/>
              <a:gdLst>
                <a:gd name="csX0" fmla="*/ 2382 w 940798"/>
                <a:gd name="csY0" fmla="*/ 197644 h 854869"/>
                <a:gd name="csX1" fmla="*/ 23813 w 940798"/>
                <a:gd name="csY1" fmla="*/ 180975 h 854869"/>
                <a:gd name="csX2" fmla="*/ 30957 w 940798"/>
                <a:gd name="csY2" fmla="*/ 176213 h 854869"/>
                <a:gd name="csX3" fmla="*/ 45244 w 940798"/>
                <a:gd name="csY3" fmla="*/ 171450 h 854869"/>
                <a:gd name="csX4" fmla="*/ 64294 w 940798"/>
                <a:gd name="csY4" fmla="*/ 157163 h 854869"/>
                <a:gd name="csX5" fmla="*/ 73819 w 940798"/>
                <a:gd name="csY5" fmla="*/ 150019 h 854869"/>
                <a:gd name="csX6" fmla="*/ 83344 w 940798"/>
                <a:gd name="csY6" fmla="*/ 140494 h 854869"/>
                <a:gd name="csX7" fmla="*/ 90488 w 940798"/>
                <a:gd name="csY7" fmla="*/ 138113 h 854869"/>
                <a:gd name="csX8" fmla="*/ 114300 w 940798"/>
                <a:gd name="csY8" fmla="*/ 130969 h 854869"/>
                <a:gd name="csX9" fmla="*/ 126207 w 940798"/>
                <a:gd name="csY9" fmla="*/ 121444 h 854869"/>
                <a:gd name="csX10" fmla="*/ 142875 w 940798"/>
                <a:gd name="csY10" fmla="*/ 107156 h 854869"/>
                <a:gd name="csX11" fmla="*/ 164307 w 940798"/>
                <a:gd name="csY11" fmla="*/ 92869 h 854869"/>
                <a:gd name="csX12" fmla="*/ 171450 w 940798"/>
                <a:gd name="csY12" fmla="*/ 88106 h 854869"/>
                <a:gd name="csX13" fmla="*/ 178594 w 940798"/>
                <a:gd name="csY13" fmla="*/ 80963 h 854869"/>
                <a:gd name="csX14" fmla="*/ 192882 w 940798"/>
                <a:gd name="csY14" fmla="*/ 73819 h 854869"/>
                <a:gd name="csX15" fmla="*/ 223838 w 940798"/>
                <a:gd name="csY15" fmla="*/ 69056 h 854869"/>
                <a:gd name="csX16" fmla="*/ 242888 w 940798"/>
                <a:gd name="csY16" fmla="*/ 64294 h 854869"/>
                <a:gd name="csX17" fmla="*/ 252413 w 940798"/>
                <a:gd name="csY17" fmla="*/ 61913 h 854869"/>
                <a:gd name="csX18" fmla="*/ 269082 w 940798"/>
                <a:gd name="csY18" fmla="*/ 47625 h 854869"/>
                <a:gd name="csX19" fmla="*/ 288132 w 940798"/>
                <a:gd name="csY19" fmla="*/ 30956 h 854869"/>
                <a:gd name="csX20" fmla="*/ 292894 w 940798"/>
                <a:gd name="csY20" fmla="*/ 21431 h 854869"/>
                <a:gd name="csX21" fmla="*/ 309563 w 940798"/>
                <a:gd name="csY21" fmla="*/ 11906 h 854869"/>
                <a:gd name="csX22" fmla="*/ 321469 w 940798"/>
                <a:gd name="csY22" fmla="*/ 4763 h 854869"/>
                <a:gd name="csX23" fmla="*/ 338138 w 940798"/>
                <a:gd name="csY23" fmla="*/ 0 h 854869"/>
                <a:gd name="csX24" fmla="*/ 345282 w 940798"/>
                <a:gd name="csY24" fmla="*/ 2381 h 854869"/>
                <a:gd name="csX25" fmla="*/ 352425 w 940798"/>
                <a:gd name="csY25" fmla="*/ 7144 h 854869"/>
                <a:gd name="csX26" fmla="*/ 369094 w 940798"/>
                <a:gd name="csY26" fmla="*/ 23813 h 854869"/>
                <a:gd name="csX27" fmla="*/ 371475 w 940798"/>
                <a:gd name="csY27" fmla="*/ 30956 h 854869"/>
                <a:gd name="csX28" fmla="*/ 376238 w 940798"/>
                <a:gd name="csY28" fmla="*/ 50006 h 854869"/>
                <a:gd name="csX29" fmla="*/ 373857 w 940798"/>
                <a:gd name="csY29" fmla="*/ 66675 h 854869"/>
                <a:gd name="csX30" fmla="*/ 371475 w 940798"/>
                <a:gd name="csY30" fmla="*/ 76200 h 854869"/>
                <a:gd name="csX31" fmla="*/ 364332 w 940798"/>
                <a:gd name="csY31" fmla="*/ 80963 h 854869"/>
                <a:gd name="csX32" fmla="*/ 366713 w 940798"/>
                <a:gd name="csY32" fmla="*/ 92869 h 854869"/>
                <a:gd name="csX33" fmla="*/ 371475 w 940798"/>
                <a:gd name="csY33" fmla="*/ 107156 h 854869"/>
                <a:gd name="csX34" fmla="*/ 373857 w 940798"/>
                <a:gd name="csY34" fmla="*/ 116681 h 854869"/>
                <a:gd name="csX35" fmla="*/ 357188 w 940798"/>
                <a:gd name="csY35" fmla="*/ 133350 h 854869"/>
                <a:gd name="csX36" fmla="*/ 347663 w 940798"/>
                <a:gd name="csY36" fmla="*/ 135731 h 854869"/>
                <a:gd name="csX37" fmla="*/ 328613 w 940798"/>
                <a:gd name="csY37" fmla="*/ 140494 h 854869"/>
                <a:gd name="csX38" fmla="*/ 311944 w 940798"/>
                <a:gd name="csY38" fmla="*/ 157163 h 854869"/>
                <a:gd name="csX39" fmla="*/ 304800 w 940798"/>
                <a:gd name="csY39" fmla="*/ 173831 h 854869"/>
                <a:gd name="csX40" fmla="*/ 302419 w 940798"/>
                <a:gd name="csY40" fmla="*/ 180975 h 854869"/>
                <a:gd name="csX41" fmla="*/ 278607 w 940798"/>
                <a:gd name="csY41" fmla="*/ 209550 h 854869"/>
                <a:gd name="csX42" fmla="*/ 271463 w 940798"/>
                <a:gd name="csY42" fmla="*/ 216694 h 854869"/>
                <a:gd name="csX43" fmla="*/ 264319 w 940798"/>
                <a:gd name="csY43" fmla="*/ 223838 h 854869"/>
                <a:gd name="csX44" fmla="*/ 257175 w 940798"/>
                <a:gd name="csY44" fmla="*/ 235744 h 854869"/>
                <a:gd name="csX45" fmla="*/ 254794 w 940798"/>
                <a:gd name="csY45" fmla="*/ 242888 h 854869"/>
                <a:gd name="csX46" fmla="*/ 247650 w 940798"/>
                <a:gd name="csY46" fmla="*/ 250031 h 854869"/>
                <a:gd name="csX47" fmla="*/ 247650 w 940798"/>
                <a:gd name="csY47" fmla="*/ 295275 h 854869"/>
                <a:gd name="csX48" fmla="*/ 269082 w 940798"/>
                <a:gd name="csY48" fmla="*/ 311944 h 854869"/>
                <a:gd name="csX49" fmla="*/ 283369 w 940798"/>
                <a:gd name="csY49" fmla="*/ 314325 h 854869"/>
                <a:gd name="csX50" fmla="*/ 307182 w 940798"/>
                <a:gd name="csY50" fmla="*/ 309563 h 854869"/>
                <a:gd name="csX51" fmla="*/ 326232 w 940798"/>
                <a:gd name="csY51" fmla="*/ 297656 h 854869"/>
                <a:gd name="csX52" fmla="*/ 350044 w 940798"/>
                <a:gd name="csY52" fmla="*/ 285750 h 854869"/>
                <a:gd name="csX53" fmla="*/ 371475 w 940798"/>
                <a:gd name="csY53" fmla="*/ 283369 h 854869"/>
                <a:gd name="csX54" fmla="*/ 378619 w 940798"/>
                <a:gd name="csY54" fmla="*/ 276225 h 854869"/>
                <a:gd name="csX55" fmla="*/ 390525 w 940798"/>
                <a:gd name="csY55" fmla="*/ 250031 h 854869"/>
                <a:gd name="csX56" fmla="*/ 392907 w 940798"/>
                <a:gd name="csY56" fmla="*/ 200025 h 854869"/>
                <a:gd name="csX57" fmla="*/ 395288 w 940798"/>
                <a:gd name="csY57" fmla="*/ 169069 h 854869"/>
                <a:gd name="csX58" fmla="*/ 397669 w 940798"/>
                <a:gd name="csY58" fmla="*/ 159544 h 854869"/>
                <a:gd name="csX59" fmla="*/ 404813 w 940798"/>
                <a:gd name="csY59" fmla="*/ 152400 h 854869"/>
                <a:gd name="csX60" fmla="*/ 411957 w 940798"/>
                <a:gd name="csY60" fmla="*/ 150019 h 854869"/>
                <a:gd name="csX61" fmla="*/ 440532 w 940798"/>
                <a:gd name="csY61" fmla="*/ 154781 h 854869"/>
                <a:gd name="csX62" fmla="*/ 450057 w 940798"/>
                <a:gd name="csY62" fmla="*/ 173831 h 854869"/>
                <a:gd name="csX63" fmla="*/ 454819 w 940798"/>
                <a:gd name="csY63" fmla="*/ 180975 h 854869"/>
                <a:gd name="csX64" fmla="*/ 457200 w 940798"/>
                <a:gd name="csY64" fmla="*/ 254794 h 854869"/>
                <a:gd name="csX65" fmla="*/ 450057 w 940798"/>
                <a:gd name="csY65" fmla="*/ 261938 h 854869"/>
                <a:gd name="csX66" fmla="*/ 435769 w 940798"/>
                <a:gd name="csY66" fmla="*/ 271463 h 854869"/>
                <a:gd name="csX67" fmla="*/ 428625 w 940798"/>
                <a:gd name="csY67" fmla="*/ 276225 h 854869"/>
                <a:gd name="csX68" fmla="*/ 421482 w 940798"/>
                <a:gd name="csY68" fmla="*/ 280988 h 854869"/>
                <a:gd name="csX69" fmla="*/ 416719 w 940798"/>
                <a:gd name="csY69" fmla="*/ 295275 h 854869"/>
                <a:gd name="csX70" fmla="*/ 414338 w 940798"/>
                <a:gd name="csY70" fmla="*/ 307181 h 854869"/>
                <a:gd name="csX71" fmla="*/ 409575 w 940798"/>
                <a:gd name="csY71" fmla="*/ 335756 h 854869"/>
                <a:gd name="csX72" fmla="*/ 402432 w 940798"/>
                <a:gd name="csY72" fmla="*/ 357188 h 854869"/>
                <a:gd name="csX73" fmla="*/ 383382 w 940798"/>
                <a:gd name="csY73" fmla="*/ 371475 h 854869"/>
                <a:gd name="csX74" fmla="*/ 361950 w 940798"/>
                <a:gd name="csY74" fmla="*/ 388144 h 854869"/>
                <a:gd name="csX75" fmla="*/ 345282 w 940798"/>
                <a:gd name="csY75" fmla="*/ 404813 h 854869"/>
                <a:gd name="csX76" fmla="*/ 342900 w 940798"/>
                <a:gd name="csY76" fmla="*/ 411956 h 854869"/>
                <a:gd name="csX77" fmla="*/ 333375 w 940798"/>
                <a:gd name="csY77" fmla="*/ 426244 h 854869"/>
                <a:gd name="csX78" fmla="*/ 330994 w 940798"/>
                <a:gd name="csY78" fmla="*/ 435769 h 854869"/>
                <a:gd name="csX79" fmla="*/ 347663 w 940798"/>
                <a:gd name="csY79" fmla="*/ 476250 h 854869"/>
                <a:gd name="csX80" fmla="*/ 352425 w 940798"/>
                <a:gd name="csY80" fmla="*/ 483394 h 854869"/>
                <a:gd name="csX81" fmla="*/ 369094 w 940798"/>
                <a:gd name="csY81" fmla="*/ 497681 h 854869"/>
                <a:gd name="csX82" fmla="*/ 373857 w 940798"/>
                <a:gd name="csY82" fmla="*/ 507206 h 854869"/>
                <a:gd name="csX83" fmla="*/ 383382 w 940798"/>
                <a:gd name="csY83" fmla="*/ 519113 h 854869"/>
                <a:gd name="csX84" fmla="*/ 400050 w 940798"/>
                <a:gd name="csY84" fmla="*/ 540544 h 854869"/>
                <a:gd name="csX85" fmla="*/ 421482 w 940798"/>
                <a:gd name="csY85" fmla="*/ 552450 h 854869"/>
                <a:gd name="csX86" fmla="*/ 440532 w 940798"/>
                <a:gd name="csY86" fmla="*/ 540544 h 854869"/>
                <a:gd name="csX87" fmla="*/ 447675 w 940798"/>
                <a:gd name="csY87" fmla="*/ 535781 h 854869"/>
                <a:gd name="csX88" fmla="*/ 457200 w 940798"/>
                <a:gd name="csY88" fmla="*/ 533400 h 854869"/>
                <a:gd name="csX89" fmla="*/ 469107 w 940798"/>
                <a:gd name="csY89" fmla="*/ 528638 h 854869"/>
                <a:gd name="csX90" fmla="*/ 488157 w 940798"/>
                <a:gd name="csY90" fmla="*/ 523875 h 854869"/>
                <a:gd name="csX91" fmla="*/ 497682 w 940798"/>
                <a:gd name="csY91" fmla="*/ 516731 h 854869"/>
                <a:gd name="csX92" fmla="*/ 507207 w 940798"/>
                <a:gd name="csY92" fmla="*/ 514350 h 854869"/>
                <a:gd name="csX93" fmla="*/ 528638 w 940798"/>
                <a:gd name="csY93" fmla="*/ 509588 h 854869"/>
                <a:gd name="csX94" fmla="*/ 550069 w 940798"/>
                <a:gd name="csY94" fmla="*/ 497681 h 854869"/>
                <a:gd name="csX95" fmla="*/ 566738 w 940798"/>
                <a:gd name="csY95" fmla="*/ 490538 h 854869"/>
                <a:gd name="csX96" fmla="*/ 573882 w 940798"/>
                <a:gd name="csY96" fmla="*/ 485775 h 854869"/>
                <a:gd name="csX97" fmla="*/ 585788 w 940798"/>
                <a:gd name="csY97" fmla="*/ 476250 h 854869"/>
                <a:gd name="csX98" fmla="*/ 595313 w 940798"/>
                <a:gd name="csY98" fmla="*/ 473869 h 854869"/>
                <a:gd name="csX99" fmla="*/ 602457 w 940798"/>
                <a:gd name="csY99" fmla="*/ 471488 h 854869"/>
                <a:gd name="csX100" fmla="*/ 647700 w 940798"/>
                <a:gd name="csY100" fmla="*/ 466725 h 854869"/>
                <a:gd name="csX101" fmla="*/ 666750 w 940798"/>
                <a:gd name="csY101" fmla="*/ 452438 h 854869"/>
                <a:gd name="csX102" fmla="*/ 673894 w 940798"/>
                <a:gd name="csY102" fmla="*/ 450056 h 854869"/>
                <a:gd name="csX103" fmla="*/ 688182 w 940798"/>
                <a:gd name="csY103" fmla="*/ 442913 h 854869"/>
                <a:gd name="csX104" fmla="*/ 702469 w 940798"/>
                <a:gd name="csY104" fmla="*/ 433388 h 854869"/>
                <a:gd name="csX105" fmla="*/ 714375 w 940798"/>
                <a:gd name="csY105" fmla="*/ 426244 h 854869"/>
                <a:gd name="csX106" fmla="*/ 728663 w 940798"/>
                <a:gd name="csY106" fmla="*/ 421481 h 854869"/>
                <a:gd name="csX107" fmla="*/ 735807 w 940798"/>
                <a:gd name="csY107" fmla="*/ 416719 h 854869"/>
                <a:gd name="csX108" fmla="*/ 764382 w 940798"/>
                <a:gd name="csY108" fmla="*/ 414338 h 854869"/>
                <a:gd name="csX109" fmla="*/ 788194 w 940798"/>
                <a:gd name="csY109" fmla="*/ 416719 h 854869"/>
                <a:gd name="csX110" fmla="*/ 797719 w 940798"/>
                <a:gd name="csY110" fmla="*/ 419100 h 854869"/>
                <a:gd name="csX111" fmla="*/ 800100 w 940798"/>
                <a:gd name="csY111" fmla="*/ 426244 h 854869"/>
                <a:gd name="csX112" fmla="*/ 797719 w 940798"/>
                <a:gd name="csY112" fmla="*/ 445294 h 854869"/>
                <a:gd name="csX113" fmla="*/ 790575 w 940798"/>
                <a:gd name="csY113" fmla="*/ 452438 h 854869"/>
                <a:gd name="csX114" fmla="*/ 773907 w 940798"/>
                <a:gd name="csY114" fmla="*/ 473869 h 854869"/>
                <a:gd name="csX115" fmla="*/ 766763 w 940798"/>
                <a:gd name="csY115" fmla="*/ 478631 h 854869"/>
                <a:gd name="csX116" fmla="*/ 762000 w 940798"/>
                <a:gd name="csY116" fmla="*/ 488156 h 854869"/>
                <a:gd name="csX117" fmla="*/ 747713 w 940798"/>
                <a:gd name="csY117" fmla="*/ 495300 h 854869"/>
                <a:gd name="csX118" fmla="*/ 740569 w 940798"/>
                <a:gd name="csY118" fmla="*/ 500063 h 854869"/>
                <a:gd name="csX119" fmla="*/ 711994 w 940798"/>
                <a:gd name="csY119" fmla="*/ 504825 h 854869"/>
                <a:gd name="csX120" fmla="*/ 700088 w 940798"/>
                <a:gd name="csY120" fmla="*/ 516731 h 854869"/>
                <a:gd name="csX121" fmla="*/ 697707 w 940798"/>
                <a:gd name="csY121" fmla="*/ 523875 h 854869"/>
                <a:gd name="csX122" fmla="*/ 707232 w 940798"/>
                <a:gd name="csY122" fmla="*/ 535781 h 854869"/>
                <a:gd name="csX123" fmla="*/ 728663 w 940798"/>
                <a:gd name="csY123" fmla="*/ 550069 h 854869"/>
                <a:gd name="csX124" fmla="*/ 735807 w 940798"/>
                <a:gd name="csY124" fmla="*/ 554831 h 854869"/>
                <a:gd name="csX125" fmla="*/ 759619 w 940798"/>
                <a:gd name="csY125" fmla="*/ 559594 h 854869"/>
                <a:gd name="csX126" fmla="*/ 773907 w 940798"/>
                <a:gd name="csY126" fmla="*/ 566738 h 854869"/>
                <a:gd name="csX127" fmla="*/ 792957 w 940798"/>
                <a:gd name="csY127" fmla="*/ 576263 h 854869"/>
                <a:gd name="csX128" fmla="*/ 835819 w 940798"/>
                <a:gd name="csY128" fmla="*/ 585788 h 854869"/>
                <a:gd name="csX129" fmla="*/ 854869 w 940798"/>
                <a:gd name="csY129" fmla="*/ 590550 h 854869"/>
                <a:gd name="csX130" fmla="*/ 873919 w 940798"/>
                <a:gd name="csY130" fmla="*/ 595313 h 854869"/>
                <a:gd name="csX131" fmla="*/ 890588 w 940798"/>
                <a:gd name="csY131" fmla="*/ 604838 h 854869"/>
                <a:gd name="csX132" fmla="*/ 897732 w 940798"/>
                <a:gd name="csY132" fmla="*/ 611981 h 854869"/>
                <a:gd name="csX133" fmla="*/ 912019 w 940798"/>
                <a:gd name="csY133" fmla="*/ 621506 h 854869"/>
                <a:gd name="csX134" fmla="*/ 921544 w 940798"/>
                <a:gd name="csY134" fmla="*/ 631031 h 854869"/>
                <a:gd name="csX135" fmla="*/ 935832 w 940798"/>
                <a:gd name="csY135" fmla="*/ 640556 h 854869"/>
                <a:gd name="csX136" fmla="*/ 940594 w 940798"/>
                <a:gd name="csY136" fmla="*/ 647700 h 854869"/>
                <a:gd name="csX137" fmla="*/ 931069 w 940798"/>
                <a:gd name="csY137" fmla="*/ 666750 h 854869"/>
                <a:gd name="csX138" fmla="*/ 923925 w 940798"/>
                <a:gd name="csY138" fmla="*/ 671513 h 854869"/>
                <a:gd name="csX139" fmla="*/ 885825 w 940798"/>
                <a:gd name="csY139" fmla="*/ 673894 h 854869"/>
                <a:gd name="csX140" fmla="*/ 866775 w 940798"/>
                <a:gd name="csY140" fmla="*/ 681038 h 854869"/>
                <a:gd name="csX141" fmla="*/ 854869 w 940798"/>
                <a:gd name="csY141" fmla="*/ 695325 h 854869"/>
                <a:gd name="csX142" fmla="*/ 823913 w 940798"/>
                <a:gd name="csY142" fmla="*/ 704850 h 854869"/>
                <a:gd name="csX143" fmla="*/ 807244 w 940798"/>
                <a:gd name="csY143" fmla="*/ 702469 h 854869"/>
                <a:gd name="csX144" fmla="*/ 802482 w 940798"/>
                <a:gd name="csY144" fmla="*/ 695325 h 854869"/>
                <a:gd name="csX145" fmla="*/ 792957 w 940798"/>
                <a:gd name="csY145" fmla="*/ 688181 h 854869"/>
                <a:gd name="csX146" fmla="*/ 781050 w 940798"/>
                <a:gd name="csY146" fmla="*/ 681038 h 854869"/>
                <a:gd name="csX147" fmla="*/ 752475 w 940798"/>
                <a:gd name="csY147" fmla="*/ 661988 h 854869"/>
                <a:gd name="csX148" fmla="*/ 742950 w 940798"/>
                <a:gd name="csY148" fmla="*/ 650081 h 854869"/>
                <a:gd name="csX149" fmla="*/ 733425 w 940798"/>
                <a:gd name="csY149" fmla="*/ 645319 h 854869"/>
                <a:gd name="csX150" fmla="*/ 716757 w 940798"/>
                <a:gd name="csY150" fmla="*/ 626269 h 854869"/>
                <a:gd name="csX151" fmla="*/ 707232 w 940798"/>
                <a:gd name="csY151" fmla="*/ 611981 h 854869"/>
                <a:gd name="csX152" fmla="*/ 704850 w 940798"/>
                <a:gd name="csY152" fmla="*/ 604838 h 854869"/>
                <a:gd name="csX153" fmla="*/ 685800 w 940798"/>
                <a:gd name="csY153" fmla="*/ 590550 h 854869"/>
                <a:gd name="csX154" fmla="*/ 676275 w 940798"/>
                <a:gd name="csY154" fmla="*/ 588169 h 854869"/>
                <a:gd name="csX155" fmla="*/ 659607 w 940798"/>
                <a:gd name="csY155" fmla="*/ 602456 h 854869"/>
                <a:gd name="csX156" fmla="*/ 650082 w 940798"/>
                <a:gd name="csY156" fmla="*/ 633413 h 854869"/>
                <a:gd name="csX157" fmla="*/ 640557 w 940798"/>
                <a:gd name="csY157" fmla="*/ 635794 h 854869"/>
                <a:gd name="csX158" fmla="*/ 611982 w 940798"/>
                <a:gd name="csY158" fmla="*/ 633413 h 854869"/>
                <a:gd name="csX159" fmla="*/ 595313 w 940798"/>
                <a:gd name="csY159" fmla="*/ 631031 h 854869"/>
                <a:gd name="csX160" fmla="*/ 559594 w 940798"/>
                <a:gd name="csY160" fmla="*/ 633413 h 854869"/>
                <a:gd name="csX161" fmla="*/ 550069 w 940798"/>
                <a:gd name="csY161" fmla="*/ 635794 h 854869"/>
                <a:gd name="csX162" fmla="*/ 535782 w 940798"/>
                <a:gd name="csY162" fmla="*/ 638175 h 854869"/>
                <a:gd name="csX163" fmla="*/ 528638 w 940798"/>
                <a:gd name="csY163" fmla="*/ 642938 h 854869"/>
                <a:gd name="csX164" fmla="*/ 519113 w 940798"/>
                <a:gd name="csY164" fmla="*/ 645319 h 854869"/>
                <a:gd name="csX165" fmla="*/ 514350 w 940798"/>
                <a:gd name="csY165" fmla="*/ 654844 h 854869"/>
                <a:gd name="csX166" fmla="*/ 509588 w 940798"/>
                <a:gd name="csY166" fmla="*/ 704850 h 854869"/>
                <a:gd name="csX167" fmla="*/ 507207 w 940798"/>
                <a:gd name="csY167" fmla="*/ 714375 h 854869"/>
                <a:gd name="csX168" fmla="*/ 502444 w 940798"/>
                <a:gd name="csY168" fmla="*/ 731044 h 854869"/>
                <a:gd name="csX169" fmla="*/ 500063 w 940798"/>
                <a:gd name="csY169" fmla="*/ 750094 h 854869"/>
                <a:gd name="csX170" fmla="*/ 490538 w 940798"/>
                <a:gd name="csY170" fmla="*/ 766763 h 854869"/>
                <a:gd name="csX171" fmla="*/ 471488 w 940798"/>
                <a:gd name="csY171" fmla="*/ 778669 h 854869"/>
                <a:gd name="csX172" fmla="*/ 454819 w 940798"/>
                <a:gd name="csY172" fmla="*/ 788194 h 854869"/>
                <a:gd name="csX173" fmla="*/ 442913 w 940798"/>
                <a:gd name="csY173" fmla="*/ 807244 h 854869"/>
                <a:gd name="csX174" fmla="*/ 440532 w 940798"/>
                <a:gd name="csY174" fmla="*/ 819150 h 854869"/>
                <a:gd name="csX175" fmla="*/ 433388 w 940798"/>
                <a:gd name="csY175" fmla="*/ 826294 h 854869"/>
                <a:gd name="csX176" fmla="*/ 419100 w 940798"/>
                <a:gd name="csY176" fmla="*/ 835819 h 854869"/>
                <a:gd name="csX177" fmla="*/ 411957 w 940798"/>
                <a:gd name="csY177" fmla="*/ 840581 h 854869"/>
                <a:gd name="csX178" fmla="*/ 400050 w 940798"/>
                <a:gd name="csY178" fmla="*/ 842963 h 854869"/>
                <a:gd name="csX179" fmla="*/ 381000 w 940798"/>
                <a:gd name="csY179" fmla="*/ 850106 h 854869"/>
                <a:gd name="csX180" fmla="*/ 371475 w 940798"/>
                <a:gd name="csY180" fmla="*/ 854869 h 854869"/>
                <a:gd name="csX181" fmla="*/ 352425 w 940798"/>
                <a:gd name="csY181" fmla="*/ 852488 h 854869"/>
                <a:gd name="csX182" fmla="*/ 328613 w 940798"/>
                <a:gd name="csY182" fmla="*/ 835819 h 854869"/>
                <a:gd name="csX183" fmla="*/ 321469 w 940798"/>
                <a:gd name="csY183" fmla="*/ 819150 h 854869"/>
                <a:gd name="csX184" fmla="*/ 314325 w 940798"/>
                <a:gd name="csY184" fmla="*/ 812006 h 854869"/>
                <a:gd name="csX185" fmla="*/ 300038 w 940798"/>
                <a:gd name="csY185" fmla="*/ 802481 h 854869"/>
                <a:gd name="csX186" fmla="*/ 261938 w 940798"/>
                <a:gd name="csY186" fmla="*/ 792956 h 854869"/>
                <a:gd name="csX187" fmla="*/ 254794 w 940798"/>
                <a:gd name="csY187" fmla="*/ 785813 h 854869"/>
                <a:gd name="csX188" fmla="*/ 247650 w 940798"/>
                <a:gd name="csY188" fmla="*/ 781050 h 854869"/>
                <a:gd name="csX189" fmla="*/ 276225 w 940798"/>
                <a:gd name="csY189" fmla="*/ 757238 h 854869"/>
                <a:gd name="csX190" fmla="*/ 285750 w 940798"/>
                <a:gd name="csY190" fmla="*/ 750094 h 854869"/>
                <a:gd name="csX191" fmla="*/ 292894 w 940798"/>
                <a:gd name="csY191" fmla="*/ 745331 h 854869"/>
                <a:gd name="csX192" fmla="*/ 297657 w 940798"/>
                <a:gd name="csY192" fmla="*/ 738188 h 854869"/>
                <a:gd name="csX193" fmla="*/ 311944 w 940798"/>
                <a:gd name="csY193" fmla="*/ 726281 h 854869"/>
                <a:gd name="csX194" fmla="*/ 328613 w 940798"/>
                <a:gd name="csY194" fmla="*/ 707231 h 854869"/>
                <a:gd name="csX195" fmla="*/ 350044 w 940798"/>
                <a:gd name="csY195" fmla="*/ 690563 h 854869"/>
                <a:gd name="csX196" fmla="*/ 357188 w 940798"/>
                <a:gd name="csY196" fmla="*/ 688181 h 854869"/>
                <a:gd name="csX197" fmla="*/ 366713 w 940798"/>
                <a:gd name="csY197" fmla="*/ 683419 h 854869"/>
                <a:gd name="csX198" fmla="*/ 381000 w 940798"/>
                <a:gd name="csY198" fmla="*/ 681038 h 854869"/>
                <a:gd name="csX199" fmla="*/ 400050 w 940798"/>
                <a:gd name="csY199" fmla="*/ 676275 h 854869"/>
                <a:gd name="csX200" fmla="*/ 402432 w 940798"/>
                <a:gd name="csY200" fmla="*/ 657225 h 854869"/>
                <a:gd name="csX201" fmla="*/ 395288 w 940798"/>
                <a:gd name="csY201" fmla="*/ 654844 h 854869"/>
                <a:gd name="csX202" fmla="*/ 378619 w 940798"/>
                <a:gd name="csY202" fmla="*/ 645319 h 854869"/>
                <a:gd name="csX203" fmla="*/ 350044 w 940798"/>
                <a:gd name="csY203" fmla="*/ 647700 h 854869"/>
                <a:gd name="csX204" fmla="*/ 319088 w 940798"/>
                <a:gd name="csY204" fmla="*/ 657225 h 854869"/>
                <a:gd name="csX205" fmla="*/ 309563 w 940798"/>
                <a:gd name="csY205" fmla="*/ 661988 h 854869"/>
                <a:gd name="csX206" fmla="*/ 269082 w 940798"/>
                <a:gd name="csY206" fmla="*/ 666750 h 854869"/>
                <a:gd name="csX207" fmla="*/ 261938 w 940798"/>
                <a:gd name="csY207" fmla="*/ 669131 h 854869"/>
                <a:gd name="csX208" fmla="*/ 254794 w 940798"/>
                <a:gd name="csY208" fmla="*/ 676275 h 854869"/>
                <a:gd name="csX209" fmla="*/ 228600 w 940798"/>
                <a:gd name="csY209" fmla="*/ 681038 h 854869"/>
                <a:gd name="csX210" fmla="*/ 221457 w 940798"/>
                <a:gd name="csY210" fmla="*/ 683419 h 854869"/>
                <a:gd name="csX211" fmla="*/ 209550 w 940798"/>
                <a:gd name="csY211" fmla="*/ 685800 h 854869"/>
                <a:gd name="csX212" fmla="*/ 195263 w 940798"/>
                <a:gd name="csY212" fmla="*/ 690563 h 854869"/>
                <a:gd name="csX213" fmla="*/ 180975 w 940798"/>
                <a:gd name="csY213" fmla="*/ 692944 h 854869"/>
                <a:gd name="csX214" fmla="*/ 173832 w 940798"/>
                <a:gd name="csY214" fmla="*/ 690563 h 854869"/>
                <a:gd name="csX215" fmla="*/ 171450 w 940798"/>
                <a:gd name="csY215" fmla="*/ 673894 h 854869"/>
                <a:gd name="csX216" fmla="*/ 169069 w 940798"/>
                <a:gd name="csY216" fmla="*/ 664369 h 854869"/>
                <a:gd name="csX217" fmla="*/ 159544 w 940798"/>
                <a:gd name="csY217" fmla="*/ 650081 h 854869"/>
                <a:gd name="csX218" fmla="*/ 154782 w 940798"/>
                <a:gd name="csY218" fmla="*/ 638175 h 854869"/>
                <a:gd name="csX219" fmla="*/ 159544 w 940798"/>
                <a:gd name="csY219" fmla="*/ 631031 h 854869"/>
                <a:gd name="csX220" fmla="*/ 164307 w 940798"/>
                <a:gd name="csY220" fmla="*/ 621506 h 854869"/>
                <a:gd name="csX221" fmla="*/ 171450 w 940798"/>
                <a:gd name="csY221" fmla="*/ 619125 h 854869"/>
                <a:gd name="csX222" fmla="*/ 180975 w 940798"/>
                <a:gd name="csY222" fmla="*/ 614363 h 854869"/>
                <a:gd name="csX223" fmla="*/ 188119 w 940798"/>
                <a:gd name="csY223" fmla="*/ 619125 h 854869"/>
                <a:gd name="csX224" fmla="*/ 209550 w 940798"/>
                <a:gd name="csY224" fmla="*/ 631031 h 854869"/>
                <a:gd name="csX225" fmla="*/ 211932 w 940798"/>
                <a:gd name="csY225" fmla="*/ 638175 h 854869"/>
                <a:gd name="csX226" fmla="*/ 228600 w 940798"/>
                <a:gd name="csY226" fmla="*/ 661988 h 854869"/>
                <a:gd name="csX227" fmla="*/ 242888 w 940798"/>
                <a:gd name="csY227" fmla="*/ 659606 h 854869"/>
                <a:gd name="csX228" fmla="*/ 257175 w 940798"/>
                <a:gd name="csY228" fmla="*/ 628650 h 854869"/>
                <a:gd name="csX229" fmla="*/ 254794 w 940798"/>
                <a:gd name="csY229" fmla="*/ 611981 h 854869"/>
                <a:gd name="csX230" fmla="*/ 247650 w 940798"/>
                <a:gd name="csY230" fmla="*/ 604838 h 854869"/>
                <a:gd name="csX231" fmla="*/ 245269 w 940798"/>
                <a:gd name="csY231" fmla="*/ 597694 h 854869"/>
                <a:gd name="csX232" fmla="*/ 264319 w 940798"/>
                <a:gd name="csY232" fmla="*/ 590550 h 854869"/>
                <a:gd name="csX233" fmla="*/ 280988 w 940798"/>
                <a:gd name="csY233" fmla="*/ 588169 h 854869"/>
                <a:gd name="csX234" fmla="*/ 302419 w 940798"/>
                <a:gd name="csY234" fmla="*/ 573881 h 854869"/>
                <a:gd name="csX235" fmla="*/ 304800 w 940798"/>
                <a:gd name="csY235" fmla="*/ 564356 h 854869"/>
                <a:gd name="csX236" fmla="*/ 285750 w 940798"/>
                <a:gd name="csY236" fmla="*/ 531019 h 854869"/>
                <a:gd name="csX237" fmla="*/ 280988 w 940798"/>
                <a:gd name="csY237" fmla="*/ 523875 h 854869"/>
                <a:gd name="csX238" fmla="*/ 269082 w 940798"/>
                <a:gd name="csY238" fmla="*/ 519113 h 854869"/>
                <a:gd name="csX239" fmla="*/ 247650 w 940798"/>
                <a:gd name="csY239" fmla="*/ 526256 h 854869"/>
                <a:gd name="csX240" fmla="*/ 242888 w 940798"/>
                <a:gd name="csY240" fmla="*/ 533400 h 854869"/>
                <a:gd name="csX241" fmla="*/ 221457 w 940798"/>
                <a:gd name="csY241" fmla="*/ 552450 h 854869"/>
                <a:gd name="csX242" fmla="*/ 211932 w 940798"/>
                <a:gd name="csY242" fmla="*/ 554831 h 854869"/>
                <a:gd name="csX243" fmla="*/ 202407 w 940798"/>
                <a:gd name="csY243" fmla="*/ 547688 h 854869"/>
                <a:gd name="csX244" fmla="*/ 200025 w 940798"/>
                <a:gd name="csY244" fmla="*/ 540544 h 854869"/>
                <a:gd name="csX245" fmla="*/ 207169 w 940798"/>
                <a:gd name="csY245" fmla="*/ 495300 h 854869"/>
                <a:gd name="csX246" fmla="*/ 209550 w 940798"/>
                <a:gd name="csY246" fmla="*/ 419100 h 854869"/>
                <a:gd name="csX247" fmla="*/ 207169 w 940798"/>
                <a:gd name="csY247" fmla="*/ 411956 h 854869"/>
                <a:gd name="csX248" fmla="*/ 202407 w 940798"/>
                <a:gd name="csY248" fmla="*/ 404813 h 854869"/>
                <a:gd name="csX249" fmla="*/ 200025 w 940798"/>
                <a:gd name="csY249" fmla="*/ 390525 h 854869"/>
                <a:gd name="csX250" fmla="*/ 195263 w 940798"/>
                <a:gd name="csY250" fmla="*/ 383381 h 854869"/>
                <a:gd name="csX251" fmla="*/ 192882 w 940798"/>
                <a:gd name="csY251" fmla="*/ 373856 h 854869"/>
                <a:gd name="csX252" fmla="*/ 197644 w 940798"/>
                <a:gd name="csY252" fmla="*/ 359569 h 854869"/>
                <a:gd name="csX253" fmla="*/ 209550 w 940798"/>
                <a:gd name="csY253" fmla="*/ 357188 h 854869"/>
                <a:gd name="csX254" fmla="*/ 216694 w 940798"/>
                <a:gd name="csY254" fmla="*/ 352425 h 854869"/>
                <a:gd name="csX255" fmla="*/ 221457 w 940798"/>
                <a:gd name="csY255" fmla="*/ 345281 h 854869"/>
                <a:gd name="csX256" fmla="*/ 207169 w 940798"/>
                <a:gd name="csY256" fmla="*/ 326231 h 854869"/>
                <a:gd name="csX257" fmla="*/ 197644 w 940798"/>
                <a:gd name="csY257" fmla="*/ 304800 h 854869"/>
                <a:gd name="csX258" fmla="*/ 200025 w 940798"/>
                <a:gd name="csY258" fmla="*/ 285750 h 854869"/>
                <a:gd name="csX259" fmla="*/ 204788 w 940798"/>
                <a:gd name="csY259" fmla="*/ 276225 h 854869"/>
                <a:gd name="csX260" fmla="*/ 209550 w 940798"/>
                <a:gd name="csY260" fmla="*/ 264319 h 854869"/>
                <a:gd name="csX261" fmla="*/ 216694 w 940798"/>
                <a:gd name="csY261" fmla="*/ 245269 h 854869"/>
                <a:gd name="csX262" fmla="*/ 221457 w 940798"/>
                <a:gd name="csY262" fmla="*/ 223838 h 854869"/>
                <a:gd name="csX263" fmla="*/ 226219 w 940798"/>
                <a:gd name="csY263" fmla="*/ 216694 h 854869"/>
                <a:gd name="csX264" fmla="*/ 228600 w 940798"/>
                <a:gd name="csY264" fmla="*/ 209550 h 854869"/>
                <a:gd name="csX265" fmla="*/ 238125 w 940798"/>
                <a:gd name="csY265" fmla="*/ 202406 h 854869"/>
                <a:gd name="csX266" fmla="*/ 247650 w 940798"/>
                <a:gd name="csY266" fmla="*/ 188119 h 854869"/>
                <a:gd name="csX267" fmla="*/ 254794 w 940798"/>
                <a:gd name="csY267" fmla="*/ 178594 h 854869"/>
                <a:gd name="csX268" fmla="*/ 254794 w 940798"/>
                <a:gd name="csY268" fmla="*/ 142875 h 854869"/>
                <a:gd name="csX269" fmla="*/ 247650 w 940798"/>
                <a:gd name="csY269" fmla="*/ 140494 h 854869"/>
                <a:gd name="csX270" fmla="*/ 238125 w 940798"/>
                <a:gd name="csY270" fmla="*/ 133350 h 854869"/>
                <a:gd name="csX271" fmla="*/ 211932 w 940798"/>
                <a:gd name="csY271" fmla="*/ 126206 h 854869"/>
                <a:gd name="csX272" fmla="*/ 173832 w 940798"/>
                <a:gd name="csY272" fmla="*/ 128588 h 854869"/>
                <a:gd name="csX273" fmla="*/ 157163 w 940798"/>
                <a:gd name="csY273" fmla="*/ 150019 h 854869"/>
                <a:gd name="csX274" fmla="*/ 150019 w 940798"/>
                <a:gd name="csY274" fmla="*/ 157163 h 854869"/>
                <a:gd name="csX275" fmla="*/ 142875 w 940798"/>
                <a:gd name="csY275" fmla="*/ 161925 h 854869"/>
                <a:gd name="csX276" fmla="*/ 135732 w 940798"/>
                <a:gd name="csY276" fmla="*/ 169069 h 854869"/>
                <a:gd name="csX277" fmla="*/ 126207 w 940798"/>
                <a:gd name="csY277" fmla="*/ 176213 h 854869"/>
                <a:gd name="csX278" fmla="*/ 107157 w 940798"/>
                <a:gd name="csY278" fmla="*/ 197644 h 854869"/>
                <a:gd name="csX279" fmla="*/ 97632 w 940798"/>
                <a:gd name="csY279" fmla="*/ 202406 h 854869"/>
                <a:gd name="csX280" fmla="*/ 83344 w 940798"/>
                <a:gd name="csY280" fmla="*/ 207169 h 854869"/>
                <a:gd name="csX281" fmla="*/ 76200 w 940798"/>
                <a:gd name="csY281" fmla="*/ 209550 h 854869"/>
                <a:gd name="csX282" fmla="*/ 66675 w 940798"/>
                <a:gd name="csY282" fmla="*/ 214313 h 854869"/>
                <a:gd name="csX283" fmla="*/ 50007 w 940798"/>
                <a:gd name="csY283" fmla="*/ 223838 h 854869"/>
                <a:gd name="csX284" fmla="*/ 40482 w 940798"/>
                <a:gd name="csY284" fmla="*/ 226219 h 854869"/>
                <a:gd name="csX285" fmla="*/ 9525 w 940798"/>
                <a:gd name="csY285" fmla="*/ 223838 h 854869"/>
                <a:gd name="csX286" fmla="*/ 2382 w 940798"/>
                <a:gd name="csY286" fmla="*/ 221456 h 854869"/>
                <a:gd name="csX287" fmla="*/ 0 w 940798"/>
                <a:gd name="csY287" fmla="*/ 214313 h 854869"/>
                <a:gd name="csX288" fmla="*/ 2382 w 940798"/>
                <a:gd name="csY288" fmla="*/ 197644 h 8548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Lst>
              <a:rect l="l" t="t" r="r" b="b"/>
              <a:pathLst>
                <a:path w="940798" h="854869">
                  <a:moveTo>
                    <a:pt x="2382" y="197644"/>
                  </a:moveTo>
                  <a:cubicBezTo>
                    <a:pt x="6351" y="192088"/>
                    <a:pt x="16283" y="185995"/>
                    <a:pt x="23813" y="180975"/>
                  </a:cubicBezTo>
                  <a:cubicBezTo>
                    <a:pt x="26194" y="179388"/>
                    <a:pt x="28342" y="177375"/>
                    <a:pt x="30957" y="176213"/>
                  </a:cubicBezTo>
                  <a:cubicBezTo>
                    <a:pt x="35544" y="174174"/>
                    <a:pt x="40482" y="173038"/>
                    <a:pt x="45244" y="171450"/>
                  </a:cubicBezTo>
                  <a:lnTo>
                    <a:pt x="64294" y="157163"/>
                  </a:lnTo>
                  <a:cubicBezTo>
                    <a:pt x="67469" y="154782"/>
                    <a:pt x="71013" y="152825"/>
                    <a:pt x="73819" y="150019"/>
                  </a:cubicBezTo>
                  <a:cubicBezTo>
                    <a:pt x="76994" y="146844"/>
                    <a:pt x="79690" y="143104"/>
                    <a:pt x="83344" y="140494"/>
                  </a:cubicBezTo>
                  <a:cubicBezTo>
                    <a:pt x="85387" y="139035"/>
                    <a:pt x="88138" y="138994"/>
                    <a:pt x="90488" y="138113"/>
                  </a:cubicBezTo>
                  <a:cubicBezTo>
                    <a:pt x="108392" y="131399"/>
                    <a:pt x="96081" y="134612"/>
                    <a:pt x="114300" y="130969"/>
                  </a:cubicBezTo>
                  <a:cubicBezTo>
                    <a:pt x="118269" y="127794"/>
                    <a:pt x="122382" y="124791"/>
                    <a:pt x="126207" y="121444"/>
                  </a:cubicBezTo>
                  <a:cubicBezTo>
                    <a:pt x="140306" y="109108"/>
                    <a:pt x="125766" y="119132"/>
                    <a:pt x="142875" y="107156"/>
                  </a:cubicBezTo>
                  <a:cubicBezTo>
                    <a:pt x="142935" y="107114"/>
                    <a:pt x="160705" y="95271"/>
                    <a:pt x="164307" y="92869"/>
                  </a:cubicBezTo>
                  <a:cubicBezTo>
                    <a:pt x="166688" y="91282"/>
                    <a:pt x="169426" y="90129"/>
                    <a:pt x="171450" y="88106"/>
                  </a:cubicBezTo>
                  <a:cubicBezTo>
                    <a:pt x="173831" y="85725"/>
                    <a:pt x="176007" y="83119"/>
                    <a:pt x="178594" y="80963"/>
                  </a:cubicBezTo>
                  <a:cubicBezTo>
                    <a:pt x="182852" y="77415"/>
                    <a:pt x="187386" y="74818"/>
                    <a:pt x="192882" y="73819"/>
                  </a:cubicBezTo>
                  <a:cubicBezTo>
                    <a:pt x="224676" y="68039"/>
                    <a:pt x="200137" y="74526"/>
                    <a:pt x="223838" y="69056"/>
                  </a:cubicBezTo>
                  <a:cubicBezTo>
                    <a:pt x="230216" y="67584"/>
                    <a:pt x="236538" y="65881"/>
                    <a:pt x="242888" y="64294"/>
                  </a:cubicBezTo>
                  <a:lnTo>
                    <a:pt x="252413" y="61913"/>
                  </a:lnTo>
                  <a:cubicBezTo>
                    <a:pt x="266974" y="52205"/>
                    <a:pt x="251758" y="63024"/>
                    <a:pt x="269082" y="47625"/>
                  </a:cubicBezTo>
                  <a:cubicBezTo>
                    <a:pt x="295247" y="24367"/>
                    <a:pt x="269689" y="49399"/>
                    <a:pt x="288132" y="30956"/>
                  </a:cubicBezTo>
                  <a:cubicBezTo>
                    <a:pt x="289719" y="27781"/>
                    <a:pt x="290622" y="24158"/>
                    <a:pt x="292894" y="21431"/>
                  </a:cubicBezTo>
                  <a:cubicBezTo>
                    <a:pt x="295473" y="18337"/>
                    <a:pt x="306805" y="13438"/>
                    <a:pt x="309563" y="11906"/>
                  </a:cubicBezTo>
                  <a:cubicBezTo>
                    <a:pt x="313609" y="9658"/>
                    <a:pt x="317329" y="6833"/>
                    <a:pt x="321469" y="4763"/>
                  </a:cubicBezTo>
                  <a:cubicBezTo>
                    <a:pt x="324890" y="3053"/>
                    <a:pt x="335080" y="765"/>
                    <a:pt x="338138" y="0"/>
                  </a:cubicBezTo>
                  <a:cubicBezTo>
                    <a:pt x="340519" y="794"/>
                    <a:pt x="343037" y="1258"/>
                    <a:pt x="345282" y="2381"/>
                  </a:cubicBezTo>
                  <a:cubicBezTo>
                    <a:pt x="347842" y="3661"/>
                    <a:pt x="350136" y="5427"/>
                    <a:pt x="352425" y="7144"/>
                  </a:cubicBezTo>
                  <a:cubicBezTo>
                    <a:pt x="360618" y="13289"/>
                    <a:pt x="364863" y="15350"/>
                    <a:pt x="369094" y="23813"/>
                  </a:cubicBezTo>
                  <a:cubicBezTo>
                    <a:pt x="370216" y="26058"/>
                    <a:pt x="370815" y="28535"/>
                    <a:pt x="371475" y="30956"/>
                  </a:cubicBezTo>
                  <a:cubicBezTo>
                    <a:pt x="373197" y="37271"/>
                    <a:pt x="376238" y="50006"/>
                    <a:pt x="376238" y="50006"/>
                  </a:cubicBezTo>
                  <a:cubicBezTo>
                    <a:pt x="375444" y="55562"/>
                    <a:pt x="374861" y="61153"/>
                    <a:pt x="373857" y="66675"/>
                  </a:cubicBezTo>
                  <a:cubicBezTo>
                    <a:pt x="373271" y="69895"/>
                    <a:pt x="373290" y="73477"/>
                    <a:pt x="371475" y="76200"/>
                  </a:cubicBezTo>
                  <a:cubicBezTo>
                    <a:pt x="369888" y="78581"/>
                    <a:pt x="366713" y="79375"/>
                    <a:pt x="364332" y="80963"/>
                  </a:cubicBezTo>
                  <a:cubicBezTo>
                    <a:pt x="365126" y="84932"/>
                    <a:pt x="365648" y="88964"/>
                    <a:pt x="366713" y="92869"/>
                  </a:cubicBezTo>
                  <a:cubicBezTo>
                    <a:pt x="368034" y="97712"/>
                    <a:pt x="370032" y="102348"/>
                    <a:pt x="371475" y="107156"/>
                  </a:cubicBezTo>
                  <a:cubicBezTo>
                    <a:pt x="372415" y="110291"/>
                    <a:pt x="373063" y="113506"/>
                    <a:pt x="373857" y="116681"/>
                  </a:cubicBezTo>
                  <a:cubicBezTo>
                    <a:pt x="368142" y="124300"/>
                    <a:pt x="366077" y="128905"/>
                    <a:pt x="357188" y="133350"/>
                  </a:cubicBezTo>
                  <a:cubicBezTo>
                    <a:pt x="354261" y="134814"/>
                    <a:pt x="350858" y="135021"/>
                    <a:pt x="347663" y="135731"/>
                  </a:cubicBezTo>
                  <a:cubicBezTo>
                    <a:pt x="330426" y="139562"/>
                    <a:pt x="341377" y="136240"/>
                    <a:pt x="328613" y="140494"/>
                  </a:cubicBezTo>
                  <a:cubicBezTo>
                    <a:pt x="320994" y="146209"/>
                    <a:pt x="316389" y="148274"/>
                    <a:pt x="311944" y="157163"/>
                  </a:cubicBezTo>
                  <a:cubicBezTo>
                    <a:pt x="296574" y="187903"/>
                    <a:pt x="322130" y="147842"/>
                    <a:pt x="304800" y="173831"/>
                  </a:cubicBezTo>
                  <a:cubicBezTo>
                    <a:pt x="304006" y="176212"/>
                    <a:pt x="303638" y="178781"/>
                    <a:pt x="302419" y="180975"/>
                  </a:cubicBezTo>
                  <a:cubicBezTo>
                    <a:pt x="294131" y="195894"/>
                    <a:pt x="291090" y="197067"/>
                    <a:pt x="278607" y="209550"/>
                  </a:cubicBezTo>
                  <a:lnTo>
                    <a:pt x="271463" y="216694"/>
                  </a:lnTo>
                  <a:cubicBezTo>
                    <a:pt x="269082" y="219075"/>
                    <a:pt x="266052" y="220950"/>
                    <a:pt x="264319" y="223838"/>
                  </a:cubicBezTo>
                  <a:cubicBezTo>
                    <a:pt x="261938" y="227807"/>
                    <a:pt x="259245" y="231604"/>
                    <a:pt x="257175" y="235744"/>
                  </a:cubicBezTo>
                  <a:cubicBezTo>
                    <a:pt x="256052" y="237989"/>
                    <a:pt x="256186" y="240799"/>
                    <a:pt x="254794" y="242888"/>
                  </a:cubicBezTo>
                  <a:cubicBezTo>
                    <a:pt x="252926" y="245690"/>
                    <a:pt x="250031" y="247650"/>
                    <a:pt x="247650" y="250031"/>
                  </a:cubicBezTo>
                  <a:cubicBezTo>
                    <a:pt x="244257" y="266997"/>
                    <a:pt x="241753" y="274044"/>
                    <a:pt x="247650" y="295275"/>
                  </a:cubicBezTo>
                  <a:cubicBezTo>
                    <a:pt x="249050" y="300315"/>
                    <a:pt x="265074" y="310487"/>
                    <a:pt x="269082" y="311944"/>
                  </a:cubicBezTo>
                  <a:cubicBezTo>
                    <a:pt x="273619" y="313594"/>
                    <a:pt x="278607" y="313531"/>
                    <a:pt x="283369" y="314325"/>
                  </a:cubicBezTo>
                  <a:cubicBezTo>
                    <a:pt x="286210" y="313852"/>
                    <a:pt x="302920" y="311457"/>
                    <a:pt x="307182" y="309563"/>
                  </a:cubicBezTo>
                  <a:cubicBezTo>
                    <a:pt x="322030" y="302964"/>
                    <a:pt x="314935" y="303739"/>
                    <a:pt x="326232" y="297656"/>
                  </a:cubicBezTo>
                  <a:cubicBezTo>
                    <a:pt x="334045" y="293449"/>
                    <a:pt x="341224" y="286730"/>
                    <a:pt x="350044" y="285750"/>
                  </a:cubicBezTo>
                  <a:lnTo>
                    <a:pt x="371475" y="283369"/>
                  </a:lnTo>
                  <a:cubicBezTo>
                    <a:pt x="373856" y="280988"/>
                    <a:pt x="376811" y="279066"/>
                    <a:pt x="378619" y="276225"/>
                  </a:cubicBezTo>
                  <a:cubicBezTo>
                    <a:pt x="386073" y="264511"/>
                    <a:pt x="387028" y="260523"/>
                    <a:pt x="390525" y="250031"/>
                  </a:cubicBezTo>
                  <a:cubicBezTo>
                    <a:pt x="391319" y="233362"/>
                    <a:pt x="391927" y="216684"/>
                    <a:pt x="392907" y="200025"/>
                  </a:cubicBezTo>
                  <a:cubicBezTo>
                    <a:pt x="393515" y="189694"/>
                    <a:pt x="394079" y="179347"/>
                    <a:pt x="395288" y="169069"/>
                  </a:cubicBezTo>
                  <a:cubicBezTo>
                    <a:pt x="395670" y="165819"/>
                    <a:pt x="396045" y="162386"/>
                    <a:pt x="397669" y="159544"/>
                  </a:cubicBezTo>
                  <a:cubicBezTo>
                    <a:pt x="399340" y="156620"/>
                    <a:pt x="402011" y="154268"/>
                    <a:pt x="404813" y="152400"/>
                  </a:cubicBezTo>
                  <a:cubicBezTo>
                    <a:pt x="406902" y="151008"/>
                    <a:pt x="409576" y="150813"/>
                    <a:pt x="411957" y="150019"/>
                  </a:cubicBezTo>
                  <a:cubicBezTo>
                    <a:pt x="421482" y="151606"/>
                    <a:pt x="431371" y="151727"/>
                    <a:pt x="440532" y="154781"/>
                  </a:cubicBezTo>
                  <a:cubicBezTo>
                    <a:pt x="450207" y="158006"/>
                    <a:pt x="447410" y="166773"/>
                    <a:pt x="450057" y="173831"/>
                  </a:cubicBezTo>
                  <a:cubicBezTo>
                    <a:pt x="451062" y="176511"/>
                    <a:pt x="453232" y="178594"/>
                    <a:pt x="454819" y="180975"/>
                  </a:cubicBezTo>
                  <a:cubicBezTo>
                    <a:pt x="461025" y="212004"/>
                    <a:pt x="463739" y="215560"/>
                    <a:pt x="457200" y="254794"/>
                  </a:cubicBezTo>
                  <a:cubicBezTo>
                    <a:pt x="456646" y="258116"/>
                    <a:pt x="452715" y="259871"/>
                    <a:pt x="450057" y="261938"/>
                  </a:cubicBezTo>
                  <a:cubicBezTo>
                    <a:pt x="445539" y="265452"/>
                    <a:pt x="440532" y="268288"/>
                    <a:pt x="435769" y="271463"/>
                  </a:cubicBezTo>
                  <a:lnTo>
                    <a:pt x="428625" y="276225"/>
                  </a:lnTo>
                  <a:lnTo>
                    <a:pt x="421482" y="280988"/>
                  </a:lnTo>
                  <a:cubicBezTo>
                    <a:pt x="419894" y="285750"/>
                    <a:pt x="417703" y="290352"/>
                    <a:pt x="416719" y="295275"/>
                  </a:cubicBezTo>
                  <a:cubicBezTo>
                    <a:pt x="415925" y="299244"/>
                    <a:pt x="415041" y="303195"/>
                    <a:pt x="414338" y="307181"/>
                  </a:cubicBezTo>
                  <a:cubicBezTo>
                    <a:pt x="412660" y="316690"/>
                    <a:pt x="411468" y="326287"/>
                    <a:pt x="409575" y="335756"/>
                  </a:cubicBezTo>
                  <a:cubicBezTo>
                    <a:pt x="407747" y="344897"/>
                    <a:pt x="407908" y="349521"/>
                    <a:pt x="402432" y="357188"/>
                  </a:cubicBezTo>
                  <a:cubicBezTo>
                    <a:pt x="396961" y="364847"/>
                    <a:pt x="391378" y="366387"/>
                    <a:pt x="383382" y="371475"/>
                  </a:cubicBezTo>
                  <a:cubicBezTo>
                    <a:pt x="356329" y="388690"/>
                    <a:pt x="379003" y="373527"/>
                    <a:pt x="361950" y="388144"/>
                  </a:cubicBezTo>
                  <a:cubicBezTo>
                    <a:pt x="346394" y="401478"/>
                    <a:pt x="357662" y="388304"/>
                    <a:pt x="345282" y="404813"/>
                  </a:cubicBezTo>
                  <a:cubicBezTo>
                    <a:pt x="344488" y="407194"/>
                    <a:pt x="344119" y="409762"/>
                    <a:pt x="342900" y="411956"/>
                  </a:cubicBezTo>
                  <a:cubicBezTo>
                    <a:pt x="340120" y="416960"/>
                    <a:pt x="333375" y="426244"/>
                    <a:pt x="333375" y="426244"/>
                  </a:cubicBezTo>
                  <a:cubicBezTo>
                    <a:pt x="332581" y="429419"/>
                    <a:pt x="330561" y="432525"/>
                    <a:pt x="330994" y="435769"/>
                  </a:cubicBezTo>
                  <a:cubicBezTo>
                    <a:pt x="334118" y="459198"/>
                    <a:pt x="336612" y="459674"/>
                    <a:pt x="347663" y="476250"/>
                  </a:cubicBezTo>
                  <a:cubicBezTo>
                    <a:pt x="349250" y="478631"/>
                    <a:pt x="350044" y="481807"/>
                    <a:pt x="352425" y="483394"/>
                  </a:cubicBezTo>
                  <a:cubicBezTo>
                    <a:pt x="359626" y="488194"/>
                    <a:pt x="363318" y="489981"/>
                    <a:pt x="369094" y="497681"/>
                  </a:cubicBezTo>
                  <a:cubicBezTo>
                    <a:pt x="371224" y="500521"/>
                    <a:pt x="371888" y="504252"/>
                    <a:pt x="373857" y="507206"/>
                  </a:cubicBezTo>
                  <a:cubicBezTo>
                    <a:pt x="376676" y="511435"/>
                    <a:pt x="380332" y="515047"/>
                    <a:pt x="383382" y="519113"/>
                  </a:cubicBezTo>
                  <a:cubicBezTo>
                    <a:pt x="390455" y="528544"/>
                    <a:pt x="388756" y="530277"/>
                    <a:pt x="400050" y="540544"/>
                  </a:cubicBezTo>
                  <a:cubicBezTo>
                    <a:pt x="409531" y="549163"/>
                    <a:pt x="411932" y="549267"/>
                    <a:pt x="421482" y="552450"/>
                  </a:cubicBezTo>
                  <a:cubicBezTo>
                    <a:pt x="439701" y="538786"/>
                    <a:pt x="422221" y="551008"/>
                    <a:pt x="440532" y="540544"/>
                  </a:cubicBezTo>
                  <a:cubicBezTo>
                    <a:pt x="443017" y="539124"/>
                    <a:pt x="445045" y="536908"/>
                    <a:pt x="447675" y="535781"/>
                  </a:cubicBezTo>
                  <a:cubicBezTo>
                    <a:pt x="450683" y="534492"/>
                    <a:pt x="454095" y="534435"/>
                    <a:pt x="457200" y="533400"/>
                  </a:cubicBezTo>
                  <a:cubicBezTo>
                    <a:pt x="461255" y="532048"/>
                    <a:pt x="465021" y="529895"/>
                    <a:pt x="469107" y="528638"/>
                  </a:cubicBezTo>
                  <a:cubicBezTo>
                    <a:pt x="475363" y="526713"/>
                    <a:pt x="488157" y="523875"/>
                    <a:pt x="488157" y="523875"/>
                  </a:cubicBezTo>
                  <a:cubicBezTo>
                    <a:pt x="491332" y="521494"/>
                    <a:pt x="494132" y="518506"/>
                    <a:pt x="497682" y="516731"/>
                  </a:cubicBezTo>
                  <a:cubicBezTo>
                    <a:pt x="500609" y="515267"/>
                    <a:pt x="503998" y="514992"/>
                    <a:pt x="507207" y="514350"/>
                  </a:cubicBezTo>
                  <a:cubicBezTo>
                    <a:pt x="528161" y="510160"/>
                    <a:pt x="514735" y="514222"/>
                    <a:pt x="528638" y="509588"/>
                  </a:cubicBezTo>
                  <a:cubicBezTo>
                    <a:pt x="537947" y="503381"/>
                    <a:pt x="537435" y="503296"/>
                    <a:pt x="550069" y="497681"/>
                  </a:cubicBezTo>
                  <a:cubicBezTo>
                    <a:pt x="565098" y="491001"/>
                    <a:pt x="548579" y="500914"/>
                    <a:pt x="566738" y="490538"/>
                  </a:cubicBezTo>
                  <a:cubicBezTo>
                    <a:pt x="569223" y="489118"/>
                    <a:pt x="571592" y="487492"/>
                    <a:pt x="573882" y="485775"/>
                  </a:cubicBezTo>
                  <a:cubicBezTo>
                    <a:pt x="577948" y="482725"/>
                    <a:pt x="581345" y="478718"/>
                    <a:pt x="585788" y="476250"/>
                  </a:cubicBezTo>
                  <a:cubicBezTo>
                    <a:pt x="588649" y="474661"/>
                    <a:pt x="592166" y="474768"/>
                    <a:pt x="595313" y="473869"/>
                  </a:cubicBezTo>
                  <a:cubicBezTo>
                    <a:pt x="597727" y="473179"/>
                    <a:pt x="599970" y="471827"/>
                    <a:pt x="602457" y="471488"/>
                  </a:cubicBezTo>
                  <a:cubicBezTo>
                    <a:pt x="617482" y="469439"/>
                    <a:pt x="632619" y="468313"/>
                    <a:pt x="647700" y="466725"/>
                  </a:cubicBezTo>
                  <a:cubicBezTo>
                    <a:pt x="654050" y="461963"/>
                    <a:pt x="659220" y="454949"/>
                    <a:pt x="666750" y="452438"/>
                  </a:cubicBezTo>
                  <a:cubicBezTo>
                    <a:pt x="669131" y="451644"/>
                    <a:pt x="671649" y="451179"/>
                    <a:pt x="673894" y="450056"/>
                  </a:cubicBezTo>
                  <a:cubicBezTo>
                    <a:pt x="692352" y="440827"/>
                    <a:pt x="670232" y="448896"/>
                    <a:pt x="688182" y="442913"/>
                  </a:cubicBezTo>
                  <a:cubicBezTo>
                    <a:pt x="701723" y="429370"/>
                    <a:pt x="688684" y="440280"/>
                    <a:pt x="702469" y="433388"/>
                  </a:cubicBezTo>
                  <a:cubicBezTo>
                    <a:pt x="706609" y="431318"/>
                    <a:pt x="710162" y="428159"/>
                    <a:pt x="714375" y="426244"/>
                  </a:cubicBezTo>
                  <a:cubicBezTo>
                    <a:pt x="718945" y="424166"/>
                    <a:pt x="724486" y="424266"/>
                    <a:pt x="728663" y="421481"/>
                  </a:cubicBezTo>
                  <a:cubicBezTo>
                    <a:pt x="731044" y="419894"/>
                    <a:pt x="733001" y="417280"/>
                    <a:pt x="735807" y="416719"/>
                  </a:cubicBezTo>
                  <a:cubicBezTo>
                    <a:pt x="745179" y="414845"/>
                    <a:pt x="754857" y="415132"/>
                    <a:pt x="764382" y="414338"/>
                  </a:cubicBezTo>
                  <a:cubicBezTo>
                    <a:pt x="772319" y="415132"/>
                    <a:pt x="780297" y="415591"/>
                    <a:pt x="788194" y="416719"/>
                  </a:cubicBezTo>
                  <a:cubicBezTo>
                    <a:pt x="791434" y="417182"/>
                    <a:pt x="795163" y="417056"/>
                    <a:pt x="797719" y="419100"/>
                  </a:cubicBezTo>
                  <a:cubicBezTo>
                    <a:pt x="799679" y="420668"/>
                    <a:pt x="799306" y="423863"/>
                    <a:pt x="800100" y="426244"/>
                  </a:cubicBezTo>
                  <a:cubicBezTo>
                    <a:pt x="799306" y="432594"/>
                    <a:pt x="799906" y="439280"/>
                    <a:pt x="797719" y="445294"/>
                  </a:cubicBezTo>
                  <a:cubicBezTo>
                    <a:pt x="796568" y="448459"/>
                    <a:pt x="792731" y="449851"/>
                    <a:pt x="790575" y="452438"/>
                  </a:cubicBezTo>
                  <a:cubicBezTo>
                    <a:pt x="776415" y="469430"/>
                    <a:pt x="800555" y="447221"/>
                    <a:pt x="773907" y="473869"/>
                  </a:cubicBezTo>
                  <a:cubicBezTo>
                    <a:pt x="771883" y="475893"/>
                    <a:pt x="769144" y="477044"/>
                    <a:pt x="766763" y="478631"/>
                  </a:cubicBezTo>
                  <a:cubicBezTo>
                    <a:pt x="765175" y="481806"/>
                    <a:pt x="764672" y="485818"/>
                    <a:pt x="762000" y="488156"/>
                  </a:cubicBezTo>
                  <a:cubicBezTo>
                    <a:pt x="757993" y="491662"/>
                    <a:pt x="752367" y="492714"/>
                    <a:pt x="747713" y="495300"/>
                  </a:cubicBezTo>
                  <a:cubicBezTo>
                    <a:pt x="745211" y="496690"/>
                    <a:pt x="743129" y="498783"/>
                    <a:pt x="740569" y="500063"/>
                  </a:cubicBezTo>
                  <a:cubicBezTo>
                    <a:pt x="732592" y="504052"/>
                    <a:pt x="718780" y="504071"/>
                    <a:pt x="711994" y="504825"/>
                  </a:cubicBezTo>
                  <a:cubicBezTo>
                    <a:pt x="708025" y="508794"/>
                    <a:pt x="703455" y="512241"/>
                    <a:pt x="700088" y="516731"/>
                  </a:cubicBezTo>
                  <a:cubicBezTo>
                    <a:pt x="698582" y="518739"/>
                    <a:pt x="696826" y="521525"/>
                    <a:pt x="697707" y="523875"/>
                  </a:cubicBezTo>
                  <a:cubicBezTo>
                    <a:pt x="699492" y="528634"/>
                    <a:pt x="704183" y="531715"/>
                    <a:pt x="707232" y="535781"/>
                  </a:cubicBezTo>
                  <a:cubicBezTo>
                    <a:pt x="717754" y="549811"/>
                    <a:pt x="704279" y="537877"/>
                    <a:pt x="728663" y="550069"/>
                  </a:cubicBezTo>
                  <a:cubicBezTo>
                    <a:pt x="731223" y="551349"/>
                    <a:pt x="733247" y="553551"/>
                    <a:pt x="735807" y="554831"/>
                  </a:cubicBezTo>
                  <a:cubicBezTo>
                    <a:pt x="742461" y="558158"/>
                    <a:pt x="753466" y="558715"/>
                    <a:pt x="759619" y="559594"/>
                  </a:cubicBezTo>
                  <a:cubicBezTo>
                    <a:pt x="764382" y="561975"/>
                    <a:pt x="769252" y="564152"/>
                    <a:pt x="773907" y="566738"/>
                  </a:cubicBezTo>
                  <a:cubicBezTo>
                    <a:pt x="785205" y="573015"/>
                    <a:pt x="777500" y="571717"/>
                    <a:pt x="792957" y="576263"/>
                  </a:cubicBezTo>
                  <a:cubicBezTo>
                    <a:pt x="836881" y="589181"/>
                    <a:pt x="806603" y="579527"/>
                    <a:pt x="835819" y="585788"/>
                  </a:cubicBezTo>
                  <a:cubicBezTo>
                    <a:pt x="842219" y="587160"/>
                    <a:pt x="848491" y="589078"/>
                    <a:pt x="854869" y="590550"/>
                  </a:cubicBezTo>
                  <a:cubicBezTo>
                    <a:pt x="873541" y="594859"/>
                    <a:pt x="860266" y="590761"/>
                    <a:pt x="873919" y="595313"/>
                  </a:cubicBezTo>
                  <a:cubicBezTo>
                    <a:pt x="893249" y="614641"/>
                    <a:pt x="868202" y="592046"/>
                    <a:pt x="890588" y="604838"/>
                  </a:cubicBezTo>
                  <a:cubicBezTo>
                    <a:pt x="893512" y="606509"/>
                    <a:pt x="895074" y="609914"/>
                    <a:pt x="897732" y="611981"/>
                  </a:cubicBezTo>
                  <a:cubicBezTo>
                    <a:pt x="902250" y="615495"/>
                    <a:pt x="907972" y="617459"/>
                    <a:pt x="912019" y="621506"/>
                  </a:cubicBezTo>
                  <a:cubicBezTo>
                    <a:pt x="915194" y="624681"/>
                    <a:pt x="918038" y="628226"/>
                    <a:pt x="921544" y="631031"/>
                  </a:cubicBezTo>
                  <a:cubicBezTo>
                    <a:pt x="926014" y="634607"/>
                    <a:pt x="935832" y="640556"/>
                    <a:pt x="935832" y="640556"/>
                  </a:cubicBezTo>
                  <a:cubicBezTo>
                    <a:pt x="937419" y="642937"/>
                    <a:pt x="940239" y="644860"/>
                    <a:pt x="940594" y="647700"/>
                  </a:cubicBezTo>
                  <a:cubicBezTo>
                    <a:pt x="941802" y="657363"/>
                    <a:pt x="937539" y="661358"/>
                    <a:pt x="931069" y="666750"/>
                  </a:cubicBezTo>
                  <a:cubicBezTo>
                    <a:pt x="928870" y="668582"/>
                    <a:pt x="926752" y="671067"/>
                    <a:pt x="923925" y="671513"/>
                  </a:cubicBezTo>
                  <a:cubicBezTo>
                    <a:pt x="911356" y="673498"/>
                    <a:pt x="898525" y="673100"/>
                    <a:pt x="885825" y="673894"/>
                  </a:cubicBezTo>
                  <a:cubicBezTo>
                    <a:pt x="877305" y="675598"/>
                    <a:pt x="872907" y="674906"/>
                    <a:pt x="866775" y="681038"/>
                  </a:cubicBezTo>
                  <a:cubicBezTo>
                    <a:pt x="861304" y="686509"/>
                    <a:pt x="862672" y="691423"/>
                    <a:pt x="854869" y="695325"/>
                  </a:cubicBezTo>
                  <a:cubicBezTo>
                    <a:pt x="846688" y="699416"/>
                    <a:pt x="833635" y="702420"/>
                    <a:pt x="823913" y="704850"/>
                  </a:cubicBezTo>
                  <a:cubicBezTo>
                    <a:pt x="818357" y="704056"/>
                    <a:pt x="812373" y="704749"/>
                    <a:pt x="807244" y="702469"/>
                  </a:cubicBezTo>
                  <a:cubicBezTo>
                    <a:pt x="804629" y="701307"/>
                    <a:pt x="804506" y="697349"/>
                    <a:pt x="802482" y="695325"/>
                  </a:cubicBezTo>
                  <a:cubicBezTo>
                    <a:pt x="799676" y="692519"/>
                    <a:pt x="796259" y="690382"/>
                    <a:pt x="792957" y="688181"/>
                  </a:cubicBezTo>
                  <a:cubicBezTo>
                    <a:pt x="789106" y="685614"/>
                    <a:pt x="784855" y="683672"/>
                    <a:pt x="781050" y="681038"/>
                  </a:cubicBezTo>
                  <a:cubicBezTo>
                    <a:pt x="752589" y="661335"/>
                    <a:pt x="772039" y="671769"/>
                    <a:pt x="752475" y="661988"/>
                  </a:cubicBezTo>
                  <a:cubicBezTo>
                    <a:pt x="749300" y="658019"/>
                    <a:pt x="746775" y="653428"/>
                    <a:pt x="742950" y="650081"/>
                  </a:cubicBezTo>
                  <a:cubicBezTo>
                    <a:pt x="740279" y="647743"/>
                    <a:pt x="735935" y="647829"/>
                    <a:pt x="733425" y="645319"/>
                  </a:cubicBezTo>
                  <a:cubicBezTo>
                    <a:pt x="705643" y="617537"/>
                    <a:pt x="736997" y="639762"/>
                    <a:pt x="716757" y="626269"/>
                  </a:cubicBezTo>
                  <a:cubicBezTo>
                    <a:pt x="713582" y="621506"/>
                    <a:pt x="710012" y="616985"/>
                    <a:pt x="707232" y="611981"/>
                  </a:cubicBezTo>
                  <a:cubicBezTo>
                    <a:pt x="706013" y="609787"/>
                    <a:pt x="706242" y="606926"/>
                    <a:pt x="704850" y="604838"/>
                  </a:cubicBezTo>
                  <a:cubicBezTo>
                    <a:pt x="700953" y="598992"/>
                    <a:pt x="691635" y="593143"/>
                    <a:pt x="685800" y="590550"/>
                  </a:cubicBezTo>
                  <a:cubicBezTo>
                    <a:pt x="682809" y="589221"/>
                    <a:pt x="679450" y="588963"/>
                    <a:pt x="676275" y="588169"/>
                  </a:cubicBezTo>
                  <a:cubicBezTo>
                    <a:pt x="670912" y="591387"/>
                    <a:pt x="661374" y="594800"/>
                    <a:pt x="659607" y="602456"/>
                  </a:cubicBezTo>
                  <a:cubicBezTo>
                    <a:pt x="656250" y="617004"/>
                    <a:pt x="663136" y="625953"/>
                    <a:pt x="650082" y="633413"/>
                  </a:cubicBezTo>
                  <a:cubicBezTo>
                    <a:pt x="647241" y="635037"/>
                    <a:pt x="643732" y="635000"/>
                    <a:pt x="640557" y="635794"/>
                  </a:cubicBezTo>
                  <a:cubicBezTo>
                    <a:pt x="631032" y="635000"/>
                    <a:pt x="621487" y="634414"/>
                    <a:pt x="611982" y="633413"/>
                  </a:cubicBezTo>
                  <a:cubicBezTo>
                    <a:pt x="606400" y="632825"/>
                    <a:pt x="600926" y="631031"/>
                    <a:pt x="595313" y="631031"/>
                  </a:cubicBezTo>
                  <a:cubicBezTo>
                    <a:pt x="583380" y="631031"/>
                    <a:pt x="571500" y="632619"/>
                    <a:pt x="559594" y="633413"/>
                  </a:cubicBezTo>
                  <a:cubicBezTo>
                    <a:pt x="556419" y="634207"/>
                    <a:pt x="553278" y="635152"/>
                    <a:pt x="550069" y="635794"/>
                  </a:cubicBezTo>
                  <a:cubicBezTo>
                    <a:pt x="545335" y="636741"/>
                    <a:pt x="540362" y="636648"/>
                    <a:pt x="535782" y="638175"/>
                  </a:cubicBezTo>
                  <a:cubicBezTo>
                    <a:pt x="533067" y="639080"/>
                    <a:pt x="531269" y="641811"/>
                    <a:pt x="528638" y="642938"/>
                  </a:cubicBezTo>
                  <a:cubicBezTo>
                    <a:pt x="525630" y="644227"/>
                    <a:pt x="522288" y="644525"/>
                    <a:pt x="519113" y="645319"/>
                  </a:cubicBezTo>
                  <a:cubicBezTo>
                    <a:pt x="517525" y="648494"/>
                    <a:pt x="515596" y="651520"/>
                    <a:pt x="514350" y="654844"/>
                  </a:cubicBezTo>
                  <a:cubicBezTo>
                    <a:pt x="509138" y="668744"/>
                    <a:pt x="510317" y="697196"/>
                    <a:pt x="509588" y="704850"/>
                  </a:cubicBezTo>
                  <a:cubicBezTo>
                    <a:pt x="509278" y="708108"/>
                    <a:pt x="508106" y="711228"/>
                    <a:pt x="507207" y="714375"/>
                  </a:cubicBezTo>
                  <a:cubicBezTo>
                    <a:pt x="504940" y="722309"/>
                    <a:pt x="503934" y="722102"/>
                    <a:pt x="502444" y="731044"/>
                  </a:cubicBezTo>
                  <a:cubicBezTo>
                    <a:pt x="501392" y="737356"/>
                    <a:pt x="501615" y="743886"/>
                    <a:pt x="500063" y="750094"/>
                  </a:cubicBezTo>
                  <a:cubicBezTo>
                    <a:pt x="499441" y="752581"/>
                    <a:pt x="492898" y="764403"/>
                    <a:pt x="490538" y="766763"/>
                  </a:cubicBezTo>
                  <a:cubicBezTo>
                    <a:pt x="482954" y="774347"/>
                    <a:pt x="480286" y="773642"/>
                    <a:pt x="471488" y="778669"/>
                  </a:cubicBezTo>
                  <a:cubicBezTo>
                    <a:pt x="447927" y="792132"/>
                    <a:pt x="483603" y="773800"/>
                    <a:pt x="454819" y="788194"/>
                  </a:cubicBezTo>
                  <a:cubicBezTo>
                    <a:pt x="450850" y="794544"/>
                    <a:pt x="444381" y="799901"/>
                    <a:pt x="442913" y="807244"/>
                  </a:cubicBezTo>
                  <a:cubicBezTo>
                    <a:pt x="442119" y="811213"/>
                    <a:pt x="442342" y="815530"/>
                    <a:pt x="440532" y="819150"/>
                  </a:cubicBezTo>
                  <a:cubicBezTo>
                    <a:pt x="439026" y="822162"/>
                    <a:pt x="436046" y="824226"/>
                    <a:pt x="433388" y="826294"/>
                  </a:cubicBezTo>
                  <a:cubicBezTo>
                    <a:pt x="428870" y="829808"/>
                    <a:pt x="423863" y="832644"/>
                    <a:pt x="419100" y="835819"/>
                  </a:cubicBezTo>
                  <a:cubicBezTo>
                    <a:pt x="416719" y="837406"/>
                    <a:pt x="414763" y="840020"/>
                    <a:pt x="411957" y="840581"/>
                  </a:cubicBezTo>
                  <a:lnTo>
                    <a:pt x="400050" y="842963"/>
                  </a:lnTo>
                  <a:cubicBezTo>
                    <a:pt x="373520" y="856227"/>
                    <a:pt x="406948" y="840375"/>
                    <a:pt x="381000" y="850106"/>
                  </a:cubicBezTo>
                  <a:cubicBezTo>
                    <a:pt x="377676" y="851352"/>
                    <a:pt x="374650" y="853281"/>
                    <a:pt x="371475" y="854869"/>
                  </a:cubicBezTo>
                  <a:cubicBezTo>
                    <a:pt x="365125" y="854075"/>
                    <a:pt x="358452" y="854640"/>
                    <a:pt x="352425" y="852488"/>
                  </a:cubicBezTo>
                  <a:cubicBezTo>
                    <a:pt x="348694" y="851156"/>
                    <a:pt x="333108" y="839190"/>
                    <a:pt x="328613" y="835819"/>
                  </a:cubicBezTo>
                  <a:cubicBezTo>
                    <a:pt x="326669" y="829987"/>
                    <a:pt x="325149" y="824301"/>
                    <a:pt x="321469" y="819150"/>
                  </a:cubicBezTo>
                  <a:cubicBezTo>
                    <a:pt x="319511" y="816410"/>
                    <a:pt x="316983" y="814074"/>
                    <a:pt x="314325" y="812006"/>
                  </a:cubicBezTo>
                  <a:cubicBezTo>
                    <a:pt x="309807" y="808492"/>
                    <a:pt x="305591" y="803869"/>
                    <a:pt x="300038" y="802481"/>
                  </a:cubicBezTo>
                  <a:lnTo>
                    <a:pt x="261938" y="792956"/>
                  </a:lnTo>
                  <a:cubicBezTo>
                    <a:pt x="259557" y="790575"/>
                    <a:pt x="257381" y="787969"/>
                    <a:pt x="254794" y="785813"/>
                  </a:cubicBezTo>
                  <a:cubicBezTo>
                    <a:pt x="252595" y="783981"/>
                    <a:pt x="247650" y="783912"/>
                    <a:pt x="247650" y="781050"/>
                  </a:cubicBezTo>
                  <a:cubicBezTo>
                    <a:pt x="247650" y="763584"/>
                    <a:pt x="265487" y="763203"/>
                    <a:pt x="276225" y="757238"/>
                  </a:cubicBezTo>
                  <a:cubicBezTo>
                    <a:pt x="279694" y="755311"/>
                    <a:pt x="282521" y="752401"/>
                    <a:pt x="285750" y="750094"/>
                  </a:cubicBezTo>
                  <a:cubicBezTo>
                    <a:pt x="288079" y="748430"/>
                    <a:pt x="290513" y="746919"/>
                    <a:pt x="292894" y="745331"/>
                  </a:cubicBezTo>
                  <a:cubicBezTo>
                    <a:pt x="294482" y="742950"/>
                    <a:pt x="295633" y="740212"/>
                    <a:pt x="297657" y="738188"/>
                  </a:cubicBezTo>
                  <a:cubicBezTo>
                    <a:pt x="319696" y="716149"/>
                    <a:pt x="288544" y="753580"/>
                    <a:pt x="311944" y="726281"/>
                  </a:cubicBezTo>
                  <a:cubicBezTo>
                    <a:pt x="331620" y="703326"/>
                    <a:pt x="305151" y="730693"/>
                    <a:pt x="328613" y="707231"/>
                  </a:cubicBezTo>
                  <a:cubicBezTo>
                    <a:pt x="332769" y="694764"/>
                    <a:pt x="330079" y="697220"/>
                    <a:pt x="350044" y="690563"/>
                  </a:cubicBezTo>
                  <a:cubicBezTo>
                    <a:pt x="352425" y="689769"/>
                    <a:pt x="354881" y="689170"/>
                    <a:pt x="357188" y="688181"/>
                  </a:cubicBezTo>
                  <a:cubicBezTo>
                    <a:pt x="360451" y="686783"/>
                    <a:pt x="363313" y="684439"/>
                    <a:pt x="366713" y="683419"/>
                  </a:cubicBezTo>
                  <a:cubicBezTo>
                    <a:pt x="371337" y="682032"/>
                    <a:pt x="376250" y="681902"/>
                    <a:pt x="381000" y="681038"/>
                  </a:cubicBezTo>
                  <a:cubicBezTo>
                    <a:pt x="393641" y="678740"/>
                    <a:pt x="390138" y="679579"/>
                    <a:pt x="400050" y="676275"/>
                  </a:cubicBezTo>
                  <a:cubicBezTo>
                    <a:pt x="402112" y="671120"/>
                    <a:pt x="408298" y="663091"/>
                    <a:pt x="402432" y="657225"/>
                  </a:cubicBezTo>
                  <a:cubicBezTo>
                    <a:pt x="400657" y="655450"/>
                    <a:pt x="397669" y="655638"/>
                    <a:pt x="395288" y="654844"/>
                  </a:cubicBezTo>
                  <a:cubicBezTo>
                    <a:pt x="392245" y="652815"/>
                    <a:pt x="381954" y="645527"/>
                    <a:pt x="378619" y="645319"/>
                  </a:cubicBezTo>
                  <a:cubicBezTo>
                    <a:pt x="369080" y="644723"/>
                    <a:pt x="359569" y="646906"/>
                    <a:pt x="350044" y="647700"/>
                  </a:cubicBezTo>
                  <a:cubicBezTo>
                    <a:pt x="325508" y="655879"/>
                    <a:pt x="335918" y="653018"/>
                    <a:pt x="319088" y="657225"/>
                  </a:cubicBezTo>
                  <a:cubicBezTo>
                    <a:pt x="315913" y="658813"/>
                    <a:pt x="312988" y="661054"/>
                    <a:pt x="309563" y="661988"/>
                  </a:cubicBezTo>
                  <a:cubicBezTo>
                    <a:pt x="303470" y="663650"/>
                    <a:pt x="272226" y="666436"/>
                    <a:pt x="269082" y="666750"/>
                  </a:cubicBezTo>
                  <a:cubicBezTo>
                    <a:pt x="266701" y="667544"/>
                    <a:pt x="264027" y="667739"/>
                    <a:pt x="261938" y="669131"/>
                  </a:cubicBezTo>
                  <a:cubicBezTo>
                    <a:pt x="259136" y="670999"/>
                    <a:pt x="257806" y="674769"/>
                    <a:pt x="254794" y="676275"/>
                  </a:cubicBezTo>
                  <a:cubicBezTo>
                    <a:pt x="253064" y="677140"/>
                    <a:pt x="229091" y="680929"/>
                    <a:pt x="228600" y="681038"/>
                  </a:cubicBezTo>
                  <a:cubicBezTo>
                    <a:pt x="226150" y="681583"/>
                    <a:pt x="223892" y="682810"/>
                    <a:pt x="221457" y="683419"/>
                  </a:cubicBezTo>
                  <a:cubicBezTo>
                    <a:pt x="217530" y="684401"/>
                    <a:pt x="213455" y="684735"/>
                    <a:pt x="209550" y="685800"/>
                  </a:cubicBezTo>
                  <a:cubicBezTo>
                    <a:pt x="204707" y="687121"/>
                    <a:pt x="200215" y="689738"/>
                    <a:pt x="195263" y="690563"/>
                  </a:cubicBezTo>
                  <a:lnTo>
                    <a:pt x="180975" y="692944"/>
                  </a:lnTo>
                  <a:cubicBezTo>
                    <a:pt x="178594" y="692150"/>
                    <a:pt x="174954" y="692808"/>
                    <a:pt x="173832" y="690563"/>
                  </a:cubicBezTo>
                  <a:cubicBezTo>
                    <a:pt x="171322" y="685543"/>
                    <a:pt x="172454" y="679416"/>
                    <a:pt x="171450" y="673894"/>
                  </a:cubicBezTo>
                  <a:cubicBezTo>
                    <a:pt x="170865" y="670674"/>
                    <a:pt x="170533" y="667296"/>
                    <a:pt x="169069" y="664369"/>
                  </a:cubicBezTo>
                  <a:cubicBezTo>
                    <a:pt x="166509" y="659249"/>
                    <a:pt x="161670" y="655396"/>
                    <a:pt x="159544" y="650081"/>
                  </a:cubicBezTo>
                  <a:lnTo>
                    <a:pt x="154782" y="638175"/>
                  </a:lnTo>
                  <a:cubicBezTo>
                    <a:pt x="156369" y="635794"/>
                    <a:pt x="158124" y="633516"/>
                    <a:pt x="159544" y="631031"/>
                  </a:cubicBezTo>
                  <a:cubicBezTo>
                    <a:pt x="161305" y="627949"/>
                    <a:pt x="161797" y="624016"/>
                    <a:pt x="164307" y="621506"/>
                  </a:cubicBezTo>
                  <a:cubicBezTo>
                    <a:pt x="166082" y="619731"/>
                    <a:pt x="169143" y="620114"/>
                    <a:pt x="171450" y="619125"/>
                  </a:cubicBezTo>
                  <a:cubicBezTo>
                    <a:pt x="174713" y="617727"/>
                    <a:pt x="177800" y="615950"/>
                    <a:pt x="180975" y="614363"/>
                  </a:cubicBezTo>
                  <a:cubicBezTo>
                    <a:pt x="183356" y="615950"/>
                    <a:pt x="185647" y="617683"/>
                    <a:pt x="188119" y="619125"/>
                  </a:cubicBezTo>
                  <a:cubicBezTo>
                    <a:pt x="195178" y="623243"/>
                    <a:pt x="203169" y="625926"/>
                    <a:pt x="209550" y="631031"/>
                  </a:cubicBezTo>
                  <a:cubicBezTo>
                    <a:pt x="211510" y="632599"/>
                    <a:pt x="210913" y="635881"/>
                    <a:pt x="211932" y="638175"/>
                  </a:cubicBezTo>
                  <a:cubicBezTo>
                    <a:pt x="219254" y="654651"/>
                    <a:pt x="216852" y="650240"/>
                    <a:pt x="228600" y="661988"/>
                  </a:cubicBezTo>
                  <a:cubicBezTo>
                    <a:pt x="233363" y="661194"/>
                    <a:pt x="239077" y="662570"/>
                    <a:pt x="242888" y="659606"/>
                  </a:cubicBezTo>
                  <a:cubicBezTo>
                    <a:pt x="245000" y="657963"/>
                    <a:pt x="256717" y="629720"/>
                    <a:pt x="257175" y="628650"/>
                  </a:cubicBezTo>
                  <a:cubicBezTo>
                    <a:pt x="256381" y="623094"/>
                    <a:pt x="256879" y="617192"/>
                    <a:pt x="254794" y="611981"/>
                  </a:cubicBezTo>
                  <a:cubicBezTo>
                    <a:pt x="253543" y="608854"/>
                    <a:pt x="249518" y="607640"/>
                    <a:pt x="247650" y="604838"/>
                  </a:cubicBezTo>
                  <a:cubicBezTo>
                    <a:pt x="246258" y="602749"/>
                    <a:pt x="246063" y="600075"/>
                    <a:pt x="245269" y="597694"/>
                  </a:cubicBezTo>
                  <a:cubicBezTo>
                    <a:pt x="246798" y="597082"/>
                    <a:pt x="260582" y="591297"/>
                    <a:pt x="264319" y="590550"/>
                  </a:cubicBezTo>
                  <a:cubicBezTo>
                    <a:pt x="269823" y="589449"/>
                    <a:pt x="275432" y="588963"/>
                    <a:pt x="280988" y="588169"/>
                  </a:cubicBezTo>
                  <a:cubicBezTo>
                    <a:pt x="292789" y="583111"/>
                    <a:pt x="297854" y="584534"/>
                    <a:pt x="302419" y="573881"/>
                  </a:cubicBezTo>
                  <a:cubicBezTo>
                    <a:pt x="303708" y="570873"/>
                    <a:pt x="304006" y="567531"/>
                    <a:pt x="304800" y="564356"/>
                  </a:cubicBezTo>
                  <a:cubicBezTo>
                    <a:pt x="300119" y="540950"/>
                    <a:pt x="306078" y="561515"/>
                    <a:pt x="285750" y="531019"/>
                  </a:cubicBezTo>
                  <a:cubicBezTo>
                    <a:pt x="284163" y="528638"/>
                    <a:pt x="283317" y="525538"/>
                    <a:pt x="280988" y="523875"/>
                  </a:cubicBezTo>
                  <a:cubicBezTo>
                    <a:pt x="277510" y="521391"/>
                    <a:pt x="273051" y="520700"/>
                    <a:pt x="269082" y="519113"/>
                  </a:cubicBezTo>
                  <a:cubicBezTo>
                    <a:pt x="261938" y="521494"/>
                    <a:pt x="254261" y="522650"/>
                    <a:pt x="247650" y="526256"/>
                  </a:cubicBezTo>
                  <a:cubicBezTo>
                    <a:pt x="245138" y="527626"/>
                    <a:pt x="244789" y="531261"/>
                    <a:pt x="242888" y="533400"/>
                  </a:cubicBezTo>
                  <a:cubicBezTo>
                    <a:pt x="239763" y="536916"/>
                    <a:pt x="228602" y="549388"/>
                    <a:pt x="221457" y="552450"/>
                  </a:cubicBezTo>
                  <a:cubicBezTo>
                    <a:pt x="218449" y="553739"/>
                    <a:pt x="215107" y="554037"/>
                    <a:pt x="211932" y="554831"/>
                  </a:cubicBezTo>
                  <a:cubicBezTo>
                    <a:pt x="208757" y="552450"/>
                    <a:pt x="204948" y="550737"/>
                    <a:pt x="202407" y="547688"/>
                  </a:cubicBezTo>
                  <a:cubicBezTo>
                    <a:pt x="200800" y="545760"/>
                    <a:pt x="200025" y="543054"/>
                    <a:pt x="200025" y="540544"/>
                  </a:cubicBezTo>
                  <a:cubicBezTo>
                    <a:pt x="200025" y="503429"/>
                    <a:pt x="195925" y="512168"/>
                    <a:pt x="207169" y="495300"/>
                  </a:cubicBezTo>
                  <a:cubicBezTo>
                    <a:pt x="212946" y="454864"/>
                    <a:pt x="213842" y="464162"/>
                    <a:pt x="209550" y="419100"/>
                  </a:cubicBezTo>
                  <a:cubicBezTo>
                    <a:pt x="209312" y="416601"/>
                    <a:pt x="208291" y="414201"/>
                    <a:pt x="207169" y="411956"/>
                  </a:cubicBezTo>
                  <a:cubicBezTo>
                    <a:pt x="205889" y="409396"/>
                    <a:pt x="203994" y="407194"/>
                    <a:pt x="202407" y="404813"/>
                  </a:cubicBezTo>
                  <a:cubicBezTo>
                    <a:pt x="201613" y="400050"/>
                    <a:pt x="201552" y="395106"/>
                    <a:pt x="200025" y="390525"/>
                  </a:cubicBezTo>
                  <a:cubicBezTo>
                    <a:pt x="199120" y="387810"/>
                    <a:pt x="196390" y="386012"/>
                    <a:pt x="195263" y="383381"/>
                  </a:cubicBezTo>
                  <a:cubicBezTo>
                    <a:pt x="193974" y="380373"/>
                    <a:pt x="193676" y="377031"/>
                    <a:pt x="192882" y="373856"/>
                  </a:cubicBezTo>
                  <a:cubicBezTo>
                    <a:pt x="194469" y="369094"/>
                    <a:pt x="194094" y="363119"/>
                    <a:pt x="197644" y="359569"/>
                  </a:cubicBezTo>
                  <a:cubicBezTo>
                    <a:pt x="200506" y="356707"/>
                    <a:pt x="205760" y="358609"/>
                    <a:pt x="209550" y="357188"/>
                  </a:cubicBezTo>
                  <a:cubicBezTo>
                    <a:pt x="212230" y="356183"/>
                    <a:pt x="214313" y="354013"/>
                    <a:pt x="216694" y="352425"/>
                  </a:cubicBezTo>
                  <a:cubicBezTo>
                    <a:pt x="218282" y="350044"/>
                    <a:pt x="221457" y="348143"/>
                    <a:pt x="221457" y="345281"/>
                  </a:cubicBezTo>
                  <a:cubicBezTo>
                    <a:pt x="221457" y="330570"/>
                    <a:pt x="217022" y="331158"/>
                    <a:pt x="207169" y="326231"/>
                  </a:cubicBezTo>
                  <a:cubicBezTo>
                    <a:pt x="203296" y="319776"/>
                    <a:pt x="197644" y="312976"/>
                    <a:pt x="197644" y="304800"/>
                  </a:cubicBezTo>
                  <a:cubicBezTo>
                    <a:pt x="197644" y="298401"/>
                    <a:pt x="198473" y="291958"/>
                    <a:pt x="200025" y="285750"/>
                  </a:cubicBezTo>
                  <a:cubicBezTo>
                    <a:pt x="200886" y="282306"/>
                    <a:pt x="203346" y="279469"/>
                    <a:pt x="204788" y="276225"/>
                  </a:cubicBezTo>
                  <a:cubicBezTo>
                    <a:pt x="206524" y="272319"/>
                    <a:pt x="208198" y="268374"/>
                    <a:pt x="209550" y="264319"/>
                  </a:cubicBezTo>
                  <a:cubicBezTo>
                    <a:pt x="216034" y="244868"/>
                    <a:pt x="206954" y="264752"/>
                    <a:pt x="216694" y="245269"/>
                  </a:cubicBezTo>
                  <a:cubicBezTo>
                    <a:pt x="217119" y="243143"/>
                    <a:pt x="220194" y="226786"/>
                    <a:pt x="221457" y="223838"/>
                  </a:cubicBezTo>
                  <a:cubicBezTo>
                    <a:pt x="222584" y="221208"/>
                    <a:pt x="224939" y="219254"/>
                    <a:pt x="226219" y="216694"/>
                  </a:cubicBezTo>
                  <a:cubicBezTo>
                    <a:pt x="227341" y="214449"/>
                    <a:pt x="226993" y="211478"/>
                    <a:pt x="228600" y="209550"/>
                  </a:cubicBezTo>
                  <a:cubicBezTo>
                    <a:pt x="231141" y="206501"/>
                    <a:pt x="235488" y="205372"/>
                    <a:pt x="238125" y="202406"/>
                  </a:cubicBezTo>
                  <a:cubicBezTo>
                    <a:pt x="241928" y="198128"/>
                    <a:pt x="244216" y="192698"/>
                    <a:pt x="247650" y="188119"/>
                  </a:cubicBezTo>
                  <a:lnTo>
                    <a:pt x="254794" y="178594"/>
                  </a:lnTo>
                  <a:cubicBezTo>
                    <a:pt x="258437" y="164023"/>
                    <a:pt x="263581" y="156934"/>
                    <a:pt x="254794" y="142875"/>
                  </a:cubicBezTo>
                  <a:cubicBezTo>
                    <a:pt x="253464" y="140746"/>
                    <a:pt x="250031" y="141288"/>
                    <a:pt x="247650" y="140494"/>
                  </a:cubicBezTo>
                  <a:cubicBezTo>
                    <a:pt x="244475" y="138113"/>
                    <a:pt x="241675" y="135125"/>
                    <a:pt x="238125" y="133350"/>
                  </a:cubicBezTo>
                  <a:cubicBezTo>
                    <a:pt x="230072" y="129324"/>
                    <a:pt x="220638" y="127948"/>
                    <a:pt x="211932" y="126206"/>
                  </a:cubicBezTo>
                  <a:cubicBezTo>
                    <a:pt x="199232" y="127000"/>
                    <a:pt x="185501" y="123514"/>
                    <a:pt x="173832" y="128588"/>
                  </a:cubicBezTo>
                  <a:cubicBezTo>
                    <a:pt x="165532" y="132197"/>
                    <a:pt x="163562" y="143620"/>
                    <a:pt x="157163" y="150019"/>
                  </a:cubicBezTo>
                  <a:cubicBezTo>
                    <a:pt x="154782" y="152400"/>
                    <a:pt x="152606" y="155007"/>
                    <a:pt x="150019" y="157163"/>
                  </a:cubicBezTo>
                  <a:cubicBezTo>
                    <a:pt x="147820" y="158995"/>
                    <a:pt x="145074" y="160093"/>
                    <a:pt x="142875" y="161925"/>
                  </a:cubicBezTo>
                  <a:cubicBezTo>
                    <a:pt x="140288" y="164081"/>
                    <a:pt x="138289" y="166877"/>
                    <a:pt x="135732" y="169069"/>
                  </a:cubicBezTo>
                  <a:cubicBezTo>
                    <a:pt x="132719" y="171652"/>
                    <a:pt x="129013" y="173407"/>
                    <a:pt x="126207" y="176213"/>
                  </a:cubicBezTo>
                  <a:cubicBezTo>
                    <a:pt x="116144" y="186275"/>
                    <a:pt x="127147" y="187650"/>
                    <a:pt x="107157" y="197644"/>
                  </a:cubicBezTo>
                  <a:cubicBezTo>
                    <a:pt x="103982" y="199231"/>
                    <a:pt x="100928" y="201088"/>
                    <a:pt x="97632" y="202406"/>
                  </a:cubicBezTo>
                  <a:cubicBezTo>
                    <a:pt x="92971" y="204270"/>
                    <a:pt x="88107" y="205581"/>
                    <a:pt x="83344" y="207169"/>
                  </a:cubicBezTo>
                  <a:cubicBezTo>
                    <a:pt x="80963" y="207963"/>
                    <a:pt x="78445" y="208427"/>
                    <a:pt x="76200" y="209550"/>
                  </a:cubicBezTo>
                  <a:cubicBezTo>
                    <a:pt x="73025" y="211138"/>
                    <a:pt x="69757" y="212552"/>
                    <a:pt x="66675" y="214313"/>
                  </a:cubicBezTo>
                  <a:cubicBezTo>
                    <a:pt x="57885" y="219336"/>
                    <a:pt x="60470" y="219914"/>
                    <a:pt x="50007" y="223838"/>
                  </a:cubicBezTo>
                  <a:cubicBezTo>
                    <a:pt x="46943" y="224987"/>
                    <a:pt x="43657" y="225425"/>
                    <a:pt x="40482" y="226219"/>
                  </a:cubicBezTo>
                  <a:cubicBezTo>
                    <a:pt x="30163" y="225425"/>
                    <a:pt x="19795" y="225122"/>
                    <a:pt x="9525" y="223838"/>
                  </a:cubicBezTo>
                  <a:cubicBezTo>
                    <a:pt x="7034" y="223527"/>
                    <a:pt x="4157" y="223231"/>
                    <a:pt x="2382" y="221456"/>
                  </a:cubicBezTo>
                  <a:cubicBezTo>
                    <a:pt x="607" y="219681"/>
                    <a:pt x="794" y="216694"/>
                    <a:pt x="0" y="214313"/>
                  </a:cubicBezTo>
                  <a:cubicBezTo>
                    <a:pt x="2480" y="194475"/>
                    <a:pt x="-1587" y="203200"/>
                    <a:pt x="2382" y="197644"/>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0B684A9-64F9-894B-A9ED-636650C037D1}"/>
                </a:ext>
              </a:extLst>
            </p:cNvPr>
            <p:cNvSpPr/>
            <p:nvPr/>
          </p:nvSpPr>
          <p:spPr>
            <a:xfrm>
              <a:off x="11092137" y="4504912"/>
              <a:ext cx="948012" cy="614776"/>
            </a:xfrm>
            <a:custGeom>
              <a:avLst/>
              <a:gdLst>
                <a:gd name="csX0" fmla="*/ 771525 w 948012"/>
                <a:gd name="csY0" fmla="*/ 413 h 614776"/>
                <a:gd name="csX1" fmla="*/ 759619 w 948012"/>
                <a:gd name="csY1" fmla="*/ 2794 h 614776"/>
                <a:gd name="csX2" fmla="*/ 754856 w 948012"/>
                <a:gd name="csY2" fmla="*/ 9938 h 614776"/>
                <a:gd name="csX3" fmla="*/ 752475 w 948012"/>
                <a:gd name="csY3" fmla="*/ 21844 h 614776"/>
                <a:gd name="csX4" fmla="*/ 750094 w 948012"/>
                <a:gd name="csY4" fmla="*/ 28988 h 614776"/>
                <a:gd name="csX5" fmla="*/ 745331 w 948012"/>
                <a:gd name="csY5" fmla="*/ 45657 h 614776"/>
                <a:gd name="csX6" fmla="*/ 742950 w 948012"/>
                <a:gd name="csY6" fmla="*/ 83757 h 614776"/>
                <a:gd name="csX7" fmla="*/ 754856 w 948012"/>
                <a:gd name="csY7" fmla="*/ 133763 h 614776"/>
                <a:gd name="csX8" fmla="*/ 762000 w 948012"/>
                <a:gd name="csY8" fmla="*/ 138526 h 614776"/>
                <a:gd name="csX9" fmla="*/ 785813 w 948012"/>
                <a:gd name="csY9" fmla="*/ 145669 h 614776"/>
                <a:gd name="csX10" fmla="*/ 792956 w 948012"/>
                <a:gd name="csY10" fmla="*/ 150432 h 614776"/>
                <a:gd name="csX11" fmla="*/ 819150 w 948012"/>
                <a:gd name="csY11" fmla="*/ 155194 h 614776"/>
                <a:gd name="csX12" fmla="*/ 842963 w 948012"/>
                <a:gd name="csY12" fmla="*/ 159957 h 614776"/>
                <a:gd name="csX13" fmla="*/ 935831 w 948012"/>
                <a:gd name="csY13" fmla="*/ 164719 h 614776"/>
                <a:gd name="csX14" fmla="*/ 942975 w 948012"/>
                <a:gd name="csY14" fmla="*/ 167101 h 614776"/>
                <a:gd name="csX15" fmla="*/ 942975 w 948012"/>
                <a:gd name="csY15" fmla="*/ 195676 h 614776"/>
                <a:gd name="csX16" fmla="*/ 931069 w 948012"/>
                <a:gd name="csY16" fmla="*/ 200438 h 614776"/>
                <a:gd name="csX17" fmla="*/ 904875 w 948012"/>
                <a:gd name="csY17" fmla="*/ 205201 h 614776"/>
                <a:gd name="csX18" fmla="*/ 892969 w 948012"/>
                <a:gd name="csY18" fmla="*/ 209963 h 614776"/>
                <a:gd name="csX19" fmla="*/ 885825 w 948012"/>
                <a:gd name="csY19" fmla="*/ 212344 h 614776"/>
                <a:gd name="csX20" fmla="*/ 862013 w 948012"/>
                <a:gd name="csY20" fmla="*/ 221869 h 614776"/>
                <a:gd name="csX21" fmla="*/ 852488 w 948012"/>
                <a:gd name="csY21" fmla="*/ 229013 h 614776"/>
                <a:gd name="csX22" fmla="*/ 845344 w 948012"/>
                <a:gd name="csY22" fmla="*/ 233776 h 614776"/>
                <a:gd name="csX23" fmla="*/ 826294 w 948012"/>
                <a:gd name="csY23" fmla="*/ 248063 h 614776"/>
                <a:gd name="csX24" fmla="*/ 819150 w 948012"/>
                <a:gd name="csY24" fmla="*/ 250444 h 614776"/>
                <a:gd name="csX25" fmla="*/ 778669 w 948012"/>
                <a:gd name="csY25" fmla="*/ 240919 h 614776"/>
                <a:gd name="csX26" fmla="*/ 771525 w 948012"/>
                <a:gd name="csY26" fmla="*/ 238538 h 614776"/>
                <a:gd name="csX27" fmla="*/ 738188 w 948012"/>
                <a:gd name="csY27" fmla="*/ 245682 h 614776"/>
                <a:gd name="csX28" fmla="*/ 709613 w 948012"/>
                <a:gd name="csY28" fmla="*/ 267113 h 614776"/>
                <a:gd name="csX29" fmla="*/ 695325 w 948012"/>
                <a:gd name="csY29" fmla="*/ 281401 h 614776"/>
                <a:gd name="csX30" fmla="*/ 688181 w 948012"/>
                <a:gd name="csY30" fmla="*/ 283782 h 614776"/>
                <a:gd name="csX31" fmla="*/ 678656 w 948012"/>
                <a:gd name="csY31" fmla="*/ 288544 h 614776"/>
                <a:gd name="csX32" fmla="*/ 669131 w 948012"/>
                <a:gd name="csY32" fmla="*/ 290926 h 614776"/>
                <a:gd name="csX33" fmla="*/ 659606 w 948012"/>
                <a:gd name="csY33" fmla="*/ 312357 h 614776"/>
                <a:gd name="csX34" fmla="*/ 652463 w 948012"/>
                <a:gd name="csY34" fmla="*/ 319501 h 614776"/>
                <a:gd name="csX35" fmla="*/ 645319 w 948012"/>
                <a:gd name="csY35" fmla="*/ 333788 h 614776"/>
                <a:gd name="csX36" fmla="*/ 640556 w 948012"/>
                <a:gd name="csY36" fmla="*/ 348076 h 614776"/>
                <a:gd name="csX37" fmla="*/ 631031 w 948012"/>
                <a:gd name="csY37" fmla="*/ 367126 h 614776"/>
                <a:gd name="csX38" fmla="*/ 626269 w 948012"/>
                <a:gd name="csY38" fmla="*/ 386176 h 614776"/>
                <a:gd name="csX39" fmla="*/ 623888 w 948012"/>
                <a:gd name="csY39" fmla="*/ 409988 h 614776"/>
                <a:gd name="csX40" fmla="*/ 616744 w 948012"/>
                <a:gd name="csY40" fmla="*/ 414751 h 614776"/>
                <a:gd name="csX41" fmla="*/ 607219 w 948012"/>
                <a:gd name="csY41" fmla="*/ 419513 h 614776"/>
                <a:gd name="csX42" fmla="*/ 571500 w 948012"/>
                <a:gd name="csY42" fmla="*/ 424276 h 614776"/>
                <a:gd name="csX43" fmla="*/ 569119 w 948012"/>
                <a:gd name="csY43" fmla="*/ 383794 h 614776"/>
                <a:gd name="csX44" fmla="*/ 573881 w 948012"/>
                <a:gd name="csY44" fmla="*/ 364744 h 614776"/>
                <a:gd name="csX45" fmla="*/ 576263 w 948012"/>
                <a:gd name="csY45" fmla="*/ 331407 h 614776"/>
                <a:gd name="csX46" fmla="*/ 581025 w 948012"/>
                <a:gd name="csY46" fmla="*/ 309976 h 614776"/>
                <a:gd name="csX47" fmla="*/ 583406 w 948012"/>
                <a:gd name="csY47" fmla="*/ 286163 h 614776"/>
                <a:gd name="csX48" fmla="*/ 585788 w 948012"/>
                <a:gd name="csY48" fmla="*/ 279019 h 614776"/>
                <a:gd name="csX49" fmla="*/ 595313 w 948012"/>
                <a:gd name="csY49" fmla="*/ 262351 h 614776"/>
                <a:gd name="csX50" fmla="*/ 602456 w 948012"/>
                <a:gd name="csY50" fmla="*/ 255207 h 614776"/>
                <a:gd name="csX51" fmla="*/ 609600 w 948012"/>
                <a:gd name="csY51" fmla="*/ 236157 h 614776"/>
                <a:gd name="csX52" fmla="*/ 623888 w 948012"/>
                <a:gd name="csY52" fmla="*/ 233776 h 614776"/>
                <a:gd name="csX53" fmla="*/ 650081 w 948012"/>
                <a:gd name="csY53" fmla="*/ 231394 h 614776"/>
                <a:gd name="csX54" fmla="*/ 669131 w 948012"/>
                <a:gd name="csY54" fmla="*/ 217107 h 614776"/>
                <a:gd name="csX55" fmla="*/ 673894 w 948012"/>
                <a:gd name="csY55" fmla="*/ 198057 h 614776"/>
                <a:gd name="csX56" fmla="*/ 666750 w 948012"/>
                <a:gd name="csY56" fmla="*/ 193294 h 614776"/>
                <a:gd name="csX57" fmla="*/ 635794 w 948012"/>
                <a:gd name="csY57" fmla="*/ 193294 h 614776"/>
                <a:gd name="csX58" fmla="*/ 628650 w 948012"/>
                <a:gd name="csY58" fmla="*/ 198057 h 614776"/>
                <a:gd name="csX59" fmla="*/ 616744 w 948012"/>
                <a:gd name="csY59" fmla="*/ 212344 h 614776"/>
                <a:gd name="csX60" fmla="*/ 595313 w 948012"/>
                <a:gd name="csY60" fmla="*/ 214726 h 614776"/>
                <a:gd name="csX61" fmla="*/ 561975 w 948012"/>
                <a:gd name="csY61" fmla="*/ 219488 h 614776"/>
                <a:gd name="csX62" fmla="*/ 545306 w 948012"/>
                <a:gd name="csY62" fmla="*/ 236157 h 614776"/>
                <a:gd name="csX63" fmla="*/ 535781 w 948012"/>
                <a:gd name="csY63" fmla="*/ 259969 h 614776"/>
                <a:gd name="csX64" fmla="*/ 533400 w 948012"/>
                <a:gd name="csY64" fmla="*/ 269494 h 614776"/>
                <a:gd name="csX65" fmla="*/ 523875 w 948012"/>
                <a:gd name="csY65" fmla="*/ 283782 h 614776"/>
                <a:gd name="csX66" fmla="*/ 504825 w 948012"/>
                <a:gd name="csY66" fmla="*/ 307594 h 614776"/>
                <a:gd name="csX67" fmla="*/ 502444 w 948012"/>
                <a:gd name="csY67" fmla="*/ 314738 h 614776"/>
                <a:gd name="csX68" fmla="*/ 490538 w 948012"/>
                <a:gd name="csY68" fmla="*/ 331407 h 614776"/>
                <a:gd name="csX69" fmla="*/ 485775 w 948012"/>
                <a:gd name="csY69" fmla="*/ 350457 h 614776"/>
                <a:gd name="csX70" fmla="*/ 481013 w 948012"/>
                <a:gd name="csY70" fmla="*/ 359982 h 614776"/>
                <a:gd name="csX71" fmla="*/ 478631 w 948012"/>
                <a:gd name="csY71" fmla="*/ 369507 h 614776"/>
                <a:gd name="csX72" fmla="*/ 473869 w 948012"/>
                <a:gd name="csY72" fmla="*/ 376651 h 614776"/>
                <a:gd name="csX73" fmla="*/ 469106 w 948012"/>
                <a:gd name="csY73" fmla="*/ 386176 h 614776"/>
                <a:gd name="csX74" fmla="*/ 471488 w 948012"/>
                <a:gd name="csY74" fmla="*/ 400463 h 614776"/>
                <a:gd name="csX75" fmla="*/ 473869 w 948012"/>
                <a:gd name="csY75" fmla="*/ 407607 h 614776"/>
                <a:gd name="csX76" fmla="*/ 469106 w 948012"/>
                <a:gd name="csY76" fmla="*/ 417132 h 614776"/>
                <a:gd name="csX77" fmla="*/ 433388 w 948012"/>
                <a:gd name="csY77" fmla="*/ 398082 h 614776"/>
                <a:gd name="csX78" fmla="*/ 426244 w 948012"/>
                <a:gd name="csY78" fmla="*/ 393319 h 614776"/>
                <a:gd name="csX79" fmla="*/ 409575 w 948012"/>
                <a:gd name="csY79" fmla="*/ 379032 h 614776"/>
                <a:gd name="csX80" fmla="*/ 397669 w 948012"/>
                <a:gd name="csY80" fmla="*/ 376651 h 614776"/>
                <a:gd name="csX81" fmla="*/ 373856 w 948012"/>
                <a:gd name="csY81" fmla="*/ 381413 h 614776"/>
                <a:gd name="csX82" fmla="*/ 361950 w 948012"/>
                <a:gd name="csY82" fmla="*/ 395701 h 614776"/>
                <a:gd name="csX83" fmla="*/ 354806 w 948012"/>
                <a:gd name="csY83" fmla="*/ 402844 h 614776"/>
                <a:gd name="csX84" fmla="*/ 352425 w 948012"/>
                <a:gd name="csY84" fmla="*/ 414751 h 614776"/>
                <a:gd name="csX85" fmla="*/ 335756 w 948012"/>
                <a:gd name="csY85" fmla="*/ 431419 h 614776"/>
                <a:gd name="csX86" fmla="*/ 319088 w 948012"/>
                <a:gd name="csY86" fmla="*/ 426657 h 614776"/>
                <a:gd name="csX87" fmla="*/ 283369 w 948012"/>
                <a:gd name="csY87" fmla="*/ 433801 h 614776"/>
                <a:gd name="csX88" fmla="*/ 271463 w 948012"/>
                <a:gd name="csY88" fmla="*/ 438563 h 614776"/>
                <a:gd name="csX89" fmla="*/ 264319 w 948012"/>
                <a:gd name="csY89" fmla="*/ 440944 h 614776"/>
                <a:gd name="csX90" fmla="*/ 254794 w 948012"/>
                <a:gd name="csY90" fmla="*/ 443326 h 614776"/>
                <a:gd name="csX91" fmla="*/ 238125 w 948012"/>
                <a:gd name="csY91" fmla="*/ 450469 h 614776"/>
                <a:gd name="csX92" fmla="*/ 228600 w 948012"/>
                <a:gd name="csY92" fmla="*/ 459994 h 614776"/>
                <a:gd name="csX93" fmla="*/ 221456 w 948012"/>
                <a:gd name="csY93" fmla="*/ 469519 h 614776"/>
                <a:gd name="csX94" fmla="*/ 216694 w 948012"/>
                <a:gd name="csY94" fmla="*/ 476663 h 614776"/>
                <a:gd name="csX95" fmla="*/ 209550 w 948012"/>
                <a:gd name="csY95" fmla="*/ 481426 h 614776"/>
                <a:gd name="csX96" fmla="*/ 197644 w 948012"/>
                <a:gd name="csY96" fmla="*/ 488569 h 614776"/>
                <a:gd name="csX97" fmla="*/ 185738 w 948012"/>
                <a:gd name="csY97" fmla="*/ 498094 h 614776"/>
                <a:gd name="csX98" fmla="*/ 176213 w 948012"/>
                <a:gd name="csY98" fmla="*/ 500476 h 614776"/>
                <a:gd name="csX99" fmla="*/ 169069 w 948012"/>
                <a:gd name="csY99" fmla="*/ 502857 h 614776"/>
                <a:gd name="csX100" fmla="*/ 154781 w 948012"/>
                <a:gd name="csY100" fmla="*/ 510001 h 614776"/>
                <a:gd name="csX101" fmla="*/ 147638 w 948012"/>
                <a:gd name="csY101" fmla="*/ 517144 h 614776"/>
                <a:gd name="csX102" fmla="*/ 140494 w 948012"/>
                <a:gd name="csY102" fmla="*/ 519526 h 614776"/>
                <a:gd name="csX103" fmla="*/ 130969 w 948012"/>
                <a:gd name="csY103" fmla="*/ 531432 h 614776"/>
                <a:gd name="csX104" fmla="*/ 128588 w 948012"/>
                <a:gd name="csY104" fmla="*/ 538576 h 614776"/>
                <a:gd name="csX105" fmla="*/ 111919 w 948012"/>
                <a:gd name="csY105" fmla="*/ 555244 h 614776"/>
                <a:gd name="csX106" fmla="*/ 100013 w 948012"/>
                <a:gd name="csY106" fmla="*/ 571913 h 614776"/>
                <a:gd name="csX107" fmla="*/ 97631 w 948012"/>
                <a:gd name="csY107" fmla="*/ 581438 h 614776"/>
                <a:gd name="csX108" fmla="*/ 95250 w 948012"/>
                <a:gd name="csY108" fmla="*/ 605251 h 614776"/>
                <a:gd name="csX109" fmla="*/ 83344 w 948012"/>
                <a:gd name="csY109" fmla="*/ 607632 h 614776"/>
                <a:gd name="csX110" fmla="*/ 57150 w 948012"/>
                <a:gd name="csY110" fmla="*/ 605251 h 614776"/>
                <a:gd name="csX111" fmla="*/ 47625 w 948012"/>
                <a:gd name="csY111" fmla="*/ 612394 h 614776"/>
                <a:gd name="csX112" fmla="*/ 40481 w 948012"/>
                <a:gd name="csY112" fmla="*/ 614776 h 614776"/>
                <a:gd name="csX113" fmla="*/ 7144 w 948012"/>
                <a:gd name="csY113" fmla="*/ 602869 h 614776"/>
                <a:gd name="csX114" fmla="*/ 14288 w 948012"/>
                <a:gd name="csY114" fmla="*/ 590963 h 614776"/>
                <a:gd name="csX115" fmla="*/ 28575 w 948012"/>
                <a:gd name="csY115" fmla="*/ 581438 h 614776"/>
                <a:gd name="csX116" fmla="*/ 33338 w 948012"/>
                <a:gd name="csY116" fmla="*/ 574294 h 614776"/>
                <a:gd name="csX117" fmla="*/ 40481 w 948012"/>
                <a:gd name="csY117" fmla="*/ 564769 h 614776"/>
                <a:gd name="csX118" fmla="*/ 45244 w 948012"/>
                <a:gd name="csY118" fmla="*/ 555244 h 614776"/>
                <a:gd name="csX119" fmla="*/ 54769 w 948012"/>
                <a:gd name="csY119" fmla="*/ 540957 h 614776"/>
                <a:gd name="csX120" fmla="*/ 52388 w 948012"/>
                <a:gd name="csY120" fmla="*/ 510001 h 614776"/>
                <a:gd name="csX121" fmla="*/ 30956 w 948012"/>
                <a:gd name="csY121" fmla="*/ 514763 h 614776"/>
                <a:gd name="csX122" fmla="*/ 19050 w 948012"/>
                <a:gd name="csY122" fmla="*/ 519526 h 614776"/>
                <a:gd name="csX123" fmla="*/ 7144 w 948012"/>
                <a:gd name="csY123" fmla="*/ 517144 h 614776"/>
                <a:gd name="csX124" fmla="*/ 4763 w 948012"/>
                <a:gd name="csY124" fmla="*/ 507619 h 614776"/>
                <a:gd name="csX125" fmla="*/ 0 w 948012"/>
                <a:gd name="csY125" fmla="*/ 490951 h 614776"/>
                <a:gd name="csX126" fmla="*/ 9525 w 948012"/>
                <a:gd name="csY126" fmla="*/ 464757 h 614776"/>
                <a:gd name="csX127" fmla="*/ 26194 w 948012"/>
                <a:gd name="csY127" fmla="*/ 455232 h 614776"/>
                <a:gd name="csX128" fmla="*/ 35719 w 948012"/>
                <a:gd name="csY128" fmla="*/ 443326 h 614776"/>
                <a:gd name="csX129" fmla="*/ 40481 w 948012"/>
                <a:gd name="csY129" fmla="*/ 433801 h 614776"/>
                <a:gd name="csX130" fmla="*/ 47625 w 948012"/>
                <a:gd name="csY130" fmla="*/ 421894 h 614776"/>
                <a:gd name="csX131" fmla="*/ 50006 w 948012"/>
                <a:gd name="csY131" fmla="*/ 407607 h 614776"/>
                <a:gd name="csX132" fmla="*/ 52388 w 948012"/>
                <a:gd name="csY132" fmla="*/ 398082 h 614776"/>
                <a:gd name="csX133" fmla="*/ 45244 w 948012"/>
                <a:gd name="csY133" fmla="*/ 355219 h 614776"/>
                <a:gd name="csX134" fmla="*/ 57150 w 948012"/>
                <a:gd name="csY134" fmla="*/ 340932 h 614776"/>
                <a:gd name="csX135" fmla="*/ 61913 w 948012"/>
                <a:gd name="csY135" fmla="*/ 333788 h 614776"/>
                <a:gd name="csX136" fmla="*/ 69056 w 948012"/>
                <a:gd name="csY136" fmla="*/ 326644 h 614776"/>
                <a:gd name="csX137" fmla="*/ 76200 w 948012"/>
                <a:gd name="csY137" fmla="*/ 317119 h 614776"/>
                <a:gd name="csX138" fmla="*/ 80963 w 948012"/>
                <a:gd name="csY138" fmla="*/ 302832 h 614776"/>
                <a:gd name="csX139" fmla="*/ 83344 w 948012"/>
                <a:gd name="csY139" fmla="*/ 250444 h 614776"/>
                <a:gd name="csX140" fmla="*/ 104775 w 948012"/>
                <a:gd name="csY140" fmla="*/ 233776 h 614776"/>
                <a:gd name="csX141" fmla="*/ 121444 w 948012"/>
                <a:gd name="csY141" fmla="*/ 224251 h 614776"/>
                <a:gd name="csX142" fmla="*/ 138113 w 948012"/>
                <a:gd name="csY142" fmla="*/ 217107 h 614776"/>
                <a:gd name="csX143" fmla="*/ 145256 w 948012"/>
                <a:gd name="csY143" fmla="*/ 212344 h 614776"/>
                <a:gd name="csX144" fmla="*/ 157163 w 948012"/>
                <a:gd name="csY144" fmla="*/ 207582 h 614776"/>
                <a:gd name="csX145" fmla="*/ 169069 w 948012"/>
                <a:gd name="csY145" fmla="*/ 200438 h 614776"/>
                <a:gd name="csX146" fmla="*/ 176213 w 948012"/>
                <a:gd name="csY146" fmla="*/ 198057 h 614776"/>
                <a:gd name="csX147" fmla="*/ 188119 w 948012"/>
                <a:gd name="csY147" fmla="*/ 190913 h 614776"/>
                <a:gd name="csX148" fmla="*/ 197644 w 948012"/>
                <a:gd name="csY148" fmla="*/ 188532 h 614776"/>
                <a:gd name="csX149" fmla="*/ 288131 w 948012"/>
                <a:gd name="csY149" fmla="*/ 176626 h 614776"/>
                <a:gd name="csX150" fmla="*/ 295275 w 948012"/>
                <a:gd name="csY150" fmla="*/ 169482 h 614776"/>
                <a:gd name="csX151" fmla="*/ 304800 w 948012"/>
                <a:gd name="csY151" fmla="*/ 152813 h 614776"/>
                <a:gd name="csX152" fmla="*/ 311944 w 948012"/>
                <a:gd name="csY152" fmla="*/ 133763 h 614776"/>
                <a:gd name="csX153" fmla="*/ 333375 w 948012"/>
                <a:gd name="csY153" fmla="*/ 117094 h 614776"/>
                <a:gd name="csX154" fmla="*/ 395288 w 948012"/>
                <a:gd name="csY154" fmla="*/ 119476 h 614776"/>
                <a:gd name="csX155" fmla="*/ 404813 w 948012"/>
                <a:gd name="csY155" fmla="*/ 112332 h 614776"/>
                <a:gd name="csX156" fmla="*/ 416719 w 948012"/>
                <a:gd name="csY156" fmla="*/ 109951 h 614776"/>
                <a:gd name="csX157" fmla="*/ 438150 w 948012"/>
                <a:gd name="csY157" fmla="*/ 126619 h 614776"/>
                <a:gd name="csX158" fmla="*/ 447675 w 948012"/>
                <a:gd name="csY158" fmla="*/ 131382 h 614776"/>
                <a:gd name="csX159" fmla="*/ 452438 w 948012"/>
                <a:gd name="csY159" fmla="*/ 138526 h 614776"/>
                <a:gd name="csX160" fmla="*/ 519113 w 948012"/>
                <a:gd name="csY160" fmla="*/ 162338 h 614776"/>
                <a:gd name="csX161" fmla="*/ 535781 w 948012"/>
                <a:gd name="csY161" fmla="*/ 164719 h 614776"/>
                <a:gd name="csX162" fmla="*/ 552450 w 948012"/>
                <a:gd name="csY162" fmla="*/ 162338 h 614776"/>
                <a:gd name="csX163" fmla="*/ 559594 w 948012"/>
                <a:gd name="csY163" fmla="*/ 157576 h 614776"/>
                <a:gd name="csX164" fmla="*/ 569119 w 948012"/>
                <a:gd name="csY164" fmla="*/ 152813 h 614776"/>
                <a:gd name="csX165" fmla="*/ 585788 w 948012"/>
                <a:gd name="csY165" fmla="*/ 140907 h 614776"/>
                <a:gd name="csX166" fmla="*/ 592931 w 948012"/>
                <a:gd name="csY166" fmla="*/ 138526 h 614776"/>
                <a:gd name="csX167" fmla="*/ 602456 w 948012"/>
                <a:gd name="csY167" fmla="*/ 129001 h 614776"/>
                <a:gd name="csX168" fmla="*/ 664369 w 948012"/>
                <a:gd name="csY168" fmla="*/ 112332 h 614776"/>
                <a:gd name="csX169" fmla="*/ 676275 w 948012"/>
                <a:gd name="csY169" fmla="*/ 100426 h 614776"/>
                <a:gd name="csX170" fmla="*/ 683419 w 948012"/>
                <a:gd name="csY170" fmla="*/ 88519 h 614776"/>
                <a:gd name="csX171" fmla="*/ 695325 w 948012"/>
                <a:gd name="csY171" fmla="*/ 69469 h 614776"/>
                <a:gd name="csX172" fmla="*/ 700088 w 948012"/>
                <a:gd name="csY172" fmla="*/ 50419 h 614776"/>
                <a:gd name="csX173" fmla="*/ 704850 w 948012"/>
                <a:gd name="csY173" fmla="*/ 43276 h 614776"/>
                <a:gd name="csX174" fmla="*/ 711994 w 948012"/>
                <a:gd name="csY174" fmla="*/ 28988 h 614776"/>
                <a:gd name="csX175" fmla="*/ 714375 w 948012"/>
                <a:gd name="csY175" fmla="*/ 12319 h 614776"/>
                <a:gd name="csX176" fmla="*/ 728663 w 948012"/>
                <a:gd name="csY176" fmla="*/ 9938 h 614776"/>
                <a:gd name="csX177" fmla="*/ 771525 w 948012"/>
                <a:gd name="csY177" fmla="*/ 413 h 6147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Lst>
              <a:rect l="l" t="t" r="r" b="b"/>
              <a:pathLst>
                <a:path w="948012" h="614776">
                  <a:moveTo>
                    <a:pt x="771525" y="413"/>
                  </a:moveTo>
                  <a:cubicBezTo>
                    <a:pt x="776684" y="-778"/>
                    <a:pt x="763133" y="786"/>
                    <a:pt x="759619" y="2794"/>
                  </a:cubicBezTo>
                  <a:cubicBezTo>
                    <a:pt x="757134" y="4214"/>
                    <a:pt x="755861" y="7258"/>
                    <a:pt x="754856" y="9938"/>
                  </a:cubicBezTo>
                  <a:cubicBezTo>
                    <a:pt x="753435" y="13728"/>
                    <a:pt x="753457" y="17918"/>
                    <a:pt x="752475" y="21844"/>
                  </a:cubicBezTo>
                  <a:cubicBezTo>
                    <a:pt x="751866" y="24279"/>
                    <a:pt x="750815" y="26584"/>
                    <a:pt x="750094" y="28988"/>
                  </a:cubicBezTo>
                  <a:cubicBezTo>
                    <a:pt x="748433" y="34523"/>
                    <a:pt x="746919" y="40101"/>
                    <a:pt x="745331" y="45657"/>
                  </a:cubicBezTo>
                  <a:cubicBezTo>
                    <a:pt x="744537" y="58357"/>
                    <a:pt x="742564" y="71038"/>
                    <a:pt x="742950" y="83757"/>
                  </a:cubicBezTo>
                  <a:cubicBezTo>
                    <a:pt x="743630" y="106174"/>
                    <a:pt x="740890" y="119796"/>
                    <a:pt x="754856" y="133763"/>
                  </a:cubicBezTo>
                  <a:cubicBezTo>
                    <a:pt x="756880" y="135787"/>
                    <a:pt x="759385" y="137364"/>
                    <a:pt x="762000" y="138526"/>
                  </a:cubicBezTo>
                  <a:cubicBezTo>
                    <a:pt x="769452" y="141838"/>
                    <a:pt x="777898" y="143691"/>
                    <a:pt x="785813" y="145669"/>
                  </a:cubicBezTo>
                  <a:cubicBezTo>
                    <a:pt x="788194" y="147257"/>
                    <a:pt x="790326" y="149305"/>
                    <a:pt x="792956" y="150432"/>
                  </a:cubicBezTo>
                  <a:cubicBezTo>
                    <a:pt x="798568" y="152837"/>
                    <a:pt x="815290" y="154643"/>
                    <a:pt x="819150" y="155194"/>
                  </a:cubicBezTo>
                  <a:cubicBezTo>
                    <a:pt x="829139" y="158525"/>
                    <a:pt x="829353" y="159069"/>
                    <a:pt x="842963" y="159957"/>
                  </a:cubicBezTo>
                  <a:cubicBezTo>
                    <a:pt x="873894" y="161974"/>
                    <a:pt x="904875" y="163132"/>
                    <a:pt x="935831" y="164719"/>
                  </a:cubicBezTo>
                  <a:cubicBezTo>
                    <a:pt x="938212" y="165513"/>
                    <a:pt x="941200" y="165326"/>
                    <a:pt x="942975" y="167101"/>
                  </a:cubicBezTo>
                  <a:cubicBezTo>
                    <a:pt x="950602" y="174728"/>
                    <a:pt x="948715" y="187476"/>
                    <a:pt x="942975" y="195676"/>
                  </a:cubicBezTo>
                  <a:cubicBezTo>
                    <a:pt x="940524" y="199178"/>
                    <a:pt x="935124" y="199086"/>
                    <a:pt x="931069" y="200438"/>
                  </a:cubicBezTo>
                  <a:cubicBezTo>
                    <a:pt x="922650" y="203244"/>
                    <a:pt x="913548" y="203962"/>
                    <a:pt x="904875" y="205201"/>
                  </a:cubicBezTo>
                  <a:cubicBezTo>
                    <a:pt x="900906" y="206788"/>
                    <a:pt x="896971" y="208462"/>
                    <a:pt x="892969" y="209963"/>
                  </a:cubicBezTo>
                  <a:cubicBezTo>
                    <a:pt x="890619" y="210844"/>
                    <a:pt x="888119" y="211325"/>
                    <a:pt x="885825" y="212344"/>
                  </a:cubicBezTo>
                  <a:cubicBezTo>
                    <a:pt x="863691" y="222182"/>
                    <a:pt x="879728" y="217441"/>
                    <a:pt x="862013" y="221869"/>
                  </a:cubicBezTo>
                  <a:cubicBezTo>
                    <a:pt x="858838" y="224250"/>
                    <a:pt x="855717" y="226706"/>
                    <a:pt x="852488" y="229013"/>
                  </a:cubicBezTo>
                  <a:cubicBezTo>
                    <a:pt x="850159" y="230677"/>
                    <a:pt x="847634" y="232059"/>
                    <a:pt x="845344" y="233776"/>
                  </a:cubicBezTo>
                  <a:cubicBezTo>
                    <a:pt x="841835" y="236408"/>
                    <a:pt x="831681" y="245370"/>
                    <a:pt x="826294" y="248063"/>
                  </a:cubicBezTo>
                  <a:cubicBezTo>
                    <a:pt x="824049" y="249185"/>
                    <a:pt x="821531" y="249650"/>
                    <a:pt x="819150" y="250444"/>
                  </a:cubicBezTo>
                  <a:cubicBezTo>
                    <a:pt x="804467" y="247181"/>
                    <a:pt x="793068" y="244846"/>
                    <a:pt x="778669" y="240919"/>
                  </a:cubicBezTo>
                  <a:cubicBezTo>
                    <a:pt x="776247" y="240259"/>
                    <a:pt x="773906" y="239332"/>
                    <a:pt x="771525" y="238538"/>
                  </a:cubicBezTo>
                  <a:cubicBezTo>
                    <a:pt x="756305" y="240229"/>
                    <a:pt x="750547" y="238940"/>
                    <a:pt x="738188" y="245682"/>
                  </a:cubicBezTo>
                  <a:cubicBezTo>
                    <a:pt x="728963" y="250714"/>
                    <a:pt x="717228" y="260133"/>
                    <a:pt x="709613" y="267113"/>
                  </a:cubicBezTo>
                  <a:cubicBezTo>
                    <a:pt x="704648" y="271664"/>
                    <a:pt x="701715" y="279271"/>
                    <a:pt x="695325" y="281401"/>
                  </a:cubicBezTo>
                  <a:cubicBezTo>
                    <a:pt x="692944" y="282195"/>
                    <a:pt x="690488" y="282793"/>
                    <a:pt x="688181" y="283782"/>
                  </a:cubicBezTo>
                  <a:cubicBezTo>
                    <a:pt x="684918" y="285180"/>
                    <a:pt x="681980" y="287298"/>
                    <a:pt x="678656" y="288544"/>
                  </a:cubicBezTo>
                  <a:cubicBezTo>
                    <a:pt x="675592" y="289693"/>
                    <a:pt x="672306" y="290132"/>
                    <a:pt x="669131" y="290926"/>
                  </a:cubicBezTo>
                  <a:cubicBezTo>
                    <a:pt x="653832" y="301125"/>
                    <a:pt x="669230" y="288297"/>
                    <a:pt x="659606" y="312357"/>
                  </a:cubicBezTo>
                  <a:cubicBezTo>
                    <a:pt x="658355" y="315484"/>
                    <a:pt x="654844" y="317120"/>
                    <a:pt x="652463" y="319501"/>
                  </a:cubicBezTo>
                  <a:cubicBezTo>
                    <a:pt x="643770" y="345570"/>
                    <a:pt x="657637" y="306071"/>
                    <a:pt x="645319" y="333788"/>
                  </a:cubicBezTo>
                  <a:cubicBezTo>
                    <a:pt x="643280" y="338376"/>
                    <a:pt x="642534" y="343462"/>
                    <a:pt x="640556" y="348076"/>
                  </a:cubicBezTo>
                  <a:cubicBezTo>
                    <a:pt x="637759" y="354601"/>
                    <a:pt x="631031" y="367126"/>
                    <a:pt x="631031" y="367126"/>
                  </a:cubicBezTo>
                  <a:cubicBezTo>
                    <a:pt x="629444" y="373476"/>
                    <a:pt x="626920" y="379663"/>
                    <a:pt x="626269" y="386176"/>
                  </a:cubicBezTo>
                  <a:cubicBezTo>
                    <a:pt x="625475" y="394113"/>
                    <a:pt x="626411" y="402420"/>
                    <a:pt x="623888" y="409988"/>
                  </a:cubicBezTo>
                  <a:cubicBezTo>
                    <a:pt x="622983" y="412703"/>
                    <a:pt x="619229" y="413331"/>
                    <a:pt x="616744" y="414751"/>
                  </a:cubicBezTo>
                  <a:cubicBezTo>
                    <a:pt x="613662" y="416512"/>
                    <a:pt x="610543" y="418267"/>
                    <a:pt x="607219" y="419513"/>
                  </a:cubicBezTo>
                  <a:cubicBezTo>
                    <a:pt x="597123" y="423299"/>
                    <a:pt x="579697" y="423531"/>
                    <a:pt x="571500" y="424276"/>
                  </a:cubicBezTo>
                  <a:cubicBezTo>
                    <a:pt x="564778" y="404106"/>
                    <a:pt x="564866" y="410734"/>
                    <a:pt x="569119" y="383794"/>
                  </a:cubicBezTo>
                  <a:cubicBezTo>
                    <a:pt x="570140" y="377329"/>
                    <a:pt x="573881" y="364744"/>
                    <a:pt x="573881" y="364744"/>
                  </a:cubicBezTo>
                  <a:cubicBezTo>
                    <a:pt x="574675" y="353632"/>
                    <a:pt x="575097" y="342486"/>
                    <a:pt x="576263" y="331407"/>
                  </a:cubicBezTo>
                  <a:cubicBezTo>
                    <a:pt x="576813" y="326185"/>
                    <a:pt x="579662" y="315428"/>
                    <a:pt x="581025" y="309976"/>
                  </a:cubicBezTo>
                  <a:cubicBezTo>
                    <a:pt x="581819" y="302038"/>
                    <a:pt x="582193" y="294047"/>
                    <a:pt x="583406" y="286163"/>
                  </a:cubicBezTo>
                  <a:cubicBezTo>
                    <a:pt x="583788" y="283682"/>
                    <a:pt x="584799" y="281326"/>
                    <a:pt x="585788" y="279019"/>
                  </a:cubicBezTo>
                  <a:cubicBezTo>
                    <a:pt x="587846" y="274218"/>
                    <a:pt x="591793" y="266575"/>
                    <a:pt x="595313" y="262351"/>
                  </a:cubicBezTo>
                  <a:cubicBezTo>
                    <a:pt x="597469" y="259764"/>
                    <a:pt x="600075" y="257588"/>
                    <a:pt x="602456" y="255207"/>
                  </a:cubicBezTo>
                  <a:cubicBezTo>
                    <a:pt x="603588" y="251813"/>
                    <a:pt x="608337" y="237104"/>
                    <a:pt x="609600" y="236157"/>
                  </a:cubicBezTo>
                  <a:cubicBezTo>
                    <a:pt x="613463" y="233260"/>
                    <a:pt x="619093" y="234340"/>
                    <a:pt x="623888" y="233776"/>
                  </a:cubicBezTo>
                  <a:cubicBezTo>
                    <a:pt x="632595" y="232752"/>
                    <a:pt x="641350" y="232188"/>
                    <a:pt x="650081" y="231394"/>
                  </a:cubicBezTo>
                  <a:cubicBezTo>
                    <a:pt x="660097" y="227388"/>
                    <a:pt x="664600" y="227982"/>
                    <a:pt x="669131" y="217107"/>
                  </a:cubicBezTo>
                  <a:cubicBezTo>
                    <a:pt x="671648" y="211065"/>
                    <a:pt x="673894" y="198057"/>
                    <a:pt x="673894" y="198057"/>
                  </a:cubicBezTo>
                  <a:cubicBezTo>
                    <a:pt x="671513" y="196469"/>
                    <a:pt x="669310" y="194574"/>
                    <a:pt x="666750" y="193294"/>
                  </a:cubicBezTo>
                  <a:cubicBezTo>
                    <a:pt x="656126" y="187982"/>
                    <a:pt x="649113" y="191962"/>
                    <a:pt x="635794" y="193294"/>
                  </a:cubicBezTo>
                  <a:cubicBezTo>
                    <a:pt x="633413" y="194882"/>
                    <a:pt x="630674" y="196033"/>
                    <a:pt x="628650" y="198057"/>
                  </a:cubicBezTo>
                  <a:cubicBezTo>
                    <a:pt x="624836" y="201871"/>
                    <a:pt x="622599" y="210392"/>
                    <a:pt x="616744" y="212344"/>
                  </a:cubicBezTo>
                  <a:cubicBezTo>
                    <a:pt x="609925" y="214617"/>
                    <a:pt x="602440" y="213796"/>
                    <a:pt x="595313" y="214726"/>
                  </a:cubicBezTo>
                  <a:cubicBezTo>
                    <a:pt x="584182" y="216178"/>
                    <a:pt x="573088" y="217901"/>
                    <a:pt x="561975" y="219488"/>
                  </a:cubicBezTo>
                  <a:cubicBezTo>
                    <a:pt x="552264" y="226771"/>
                    <a:pt x="551842" y="225699"/>
                    <a:pt x="545306" y="236157"/>
                  </a:cubicBezTo>
                  <a:cubicBezTo>
                    <a:pt x="541203" y="242723"/>
                    <a:pt x="537561" y="252850"/>
                    <a:pt x="535781" y="259969"/>
                  </a:cubicBezTo>
                  <a:cubicBezTo>
                    <a:pt x="534987" y="263144"/>
                    <a:pt x="534864" y="266567"/>
                    <a:pt x="533400" y="269494"/>
                  </a:cubicBezTo>
                  <a:cubicBezTo>
                    <a:pt x="530840" y="274614"/>
                    <a:pt x="527451" y="279312"/>
                    <a:pt x="523875" y="283782"/>
                  </a:cubicBezTo>
                  <a:lnTo>
                    <a:pt x="504825" y="307594"/>
                  </a:lnTo>
                  <a:cubicBezTo>
                    <a:pt x="504031" y="309975"/>
                    <a:pt x="503689" y="312559"/>
                    <a:pt x="502444" y="314738"/>
                  </a:cubicBezTo>
                  <a:cubicBezTo>
                    <a:pt x="498117" y="322310"/>
                    <a:pt x="494232" y="324020"/>
                    <a:pt x="490538" y="331407"/>
                  </a:cubicBezTo>
                  <a:cubicBezTo>
                    <a:pt x="486971" y="338542"/>
                    <a:pt x="488496" y="342294"/>
                    <a:pt x="485775" y="350457"/>
                  </a:cubicBezTo>
                  <a:cubicBezTo>
                    <a:pt x="484653" y="353825"/>
                    <a:pt x="482259" y="356658"/>
                    <a:pt x="481013" y="359982"/>
                  </a:cubicBezTo>
                  <a:cubicBezTo>
                    <a:pt x="479864" y="363046"/>
                    <a:pt x="479920" y="366499"/>
                    <a:pt x="478631" y="369507"/>
                  </a:cubicBezTo>
                  <a:cubicBezTo>
                    <a:pt x="477504" y="372137"/>
                    <a:pt x="475289" y="374166"/>
                    <a:pt x="473869" y="376651"/>
                  </a:cubicBezTo>
                  <a:cubicBezTo>
                    <a:pt x="472108" y="379733"/>
                    <a:pt x="470694" y="383001"/>
                    <a:pt x="469106" y="386176"/>
                  </a:cubicBezTo>
                  <a:cubicBezTo>
                    <a:pt x="469900" y="390938"/>
                    <a:pt x="470441" y="395750"/>
                    <a:pt x="471488" y="400463"/>
                  </a:cubicBezTo>
                  <a:cubicBezTo>
                    <a:pt x="472033" y="402913"/>
                    <a:pt x="474224" y="405122"/>
                    <a:pt x="473869" y="407607"/>
                  </a:cubicBezTo>
                  <a:cubicBezTo>
                    <a:pt x="473367" y="411121"/>
                    <a:pt x="470694" y="413957"/>
                    <a:pt x="469106" y="417132"/>
                  </a:cubicBezTo>
                  <a:cubicBezTo>
                    <a:pt x="453252" y="411847"/>
                    <a:pt x="456443" y="413453"/>
                    <a:pt x="433388" y="398082"/>
                  </a:cubicBezTo>
                  <a:cubicBezTo>
                    <a:pt x="431007" y="396494"/>
                    <a:pt x="428417" y="395182"/>
                    <a:pt x="426244" y="393319"/>
                  </a:cubicBezTo>
                  <a:cubicBezTo>
                    <a:pt x="421598" y="389336"/>
                    <a:pt x="416056" y="381462"/>
                    <a:pt x="409575" y="379032"/>
                  </a:cubicBezTo>
                  <a:cubicBezTo>
                    <a:pt x="405785" y="377611"/>
                    <a:pt x="401638" y="377445"/>
                    <a:pt x="397669" y="376651"/>
                  </a:cubicBezTo>
                  <a:cubicBezTo>
                    <a:pt x="389731" y="378238"/>
                    <a:pt x="381411" y="378507"/>
                    <a:pt x="373856" y="381413"/>
                  </a:cubicBezTo>
                  <a:cubicBezTo>
                    <a:pt x="368739" y="383381"/>
                    <a:pt x="365139" y="391874"/>
                    <a:pt x="361950" y="395701"/>
                  </a:cubicBezTo>
                  <a:cubicBezTo>
                    <a:pt x="359794" y="398288"/>
                    <a:pt x="357187" y="400463"/>
                    <a:pt x="354806" y="402844"/>
                  </a:cubicBezTo>
                  <a:cubicBezTo>
                    <a:pt x="354012" y="406813"/>
                    <a:pt x="353846" y="410961"/>
                    <a:pt x="352425" y="414751"/>
                  </a:cubicBezTo>
                  <a:cubicBezTo>
                    <a:pt x="349582" y="422332"/>
                    <a:pt x="341481" y="426839"/>
                    <a:pt x="335756" y="431419"/>
                  </a:cubicBezTo>
                  <a:cubicBezTo>
                    <a:pt x="330200" y="429832"/>
                    <a:pt x="324866" y="426657"/>
                    <a:pt x="319088" y="426657"/>
                  </a:cubicBezTo>
                  <a:cubicBezTo>
                    <a:pt x="317999" y="426657"/>
                    <a:pt x="291058" y="431238"/>
                    <a:pt x="283369" y="433801"/>
                  </a:cubicBezTo>
                  <a:cubicBezTo>
                    <a:pt x="279314" y="435153"/>
                    <a:pt x="275465" y="437062"/>
                    <a:pt x="271463" y="438563"/>
                  </a:cubicBezTo>
                  <a:cubicBezTo>
                    <a:pt x="269113" y="439444"/>
                    <a:pt x="266733" y="440254"/>
                    <a:pt x="264319" y="440944"/>
                  </a:cubicBezTo>
                  <a:cubicBezTo>
                    <a:pt x="261172" y="441843"/>
                    <a:pt x="257870" y="442208"/>
                    <a:pt x="254794" y="443326"/>
                  </a:cubicBezTo>
                  <a:cubicBezTo>
                    <a:pt x="249113" y="445392"/>
                    <a:pt x="243681" y="448088"/>
                    <a:pt x="238125" y="450469"/>
                  </a:cubicBezTo>
                  <a:cubicBezTo>
                    <a:pt x="234950" y="453644"/>
                    <a:pt x="231557" y="456615"/>
                    <a:pt x="228600" y="459994"/>
                  </a:cubicBezTo>
                  <a:cubicBezTo>
                    <a:pt x="225987" y="462981"/>
                    <a:pt x="223763" y="466289"/>
                    <a:pt x="221456" y="469519"/>
                  </a:cubicBezTo>
                  <a:cubicBezTo>
                    <a:pt x="219793" y="471848"/>
                    <a:pt x="218718" y="474639"/>
                    <a:pt x="216694" y="476663"/>
                  </a:cubicBezTo>
                  <a:cubicBezTo>
                    <a:pt x="214670" y="478687"/>
                    <a:pt x="211977" y="479909"/>
                    <a:pt x="209550" y="481426"/>
                  </a:cubicBezTo>
                  <a:cubicBezTo>
                    <a:pt x="205625" y="483879"/>
                    <a:pt x="201436" y="485915"/>
                    <a:pt x="197644" y="488569"/>
                  </a:cubicBezTo>
                  <a:cubicBezTo>
                    <a:pt x="193480" y="491484"/>
                    <a:pt x="190181" y="495626"/>
                    <a:pt x="185738" y="498094"/>
                  </a:cubicBezTo>
                  <a:cubicBezTo>
                    <a:pt x="182877" y="499683"/>
                    <a:pt x="179360" y="499577"/>
                    <a:pt x="176213" y="500476"/>
                  </a:cubicBezTo>
                  <a:cubicBezTo>
                    <a:pt x="173799" y="501166"/>
                    <a:pt x="171314" y="501735"/>
                    <a:pt x="169069" y="502857"/>
                  </a:cubicBezTo>
                  <a:cubicBezTo>
                    <a:pt x="150596" y="512092"/>
                    <a:pt x="172745" y="504011"/>
                    <a:pt x="154781" y="510001"/>
                  </a:cubicBezTo>
                  <a:cubicBezTo>
                    <a:pt x="152400" y="512382"/>
                    <a:pt x="150440" y="515276"/>
                    <a:pt x="147638" y="517144"/>
                  </a:cubicBezTo>
                  <a:cubicBezTo>
                    <a:pt x="145549" y="518536"/>
                    <a:pt x="142400" y="517892"/>
                    <a:pt x="140494" y="519526"/>
                  </a:cubicBezTo>
                  <a:cubicBezTo>
                    <a:pt x="136635" y="522834"/>
                    <a:pt x="134144" y="527463"/>
                    <a:pt x="130969" y="531432"/>
                  </a:cubicBezTo>
                  <a:cubicBezTo>
                    <a:pt x="130175" y="533813"/>
                    <a:pt x="129918" y="536447"/>
                    <a:pt x="128588" y="538576"/>
                  </a:cubicBezTo>
                  <a:cubicBezTo>
                    <a:pt x="121518" y="549889"/>
                    <a:pt x="120903" y="549255"/>
                    <a:pt x="111919" y="555244"/>
                  </a:cubicBezTo>
                  <a:cubicBezTo>
                    <a:pt x="111102" y="556333"/>
                    <a:pt x="101175" y="569201"/>
                    <a:pt x="100013" y="571913"/>
                  </a:cubicBezTo>
                  <a:cubicBezTo>
                    <a:pt x="98724" y="574921"/>
                    <a:pt x="98425" y="578263"/>
                    <a:pt x="97631" y="581438"/>
                  </a:cubicBezTo>
                  <a:cubicBezTo>
                    <a:pt x="99187" y="589216"/>
                    <a:pt x="103274" y="598373"/>
                    <a:pt x="95250" y="605251"/>
                  </a:cubicBezTo>
                  <a:cubicBezTo>
                    <a:pt x="92177" y="607885"/>
                    <a:pt x="87313" y="606838"/>
                    <a:pt x="83344" y="607632"/>
                  </a:cubicBezTo>
                  <a:cubicBezTo>
                    <a:pt x="74613" y="606838"/>
                    <a:pt x="65840" y="604092"/>
                    <a:pt x="57150" y="605251"/>
                  </a:cubicBezTo>
                  <a:cubicBezTo>
                    <a:pt x="53216" y="605775"/>
                    <a:pt x="51071" y="610425"/>
                    <a:pt x="47625" y="612394"/>
                  </a:cubicBezTo>
                  <a:cubicBezTo>
                    <a:pt x="45446" y="613639"/>
                    <a:pt x="42862" y="613982"/>
                    <a:pt x="40481" y="614776"/>
                  </a:cubicBezTo>
                  <a:cubicBezTo>
                    <a:pt x="29369" y="610807"/>
                    <a:pt x="15875" y="610807"/>
                    <a:pt x="7144" y="602869"/>
                  </a:cubicBezTo>
                  <a:cubicBezTo>
                    <a:pt x="3719" y="599756"/>
                    <a:pt x="11511" y="594666"/>
                    <a:pt x="14288" y="590963"/>
                  </a:cubicBezTo>
                  <a:cubicBezTo>
                    <a:pt x="20234" y="583034"/>
                    <a:pt x="20451" y="584146"/>
                    <a:pt x="28575" y="581438"/>
                  </a:cubicBezTo>
                  <a:cubicBezTo>
                    <a:pt x="30163" y="579057"/>
                    <a:pt x="31674" y="576623"/>
                    <a:pt x="33338" y="574294"/>
                  </a:cubicBezTo>
                  <a:cubicBezTo>
                    <a:pt x="35645" y="571065"/>
                    <a:pt x="38378" y="568134"/>
                    <a:pt x="40481" y="564769"/>
                  </a:cubicBezTo>
                  <a:cubicBezTo>
                    <a:pt x="42362" y="561759"/>
                    <a:pt x="43418" y="558288"/>
                    <a:pt x="45244" y="555244"/>
                  </a:cubicBezTo>
                  <a:cubicBezTo>
                    <a:pt x="48189" y="550336"/>
                    <a:pt x="54769" y="540957"/>
                    <a:pt x="54769" y="540957"/>
                  </a:cubicBezTo>
                  <a:cubicBezTo>
                    <a:pt x="60191" y="513842"/>
                    <a:pt x="65255" y="522868"/>
                    <a:pt x="52388" y="510001"/>
                  </a:cubicBezTo>
                  <a:cubicBezTo>
                    <a:pt x="45244" y="511588"/>
                    <a:pt x="37993" y="512753"/>
                    <a:pt x="30956" y="514763"/>
                  </a:cubicBezTo>
                  <a:cubicBezTo>
                    <a:pt x="26846" y="515937"/>
                    <a:pt x="23303" y="519101"/>
                    <a:pt x="19050" y="519526"/>
                  </a:cubicBezTo>
                  <a:cubicBezTo>
                    <a:pt x="15023" y="519929"/>
                    <a:pt x="11113" y="517938"/>
                    <a:pt x="7144" y="517144"/>
                  </a:cubicBezTo>
                  <a:cubicBezTo>
                    <a:pt x="6350" y="513969"/>
                    <a:pt x="5662" y="510766"/>
                    <a:pt x="4763" y="507619"/>
                  </a:cubicBezTo>
                  <a:cubicBezTo>
                    <a:pt x="-2070" y="483706"/>
                    <a:pt x="7444" y="520729"/>
                    <a:pt x="0" y="490951"/>
                  </a:cubicBezTo>
                  <a:cubicBezTo>
                    <a:pt x="1577" y="485432"/>
                    <a:pt x="4735" y="470505"/>
                    <a:pt x="9525" y="464757"/>
                  </a:cubicBezTo>
                  <a:cubicBezTo>
                    <a:pt x="11930" y="461871"/>
                    <a:pt x="23649" y="456504"/>
                    <a:pt x="26194" y="455232"/>
                  </a:cubicBezTo>
                  <a:cubicBezTo>
                    <a:pt x="29369" y="451263"/>
                    <a:pt x="32900" y="447555"/>
                    <a:pt x="35719" y="443326"/>
                  </a:cubicBezTo>
                  <a:cubicBezTo>
                    <a:pt x="37688" y="440372"/>
                    <a:pt x="38757" y="436904"/>
                    <a:pt x="40481" y="433801"/>
                  </a:cubicBezTo>
                  <a:cubicBezTo>
                    <a:pt x="42729" y="429755"/>
                    <a:pt x="45244" y="425863"/>
                    <a:pt x="47625" y="421894"/>
                  </a:cubicBezTo>
                  <a:cubicBezTo>
                    <a:pt x="48419" y="417132"/>
                    <a:pt x="49059" y="412341"/>
                    <a:pt x="50006" y="407607"/>
                  </a:cubicBezTo>
                  <a:cubicBezTo>
                    <a:pt x="50648" y="404398"/>
                    <a:pt x="52570" y="401350"/>
                    <a:pt x="52388" y="398082"/>
                  </a:cubicBezTo>
                  <a:cubicBezTo>
                    <a:pt x="51269" y="377932"/>
                    <a:pt x="49150" y="370845"/>
                    <a:pt x="45244" y="355219"/>
                  </a:cubicBezTo>
                  <a:cubicBezTo>
                    <a:pt x="55459" y="334786"/>
                    <a:pt x="43687" y="354393"/>
                    <a:pt x="57150" y="340932"/>
                  </a:cubicBezTo>
                  <a:cubicBezTo>
                    <a:pt x="59174" y="338908"/>
                    <a:pt x="60081" y="335987"/>
                    <a:pt x="61913" y="333788"/>
                  </a:cubicBezTo>
                  <a:cubicBezTo>
                    <a:pt x="64069" y="331201"/>
                    <a:pt x="66865" y="329201"/>
                    <a:pt x="69056" y="326644"/>
                  </a:cubicBezTo>
                  <a:cubicBezTo>
                    <a:pt x="71639" y="323631"/>
                    <a:pt x="73819" y="320294"/>
                    <a:pt x="76200" y="317119"/>
                  </a:cubicBezTo>
                  <a:cubicBezTo>
                    <a:pt x="77788" y="312357"/>
                    <a:pt x="80735" y="307847"/>
                    <a:pt x="80963" y="302832"/>
                  </a:cubicBezTo>
                  <a:cubicBezTo>
                    <a:pt x="81757" y="285369"/>
                    <a:pt x="79552" y="267508"/>
                    <a:pt x="83344" y="250444"/>
                  </a:cubicBezTo>
                  <a:cubicBezTo>
                    <a:pt x="85335" y="241484"/>
                    <a:pt x="98088" y="237597"/>
                    <a:pt x="104775" y="233776"/>
                  </a:cubicBezTo>
                  <a:cubicBezTo>
                    <a:pt x="119318" y="225466"/>
                    <a:pt x="103845" y="232250"/>
                    <a:pt x="121444" y="224251"/>
                  </a:cubicBezTo>
                  <a:cubicBezTo>
                    <a:pt x="126947" y="221750"/>
                    <a:pt x="132706" y="219811"/>
                    <a:pt x="138113" y="217107"/>
                  </a:cubicBezTo>
                  <a:cubicBezTo>
                    <a:pt x="140673" y="215827"/>
                    <a:pt x="142696" y="213624"/>
                    <a:pt x="145256" y="212344"/>
                  </a:cubicBezTo>
                  <a:cubicBezTo>
                    <a:pt x="149079" y="210432"/>
                    <a:pt x="153340" y="209494"/>
                    <a:pt x="157163" y="207582"/>
                  </a:cubicBezTo>
                  <a:cubicBezTo>
                    <a:pt x="161303" y="205512"/>
                    <a:pt x="164929" y="202508"/>
                    <a:pt x="169069" y="200438"/>
                  </a:cubicBezTo>
                  <a:cubicBezTo>
                    <a:pt x="171314" y="199315"/>
                    <a:pt x="173968" y="199180"/>
                    <a:pt x="176213" y="198057"/>
                  </a:cubicBezTo>
                  <a:cubicBezTo>
                    <a:pt x="180353" y="195987"/>
                    <a:pt x="183890" y="192793"/>
                    <a:pt x="188119" y="190913"/>
                  </a:cubicBezTo>
                  <a:cubicBezTo>
                    <a:pt x="191110" y="189584"/>
                    <a:pt x="194469" y="189326"/>
                    <a:pt x="197644" y="188532"/>
                  </a:cubicBezTo>
                  <a:cubicBezTo>
                    <a:pt x="233075" y="164910"/>
                    <a:pt x="206210" y="179186"/>
                    <a:pt x="288131" y="176626"/>
                  </a:cubicBezTo>
                  <a:cubicBezTo>
                    <a:pt x="290512" y="174245"/>
                    <a:pt x="293119" y="172069"/>
                    <a:pt x="295275" y="169482"/>
                  </a:cubicBezTo>
                  <a:cubicBezTo>
                    <a:pt x="298793" y="165260"/>
                    <a:pt x="302744" y="157611"/>
                    <a:pt x="304800" y="152813"/>
                  </a:cubicBezTo>
                  <a:cubicBezTo>
                    <a:pt x="306972" y="147744"/>
                    <a:pt x="308906" y="137561"/>
                    <a:pt x="311944" y="133763"/>
                  </a:cubicBezTo>
                  <a:cubicBezTo>
                    <a:pt x="316654" y="127876"/>
                    <a:pt x="326510" y="121671"/>
                    <a:pt x="333375" y="117094"/>
                  </a:cubicBezTo>
                  <a:cubicBezTo>
                    <a:pt x="356652" y="128734"/>
                    <a:pt x="348626" y="126655"/>
                    <a:pt x="395288" y="119476"/>
                  </a:cubicBezTo>
                  <a:cubicBezTo>
                    <a:pt x="399211" y="118873"/>
                    <a:pt x="401186" y="113944"/>
                    <a:pt x="404813" y="112332"/>
                  </a:cubicBezTo>
                  <a:cubicBezTo>
                    <a:pt x="408511" y="110688"/>
                    <a:pt x="412750" y="110745"/>
                    <a:pt x="416719" y="109951"/>
                  </a:cubicBezTo>
                  <a:cubicBezTo>
                    <a:pt x="432817" y="115316"/>
                    <a:pt x="415206" y="108263"/>
                    <a:pt x="438150" y="126619"/>
                  </a:cubicBezTo>
                  <a:cubicBezTo>
                    <a:pt x="440922" y="128837"/>
                    <a:pt x="444500" y="129794"/>
                    <a:pt x="447675" y="131382"/>
                  </a:cubicBezTo>
                  <a:cubicBezTo>
                    <a:pt x="449263" y="133763"/>
                    <a:pt x="449930" y="137147"/>
                    <a:pt x="452438" y="138526"/>
                  </a:cubicBezTo>
                  <a:cubicBezTo>
                    <a:pt x="483735" y="155739"/>
                    <a:pt x="489786" y="157163"/>
                    <a:pt x="519113" y="162338"/>
                  </a:cubicBezTo>
                  <a:cubicBezTo>
                    <a:pt x="524640" y="163313"/>
                    <a:pt x="530225" y="163925"/>
                    <a:pt x="535781" y="164719"/>
                  </a:cubicBezTo>
                  <a:cubicBezTo>
                    <a:pt x="541337" y="163925"/>
                    <a:pt x="547074" y="163951"/>
                    <a:pt x="552450" y="162338"/>
                  </a:cubicBezTo>
                  <a:cubicBezTo>
                    <a:pt x="555191" y="161516"/>
                    <a:pt x="557109" y="158996"/>
                    <a:pt x="559594" y="157576"/>
                  </a:cubicBezTo>
                  <a:cubicBezTo>
                    <a:pt x="562676" y="155815"/>
                    <a:pt x="566109" y="154694"/>
                    <a:pt x="569119" y="152813"/>
                  </a:cubicBezTo>
                  <a:cubicBezTo>
                    <a:pt x="573442" y="150111"/>
                    <a:pt x="580744" y="143429"/>
                    <a:pt x="585788" y="140907"/>
                  </a:cubicBezTo>
                  <a:cubicBezTo>
                    <a:pt x="588033" y="139785"/>
                    <a:pt x="590550" y="139320"/>
                    <a:pt x="592931" y="138526"/>
                  </a:cubicBezTo>
                  <a:cubicBezTo>
                    <a:pt x="596106" y="135351"/>
                    <a:pt x="599651" y="132507"/>
                    <a:pt x="602456" y="129001"/>
                  </a:cubicBezTo>
                  <a:cubicBezTo>
                    <a:pt x="625667" y="99987"/>
                    <a:pt x="594079" y="115527"/>
                    <a:pt x="664369" y="112332"/>
                  </a:cubicBezTo>
                  <a:cubicBezTo>
                    <a:pt x="668338" y="108363"/>
                    <a:pt x="672769" y="104809"/>
                    <a:pt x="676275" y="100426"/>
                  </a:cubicBezTo>
                  <a:cubicBezTo>
                    <a:pt x="679166" y="96812"/>
                    <a:pt x="680852" y="92370"/>
                    <a:pt x="683419" y="88519"/>
                  </a:cubicBezTo>
                  <a:cubicBezTo>
                    <a:pt x="695784" y="69972"/>
                    <a:pt x="686024" y="88073"/>
                    <a:pt x="695325" y="69469"/>
                  </a:cubicBezTo>
                  <a:cubicBezTo>
                    <a:pt x="696232" y="64935"/>
                    <a:pt x="697645" y="55304"/>
                    <a:pt x="700088" y="50419"/>
                  </a:cubicBezTo>
                  <a:cubicBezTo>
                    <a:pt x="701368" y="47860"/>
                    <a:pt x="703460" y="45777"/>
                    <a:pt x="704850" y="43276"/>
                  </a:cubicBezTo>
                  <a:cubicBezTo>
                    <a:pt x="707436" y="38621"/>
                    <a:pt x="709613" y="33751"/>
                    <a:pt x="711994" y="28988"/>
                  </a:cubicBezTo>
                  <a:cubicBezTo>
                    <a:pt x="712788" y="23432"/>
                    <a:pt x="710679" y="16543"/>
                    <a:pt x="714375" y="12319"/>
                  </a:cubicBezTo>
                  <a:cubicBezTo>
                    <a:pt x="717555" y="8685"/>
                    <a:pt x="723950" y="10985"/>
                    <a:pt x="728663" y="9938"/>
                  </a:cubicBezTo>
                  <a:lnTo>
                    <a:pt x="771525" y="413"/>
                  </a:ln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72410DB-01E2-D821-C77E-2957BE97BC14}"/>
                </a:ext>
              </a:extLst>
            </p:cNvPr>
            <p:cNvSpPr/>
            <p:nvPr/>
          </p:nvSpPr>
          <p:spPr>
            <a:xfrm>
              <a:off x="10672763" y="5155406"/>
              <a:ext cx="400050" cy="142875"/>
            </a:xfrm>
            <a:custGeom>
              <a:avLst/>
              <a:gdLst>
                <a:gd name="csX0" fmla="*/ 400050 w 400050"/>
                <a:gd name="csY0" fmla="*/ 61913 h 142875"/>
                <a:gd name="csX1" fmla="*/ 369093 w 400050"/>
                <a:gd name="csY1" fmla="*/ 45244 h 142875"/>
                <a:gd name="csX2" fmla="*/ 345281 w 400050"/>
                <a:gd name="csY2" fmla="*/ 40482 h 142875"/>
                <a:gd name="csX3" fmla="*/ 323850 w 400050"/>
                <a:gd name="csY3" fmla="*/ 19050 h 142875"/>
                <a:gd name="csX4" fmla="*/ 314325 w 400050"/>
                <a:gd name="csY4" fmla="*/ 9525 h 142875"/>
                <a:gd name="csX5" fmla="*/ 292893 w 400050"/>
                <a:gd name="csY5" fmla="*/ 0 h 142875"/>
                <a:gd name="csX6" fmla="*/ 261937 w 400050"/>
                <a:gd name="csY6" fmla="*/ 4763 h 142875"/>
                <a:gd name="csX7" fmla="*/ 252412 w 400050"/>
                <a:gd name="csY7" fmla="*/ 14288 h 142875"/>
                <a:gd name="csX8" fmla="*/ 245268 w 400050"/>
                <a:gd name="csY8" fmla="*/ 19050 h 142875"/>
                <a:gd name="csX9" fmla="*/ 221456 w 400050"/>
                <a:gd name="csY9" fmla="*/ 28575 h 142875"/>
                <a:gd name="csX10" fmla="*/ 207168 w 400050"/>
                <a:gd name="csY10" fmla="*/ 33338 h 142875"/>
                <a:gd name="csX11" fmla="*/ 192881 w 400050"/>
                <a:gd name="csY11" fmla="*/ 35719 h 142875"/>
                <a:gd name="csX12" fmla="*/ 185737 w 400050"/>
                <a:gd name="csY12" fmla="*/ 38100 h 142875"/>
                <a:gd name="csX13" fmla="*/ 171450 w 400050"/>
                <a:gd name="csY13" fmla="*/ 40482 h 142875"/>
                <a:gd name="csX14" fmla="*/ 152400 w 400050"/>
                <a:gd name="csY14" fmla="*/ 28575 h 142875"/>
                <a:gd name="csX15" fmla="*/ 142875 w 400050"/>
                <a:gd name="csY15" fmla="*/ 23813 h 142875"/>
                <a:gd name="csX16" fmla="*/ 107156 w 400050"/>
                <a:gd name="csY16" fmla="*/ 26194 h 142875"/>
                <a:gd name="csX17" fmla="*/ 97631 w 400050"/>
                <a:gd name="csY17" fmla="*/ 33338 h 142875"/>
                <a:gd name="csX18" fmla="*/ 90487 w 400050"/>
                <a:gd name="csY18" fmla="*/ 38100 h 142875"/>
                <a:gd name="csX19" fmla="*/ 80962 w 400050"/>
                <a:gd name="csY19" fmla="*/ 40482 h 142875"/>
                <a:gd name="csX20" fmla="*/ 54768 w 400050"/>
                <a:gd name="csY20" fmla="*/ 50007 h 142875"/>
                <a:gd name="csX21" fmla="*/ 40481 w 400050"/>
                <a:gd name="csY21" fmla="*/ 59532 h 142875"/>
                <a:gd name="csX22" fmla="*/ 23812 w 400050"/>
                <a:gd name="csY22" fmla="*/ 66675 h 142875"/>
                <a:gd name="csX23" fmla="*/ 14287 w 400050"/>
                <a:gd name="csY23" fmla="*/ 76200 h 142875"/>
                <a:gd name="csX24" fmla="*/ 0 w 400050"/>
                <a:gd name="csY24" fmla="*/ 88107 h 142875"/>
                <a:gd name="csX25" fmla="*/ 23812 w 400050"/>
                <a:gd name="csY25" fmla="*/ 128588 h 142875"/>
                <a:gd name="csX26" fmla="*/ 28575 w 400050"/>
                <a:gd name="csY26" fmla="*/ 135732 h 142875"/>
                <a:gd name="csX27" fmla="*/ 42862 w 400050"/>
                <a:gd name="csY27" fmla="*/ 138113 h 142875"/>
                <a:gd name="csX28" fmla="*/ 57150 w 400050"/>
                <a:gd name="csY28" fmla="*/ 142875 h 142875"/>
                <a:gd name="csX29" fmla="*/ 66675 w 400050"/>
                <a:gd name="csY29" fmla="*/ 135732 h 142875"/>
                <a:gd name="csX30" fmla="*/ 78581 w 400050"/>
                <a:gd name="csY30" fmla="*/ 123825 h 142875"/>
                <a:gd name="csX31" fmla="*/ 92868 w 400050"/>
                <a:gd name="csY31" fmla="*/ 114300 h 142875"/>
                <a:gd name="csX32" fmla="*/ 100012 w 400050"/>
                <a:gd name="csY32" fmla="*/ 109538 h 142875"/>
                <a:gd name="csX33" fmla="*/ 119062 w 400050"/>
                <a:gd name="csY33" fmla="*/ 104775 h 142875"/>
                <a:gd name="csX34" fmla="*/ 138112 w 400050"/>
                <a:gd name="csY34" fmla="*/ 95250 h 142875"/>
                <a:gd name="csX35" fmla="*/ 169068 w 400050"/>
                <a:gd name="csY35" fmla="*/ 92869 h 142875"/>
                <a:gd name="csX36" fmla="*/ 183356 w 400050"/>
                <a:gd name="csY36" fmla="*/ 78582 h 142875"/>
                <a:gd name="csX37" fmla="*/ 197643 w 400050"/>
                <a:gd name="csY37" fmla="*/ 64294 h 142875"/>
                <a:gd name="csX38" fmla="*/ 211931 w 400050"/>
                <a:gd name="csY38" fmla="*/ 61913 h 142875"/>
                <a:gd name="csX39" fmla="*/ 230981 w 400050"/>
                <a:gd name="csY39" fmla="*/ 64294 h 142875"/>
                <a:gd name="csX40" fmla="*/ 250031 w 400050"/>
                <a:gd name="csY40" fmla="*/ 59532 h 142875"/>
                <a:gd name="csX41" fmla="*/ 257175 w 400050"/>
                <a:gd name="csY41" fmla="*/ 54769 h 142875"/>
                <a:gd name="csX42" fmla="*/ 266700 w 400050"/>
                <a:gd name="csY42" fmla="*/ 47625 h 142875"/>
                <a:gd name="csX43" fmla="*/ 273843 w 400050"/>
                <a:gd name="csY43" fmla="*/ 45244 h 142875"/>
                <a:gd name="csX44" fmla="*/ 283368 w 400050"/>
                <a:gd name="csY44" fmla="*/ 38100 h 142875"/>
                <a:gd name="csX45" fmla="*/ 295275 w 400050"/>
                <a:gd name="csY45" fmla="*/ 45244 h 142875"/>
                <a:gd name="csX46" fmla="*/ 304800 w 400050"/>
                <a:gd name="csY46" fmla="*/ 47625 h 142875"/>
                <a:gd name="csX47" fmla="*/ 309562 w 400050"/>
                <a:gd name="csY47" fmla="*/ 54769 h 142875"/>
                <a:gd name="csX48" fmla="*/ 326231 w 400050"/>
                <a:gd name="csY48" fmla="*/ 76200 h 142875"/>
                <a:gd name="csX49" fmla="*/ 340518 w 400050"/>
                <a:gd name="csY49" fmla="*/ 90488 h 142875"/>
                <a:gd name="csX50" fmla="*/ 350043 w 400050"/>
                <a:gd name="csY50" fmla="*/ 92869 h 142875"/>
                <a:gd name="csX51" fmla="*/ 392906 w 400050"/>
                <a:gd name="csY51" fmla="*/ 90488 h 142875"/>
                <a:gd name="csX52" fmla="*/ 395287 w 400050"/>
                <a:gd name="csY52" fmla="*/ 83344 h 142875"/>
                <a:gd name="csX53" fmla="*/ 400050 w 400050"/>
                <a:gd name="csY53" fmla="*/ 64294 h 142875"/>
                <a:gd name="csX54" fmla="*/ 400050 w 400050"/>
                <a:gd name="csY54" fmla="*/ 61913 h 1428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Lst>
              <a:rect l="l" t="t" r="r" b="b"/>
              <a:pathLst>
                <a:path w="400050" h="142875">
                  <a:moveTo>
                    <a:pt x="400050" y="61913"/>
                  </a:moveTo>
                  <a:cubicBezTo>
                    <a:pt x="393395" y="57920"/>
                    <a:pt x="374890" y="46403"/>
                    <a:pt x="369093" y="45244"/>
                  </a:cubicBezTo>
                  <a:lnTo>
                    <a:pt x="345281" y="40482"/>
                  </a:lnTo>
                  <a:lnTo>
                    <a:pt x="323850" y="19050"/>
                  </a:lnTo>
                  <a:cubicBezTo>
                    <a:pt x="320675" y="15875"/>
                    <a:pt x="318341" y="11533"/>
                    <a:pt x="314325" y="9525"/>
                  </a:cubicBezTo>
                  <a:cubicBezTo>
                    <a:pt x="300976" y="2851"/>
                    <a:pt x="308096" y="6081"/>
                    <a:pt x="292893" y="0"/>
                  </a:cubicBezTo>
                  <a:cubicBezTo>
                    <a:pt x="282574" y="1588"/>
                    <a:pt x="271782" y="1288"/>
                    <a:pt x="261937" y="4763"/>
                  </a:cubicBezTo>
                  <a:cubicBezTo>
                    <a:pt x="257703" y="6257"/>
                    <a:pt x="255821" y="11366"/>
                    <a:pt x="252412" y="14288"/>
                  </a:cubicBezTo>
                  <a:cubicBezTo>
                    <a:pt x="250239" y="16150"/>
                    <a:pt x="247649" y="17463"/>
                    <a:pt x="245268" y="19050"/>
                  </a:cubicBezTo>
                  <a:cubicBezTo>
                    <a:pt x="236277" y="32539"/>
                    <a:pt x="244866" y="23558"/>
                    <a:pt x="221456" y="28575"/>
                  </a:cubicBezTo>
                  <a:cubicBezTo>
                    <a:pt x="216547" y="29627"/>
                    <a:pt x="212038" y="32120"/>
                    <a:pt x="207168" y="33338"/>
                  </a:cubicBezTo>
                  <a:cubicBezTo>
                    <a:pt x="202484" y="34509"/>
                    <a:pt x="197594" y="34672"/>
                    <a:pt x="192881" y="35719"/>
                  </a:cubicBezTo>
                  <a:cubicBezTo>
                    <a:pt x="190431" y="36263"/>
                    <a:pt x="188187" y="37555"/>
                    <a:pt x="185737" y="38100"/>
                  </a:cubicBezTo>
                  <a:cubicBezTo>
                    <a:pt x="181024" y="39147"/>
                    <a:pt x="176212" y="39688"/>
                    <a:pt x="171450" y="40482"/>
                  </a:cubicBezTo>
                  <a:cubicBezTo>
                    <a:pt x="147306" y="28409"/>
                    <a:pt x="177140" y="44037"/>
                    <a:pt x="152400" y="28575"/>
                  </a:cubicBezTo>
                  <a:cubicBezTo>
                    <a:pt x="149390" y="26694"/>
                    <a:pt x="146050" y="25400"/>
                    <a:pt x="142875" y="23813"/>
                  </a:cubicBezTo>
                  <a:cubicBezTo>
                    <a:pt x="130969" y="24607"/>
                    <a:pt x="118833" y="23736"/>
                    <a:pt x="107156" y="26194"/>
                  </a:cubicBezTo>
                  <a:cubicBezTo>
                    <a:pt x="103272" y="27012"/>
                    <a:pt x="100861" y="31031"/>
                    <a:pt x="97631" y="33338"/>
                  </a:cubicBezTo>
                  <a:cubicBezTo>
                    <a:pt x="95302" y="35001"/>
                    <a:pt x="93117" y="36973"/>
                    <a:pt x="90487" y="38100"/>
                  </a:cubicBezTo>
                  <a:cubicBezTo>
                    <a:pt x="87479" y="39389"/>
                    <a:pt x="84097" y="39542"/>
                    <a:pt x="80962" y="40482"/>
                  </a:cubicBezTo>
                  <a:cubicBezTo>
                    <a:pt x="76637" y="41780"/>
                    <a:pt x="59399" y="47481"/>
                    <a:pt x="54768" y="50007"/>
                  </a:cubicBezTo>
                  <a:cubicBezTo>
                    <a:pt x="49743" y="52748"/>
                    <a:pt x="45911" y="57722"/>
                    <a:pt x="40481" y="59532"/>
                  </a:cubicBezTo>
                  <a:cubicBezTo>
                    <a:pt x="29969" y="63035"/>
                    <a:pt x="35582" y="60791"/>
                    <a:pt x="23812" y="66675"/>
                  </a:cubicBezTo>
                  <a:cubicBezTo>
                    <a:pt x="20637" y="69850"/>
                    <a:pt x="17879" y="73506"/>
                    <a:pt x="14287" y="76200"/>
                  </a:cubicBezTo>
                  <a:cubicBezTo>
                    <a:pt x="-1825" y="88284"/>
                    <a:pt x="9977" y="73139"/>
                    <a:pt x="0" y="88107"/>
                  </a:cubicBezTo>
                  <a:cubicBezTo>
                    <a:pt x="9163" y="120181"/>
                    <a:pt x="-1678" y="90355"/>
                    <a:pt x="23812" y="128588"/>
                  </a:cubicBezTo>
                  <a:cubicBezTo>
                    <a:pt x="25400" y="130969"/>
                    <a:pt x="26015" y="134452"/>
                    <a:pt x="28575" y="135732"/>
                  </a:cubicBezTo>
                  <a:cubicBezTo>
                    <a:pt x="32893" y="137891"/>
                    <a:pt x="38178" y="136942"/>
                    <a:pt x="42862" y="138113"/>
                  </a:cubicBezTo>
                  <a:cubicBezTo>
                    <a:pt x="47732" y="139330"/>
                    <a:pt x="52387" y="141288"/>
                    <a:pt x="57150" y="142875"/>
                  </a:cubicBezTo>
                  <a:cubicBezTo>
                    <a:pt x="60325" y="140494"/>
                    <a:pt x="63709" y="138369"/>
                    <a:pt x="66675" y="135732"/>
                  </a:cubicBezTo>
                  <a:cubicBezTo>
                    <a:pt x="70870" y="132003"/>
                    <a:pt x="74237" y="127379"/>
                    <a:pt x="78581" y="123825"/>
                  </a:cubicBezTo>
                  <a:cubicBezTo>
                    <a:pt x="83011" y="120200"/>
                    <a:pt x="88106" y="117475"/>
                    <a:pt x="92868" y="114300"/>
                  </a:cubicBezTo>
                  <a:cubicBezTo>
                    <a:pt x="95249" y="112713"/>
                    <a:pt x="97206" y="110099"/>
                    <a:pt x="100012" y="109538"/>
                  </a:cubicBezTo>
                  <a:cubicBezTo>
                    <a:pt x="104547" y="108631"/>
                    <a:pt x="114177" y="107218"/>
                    <a:pt x="119062" y="104775"/>
                  </a:cubicBezTo>
                  <a:cubicBezTo>
                    <a:pt x="128283" y="100164"/>
                    <a:pt x="125758" y="97309"/>
                    <a:pt x="138112" y="95250"/>
                  </a:cubicBezTo>
                  <a:cubicBezTo>
                    <a:pt x="148320" y="93549"/>
                    <a:pt x="158749" y="93663"/>
                    <a:pt x="169068" y="92869"/>
                  </a:cubicBezTo>
                  <a:cubicBezTo>
                    <a:pt x="185177" y="71391"/>
                    <a:pt x="167683" y="92513"/>
                    <a:pt x="183356" y="78582"/>
                  </a:cubicBezTo>
                  <a:cubicBezTo>
                    <a:pt x="188390" y="74107"/>
                    <a:pt x="190999" y="65401"/>
                    <a:pt x="197643" y="64294"/>
                  </a:cubicBezTo>
                  <a:lnTo>
                    <a:pt x="211931" y="61913"/>
                  </a:lnTo>
                  <a:cubicBezTo>
                    <a:pt x="218281" y="62707"/>
                    <a:pt x="224582" y="64294"/>
                    <a:pt x="230981" y="64294"/>
                  </a:cubicBezTo>
                  <a:cubicBezTo>
                    <a:pt x="236727" y="64294"/>
                    <a:pt x="244394" y="61411"/>
                    <a:pt x="250031" y="59532"/>
                  </a:cubicBezTo>
                  <a:cubicBezTo>
                    <a:pt x="252412" y="57944"/>
                    <a:pt x="254846" y="56433"/>
                    <a:pt x="257175" y="54769"/>
                  </a:cubicBezTo>
                  <a:cubicBezTo>
                    <a:pt x="260404" y="52462"/>
                    <a:pt x="263254" y="49594"/>
                    <a:pt x="266700" y="47625"/>
                  </a:cubicBezTo>
                  <a:cubicBezTo>
                    <a:pt x="268879" y="46380"/>
                    <a:pt x="271462" y="46038"/>
                    <a:pt x="273843" y="45244"/>
                  </a:cubicBezTo>
                  <a:cubicBezTo>
                    <a:pt x="277018" y="42863"/>
                    <a:pt x="279399" y="38100"/>
                    <a:pt x="283368" y="38100"/>
                  </a:cubicBezTo>
                  <a:cubicBezTo>
                    <a:pt x="287997" y="38100"/>
                    <a:pt x="291045" y="43364"/>
                    <a:pt x="295275" y="45244"/>
                  </a:cubicBezTo>
                  <a:cubicBezTo>
                    <a:pt x="298266" y="46573"/>
                    <a:pt x="301625" y="46831"/>
                    <a:pt x="304800" y="47625"/>
                  </a:cubicBezTo>
                  <a:cubicBezTo>
                    <a:pt x="306387" y="50006"/>
                    <a:pt x="307845" y="52479"/>
                    <a:pt x="309562" y="54769"/>
                  </a:cubicBezTo>
                  <a:cubicBezTo>
                    <a:pt x="314992" y="62009"/>
                    <a:pt x="321211" y="68670"/>
                    <a:pt x="326231" y="76200"/>
                  </a:cubicBezTo>
                  <a:cubicBezTo>
                    <a:pt x="331065" y="83452"/>
                    <a:pt x="331657" y="86057"/>
                    <a:pt x="340518" y="90488"/>
                  </a:cubicBezTo>
                  <a:cubicBezTo>
                    <a:pt x="343445" y="91952"/>
                    <a:pt x="346868" y="92075"/>
                    <a:pt x="350043" y="92869"/>
                  </a:cubicBezTo>
                  <a:cubicBezTo>
                    <a:pt x="364331" y="92075"/>
                    <a:pt x="378903" y="93436"/>
                    <a:pt x="392906" y="90488"/>
                  </a:cubicBezTo>
                  <a:cubicBezTo>
                    <a:pt x="395362" y="89971"/>
                    <a:pt x="394627" y="85766"/>
                    <a:pt x="395287" y="83344"/>
                  </a:cubicBezTo>
                  <a:cubicBezTo>
                    <a:pt x="397009" y="77029"/>
                    <a:pt x="400050" y="64294"/>
                    <a:pt x="400050" y="64294"/>
                  </a:cubicBezTo>
                  <a:lnTo>
                    <a:pt x="400050" y="61913"/>
                  </a:ln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6C084A8-C18D-4860-E5AB-37168F3DF1D8}"/>
                </a:ext>
              </a:extLst>
            </p:cNvPr>
            <p:cNvSpPr/>
            <p:nvPr/>
          </p:nvSpPr>
          <p:spPr>
            <a:xfrm>
              <a:off x="10850296" y="4676775"/>
              <a:ext cx="179748" cy="157163"/>
            </a:xfrm>
            <a:custGeom>
              <a:avLst/>
              <a:gdLst>
                <a:gd name="csX0" fmla="*/ 17729 w 179748"/>
                <a:gd name="csY0" fmla="*/ 35719 h 157163"/>
                <a:gd name="csX1" fmla="*/ 36779 w 179748"/>
                <a:gd name="csY1" fmla="*/ 33338 h 157163"/>
                <a:gd name="csX2" fmla="*/ 53448 w 179748"/>
                <a:gd name="csY2" fmla="*/ 26194 h 157163"/>
                <a:gd name="csX3" fmla="*/ 65354 w 179748"/>
                <a:gd name="csY3" fmla="*/ 16669 h 157163"/>
                <a:gd name="csX4" fmla="*/ 96310 w 179748"/>
                <a:gd name="csY4" fmla="*/ 0 h 157163"/>
                <a:gd name="csX5" fmla="*/ 117742 w 179748"/>
                <a:gd name="csY5" fmla="*/ 9525 h 157163"/>
                <a:gd name="csX6" fmla="*/ 124885 w 179748"/>
                <a:gd name="csY6" fmla="*/ 11906 h 157163"/>
                <a:gd name="csX7" fmla="*/ 136792 w 179748"/>
                <a:gd name="csY7" fmla="*/ 23813 h 157163"/>
                <a:gd name="csX8" fmla="*/ 151079 w 179748"/>
                <a:gd name="csY8" fmla="*/ 38100 h 157163"/>
                <a:gd name="csX9" fmla="*/ 158223 w 179748"/>
                <a:gd name="csY9" fmla="*/ 45244 h 157163"/>
                <a:gd name="csX10" fmla="*/ 165367 w 179748"/>
                <a:gd name="csY10" fmla="*/ 50006 h 157163"/>
                <a:gd name="csX11" fmla="*/ 174892 w 179748"/>
                <a:gd name="csY11" fmla="*/ 61913 h 157163"/>
                <a:gd name="csX12" fmla="*/ 179654 w 179748"/>
                <a:gd name="csY12" fmla="*/ 90488 h 157163"/>
                <a:gd name="csX13" fmla="*/ 167748 w 179748"/>
                <a:gd name="csY13" fmla="*/ 102394 h 157163"/>
                <a:gd name="csX14" fmla="*/ 148698 w 179748"/>
                <a:gd name="csY14" fmla="*/ 109538 h 157163"/>
                <a:gd name="csX15" fmla="*/ 139173 w 179748"/>
                <a:gd name="csY15" fmla="*/ 116681 h 157163"/>
                <a:gd name="csX16" fmla="*/ 132029 w 179748"/>
                <a:gd name="csY16" fmla="*/ 138113 h 157163"/>
                <a:gd name="csX17" fmla="*/ 124885 w 179748"/>
                <a:gd name="csY17" fmla="*/ 140494 h 157163"/>
                <a:gd name="csX18" fmla="*/ 117742 w 179748"/>
                <a:gd name="csY18" fmla="*/ 145256 h 157163"/>
                <a:gd name="csX19" fmla="*/ 101073 w 179748"/>
                <a:gd name="csY19" fmla="*/ 150019 h 157163"/>
                <a:gd name="csX20" fmla="*/ 77260 w 179748"/>
                <a:gd name="csY20" fmla="*/ 157163 h 157163"/>
                <a:gd name="csX21" fmla="*/ 62973 w 179748"/>
                <a:gd name="csY21" fmla="*/ 154781 h 157163"/>
                <a:gd name="csX22" fmla="*/ 58210 w 179748"/>
                <a:gd name="csY22" fmla="*/ 147638 h 157163"/>
                <a:gd name="csX23" fmla="*/ 51067 w 179748"/>
                <a:gd name="csY23" fmla="*/ 140494 h 157163"/>
                <a:gd name="csX24" fmla="*/ 48685 w 179748"/>
                <a:gd name="csY24" fmla="*/ 133350 h 157163"/>
                <a:gd name="csX25" fmla="*/ 55829 w 179748"/>
                <a:gd name="csY25" fmla="*/ 130969 h 157163"/>
                <a:gd name="csX26" fmla="*/ 60592 w 179748"/>
                <a:gd name="csY26" fmla="*/ 123825 h 157163"/>
                <a:gd name="csX27" fmla="*/ 67735 w 179748"/>
                <a:gd name="csY27" fmla="*/ 121444 h 157163"/>
                <a:gd name="csX28" fmla="*/ 77260 w 179748"/>
                <a:gd name="csY28" fmla="*/ 116681 h 157163"/>
                <a:gd name="csX29" fmla="*/ 82023 w 179748"/>
                <a:gd name="csY29" fmla="*/ 109538 h 157163"/>
                <a:gd name="csX30" fmla="*/ 91548 w 179748"/>
                <a:gd name="csY30" fmla="*/ 100013 h 157163"/>
                <a:gd name="csX31" fmla="*/ 89167 w 179748"/>
                <a:gd name="csY31" fmla="*/ 85725 h 157163"/>
                <a:gd name="csX32" fmla="*/ 82023 w 179748"/>
                <a:gd name="csY32" fmla="*/ 83344 h 157163"/>
                <a:gd name="csX33" fmla="*/ 72498 w 179748"/>
                <a:gd name="csY33" fmla="*/ 78581 h 157163"/>
                <a:gd name="csX34" fmla="*/ 67735 w 179748"/>
                <a:gd name="csY34" fmla="*/ 71438 h 157163"/>
                <a:gd name="csX35" fmla="*/ 51067 w 179748"/>
                <a:gd name="csY35" fmla="*/ 69056 h 157163"/>
                <a:gd name="csX36" fmla="*/ 10585 w 179748"/>
                <a:gd name="csY36" fmla="*/ 66675 h 157163"/>
                <a:gd name="csX37" fmla="*/ 1060 w 179748"/>
                <a:gd name="csY37" fmla="*/ 59531 h 157163"/>
                <a:gd name="csX38" fmla="*/ 10585 w 179748"/>
                <a:gd name="csY38" fmla="*/ 47625 h 157163"/>
                <a:gd name="csX39" fmla="*/ 17729 w 179748"/>
                <a:gd name="csY39" fmla="*/ 35719 h 1571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79748" h="157163">
                  <a:moveTo>
                    <a:pt x="17729" y="35719"/>
                  </a:moveTo>
                  <a:cubicBezTo>
                    <a:pt x="22095" y="33338"/>
                    <a:pt x="30483" y="34483"/>
                    <a:pt x="36779" y="33338"/>
                  </a:cubicBezTo>
                  <a:cubicBezTo>
                    <a:pt x="41142" y="32545"/>
                    <a:pt x="50373" y="28244"/>
                    <a:pt x="53448" y="26194"/>
                  </a:cubicBezTo>
                  <a:cubicBezTo>
                    <a:pt x="57677" y="23375"/>
                    <a:pt x="61125" y="19488"/>
                    <a:pt x="65354" y="16669"/>
                  </a:cubicBezTo>
                  <a:cubicBezTo>
                    <a:pt x="86126" y="2821"/>
                    <a:pt x="81793" y="4839"/>
                    <a:pt x="96310" y="0"/>
                  </a:cubicBezTo>
                  <a:cubicBezTo>
                    <a:pt x="103454" y="3175"/>
                    <a:pt x="110526" y="6518"/>
                    <a:pt x="117742" y="9525"/>
                  </a:cubicBezTo>
                  <a:cubicBezTo>
                    <a:pt x="120059" y="10490"/>
                    <a:pt x="123110" y="10131"/>
                    <a:pt x="124885" y="11906"/>
                  </a:cubicBezTo>
                  <a:cubicBezTo>
                    <a:pt x="139599" y="26620"/>
                    <a:pt x="120038" y="18227"/>
                    <a:pt x="136792" y="23813"/>
                  </a:cubicBezTo>
                  <a:lnTo>
                    <a:pt x="151079" y="38100"/>
                  </a:lnTo>
                  <a:cubicBezTo>
                    <a:pt x="153460" y="40481"/>
                    <a:pt x="155421" y="43376"/>
                    <a:pt x="158223" y="45244"/>
                  </a:cubicBezTo>
                  <a:cubicBezTo>
                    <a:pt x="160604" y="46831"/>
                    <a:pt x="163343" y="47982"/>
                    <a:pt x="165367" y="50006"/>
                  </a:cubicBezTo>
                  <a:cubicBezTo>
                    <a:pt x="168961" y="53600"/>
                    <a:pt x="171717" y="57944"/>
                    <a:pt x="174892" y="61913"/>
                  </a:cubicBezTo>
                  <a:cubicBezTo>
                    <a:pt x="177043" y="70519"/>
                    <a:pt x="180351" y="82126"/>
                    <a:pt x="179654" y="90488"/>
                  </a:cubicBezTo>
                  <a:cubicBezTo>
                    <a:pt x="178733" y="101547"/>
                    <a:pt x="174750" y="99393"/>
                    <a:pt x="167748" y="102394"/>
                  </a:cubicBezTo>
                  <a:cubicBezTo>
                    <a:pt x="150311" y="109866"/>
                    <a:pt x="166262" y="105146"/>
                    <a:pt x="148698" y="109538"/>
                  </a:cubicBezTo>
                  <a:cubicBezTo>
                    <a:pt x="145523" y="111919"/>
                    <a:pt x="141276" y="113316"/>
                    <a:pt x="139173" y="116681"/>
                  </a:cubicBezTo>
                  <a:cubicBezTo>
                    <a:pt x="131146" y="129524"/>
                    <a:pt x="142943" y="127199"/>
                    <a:pt x="132029" y="138113"/>
                  </a:cubicBezTo>
                  <a:cubicBezTo>
                    <a:pt x="130254" y="139888"/>
                    <a:pt x="127266" y="139700"/>
                    <a:pt x="124885" y="140494"/>
                  </a:cubicBezTo>
                  <a:cubicBezTo>
                    <a:pt x="122504" y="142081"/>
                    <a:pt x="120301" y="143976"/>
                    <a:pt x="117742" y="145256"/>
                  </a:cubicBezTo>
                  <a:cubicBezTo>
                    <a:pt x="111978" y="148138"/>
                    <a:pt x="107186" y="147727"/>
                    <a:pt x="101073" y="150019"/>
                  </a:cubicBezTo>
                  <a:cubicBezTo>
                    <a:pt x="78920" y="158325"/>
                    <a:pt x="106351" y="152313"/>
                    <a:pt x="77260" y="157163"/>
                  </a:cubicBezTo>
                  <a:cubicBezTo>
                    <a:pt x="72498" y="156369"/>
                    <a:pt x="67291" y="156940"/>
                    <a:pt x="62973" y="154781"/>
                  </a:cubicBezTo>
                  <a:cubicBezTo>
                    <a:pt x="60413" y="153501"/>
                    <a:pt x="60042" y="149836"/>
                    <a:pt x="58210" y="147638"/>
                  </a:cubicBezTo>
                  <a:cubicBezTo>
                    <a:pt x="56054" y="145051"/>
                    <a:pt x="53448" y="142875"/>
                    <a:pt x="51067" y="140494"/>
                  </a:cubicBezTo>
                  <a:cubicBezTo>
                    <a:pt x="50273" y="138113"/>
                    <a:pt x="47562" y="135595"/>
                    <a:pt x="48685" y="133350"/>
                  </a:cubicBezTo>
                  <a:cubicBezTo>
                    <a:pt x="49807" y="131105"/>
                    <a:pt x="53869" y="132537"/>
                    <a:pt x="55829" y="130969"/>
                  </a:cubicBezTo>
                  <a:cubicBezTo>
                    <a:pt x="58064" y="129181"/>
                    <a:pt x="58357" y="125613"/>
                    <a:pt x="60592" y="123825"/>
                  </a:cubicBezTo>
                  <a:cubicBezTo>
                    <a:pt x="62552" y="122257"/>
                    <a:pt x="65428" y="122433"/>
                    <a:pt x="67735" y="121444"/>
                  </a:cubicBezTo>
                  <a:cubicBezTo>
                    <a:pt x="70998" y="120046"/>
                    <a:pt x="74085" y="118269"/>
                    <a:pt x="77260" y="116681"/>
                  </a:cubicBezTo>
                  <a:cubicBezTo>
                    <a:pt x="78848" y="114300"/>
                    <a:pt x="79788" y="111326"/>
                    <a:pt x="82023" y="109538"/>
                  </a:cubicBezTo>
                  <a:cubicBezTo>
                    <a:pt x="93568" y="100303"/>
                    <a:pt x="86354" y="115596"/>
                    <a:pt x="91548" y="100013"/>
                  </a:cubicBezTo>
                  <a:cubicBezTo>
                    <a:pt x="90754" y="95250"/>
                    <a:pt x="91563" y="89917"/>
                    <a:pt x="89167" y="85725"/>
                  </a:cubicBezTo>
                  <a:cubicBezTo>
                    <a:pt x="87922" y="83546"/>
                    <a:pt x="84330" y="84333"/>
                    <a:pt x="82023" y="83344"/>
                  </a:cubicBezTo>
                  <a:cubicBezTo>
                    <a:pt x="78760" y="81946"/>
                    <a:pt x="75673" y="80169"/>
                    <a:pt x="72498" y="78581"/>
                  </a:cubicBezTo>
                  <a:cubicBezTo>
                    <a:pt x="70910" y="76200"/>
                    <a:pt x="70350" y="72600"/>
                    <a:pt x="67735" y="71438"/>
                  </a:cubicBezTo>
                  <a:cubicBezTo>
                    <a:pt x="62606" y="69159"/>
                    <a:pt x="56660" y="69522"/>
                    <a:pt x="51067" y="69056"/>
                  </a:cubicBezTo>
                  <a:cubicBezTo>
                    <a:pt x="37596" y="67933"/>
                    <a:pt x="24079" y="67469"/>
                    <a:pt x="10585" y="66675"/>
                  </a:cubicBezTo>
                  <a:cubicBezTo>
                    <a:pt x="7410" y="64294"/>
                    <a:pt x="2623" y="63179"/>
                    <a:pt x="1060" y="59531"/>
                  </a:cubicBezTo>
                  <a:cubicBezTo>
                    <a:pt x="-3051" y="49938"/>
                    <a:pt x="5783" y="49226"/>
                    <a:pt x="10585" y="47625"/>
                  </a:cubicBezTo>
                  <a:cubicBezTo>
                    <a:pt x="21530" y="39416"/>
                    <a:pt x="13363" y="38100"/>
                    <a:pt x="17729" y="35719"/>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106AB745-EFEB-60BB-CD65-DC4DC4954403}"/>
              </a:ext>
            </a:extLst>
          </p:cNvPr>
          <p:cNvSpPr>
            <a:spLocks noChangeAspect="1"/>
          </p:cNvSpPr>
          <p:nvPr/>
        </p:nvSpPr>
        <p:spPr>
          <a:xfrm>
            <a:off x="3514462" y="5780730"/>
            <a:ext cx="1108338" cy="897864"/>
          </a:xfrm>
          <a:custGeom>
            <a:avLst/>
            <a:gdLst>
              <a:gd name="csX0" fmla="*/ 197275 w 1108338"/>
              <a:gd name="csY0" fmla="*/ 560805 h 897864"/>
              <a:gd name="csX1" fmla="*/ 173914 w 1108338"/>
              <a:gd name="csY1" fmla="*/ 570816 h 897864"/>
              <a:gd name="csX2" fmla="*/ 170577 w 1108338"/>
              <a:gd name="csY2" fmla="*/ 580828 h 897864"/>
              <a:gd name="csX3" fmla="*/ 160565 w 1108338"/>
              <a:gd name="csY3" fmla="*/ 584165 h 897864"/>
              <a:gd name="csX4" fmla="*/ 143879 w 1108338"/>
              <a:gd name="csY4" fmla="*/ 587502 h 897864"/>
              <a:gd name="csX5" fmla="*/ 130530 w 1108338"/>
              <a:gd name="csY5" fmla="*/ 590840 h 897864"/>
              <a:gd name="csX6" fmla="*/ 110507 w 1108338"/>
              <a:gd name="csY6" fmla="*/ 604189 h 897864"/>
              <a:gd name="csX7" fmla="*/ 63786 w 1108338"/>
              <a:gd name="csY7" fmla="*/ 617537 h 897864"/>
              <a:gd name="csX8" fmla="*/ 57111 w 1108338"/>
              <a:gd name="csY8" fmla="*/ 627549 h 897864"/>
              <a:gd name="csX9" fmla="*/ 30414 w 1108338"/>
              <a:gd name="csY9" fmla="*/ 647572 h 897864"/>
              <a:gd name="csX10" fmla="*/ 23739 w 1108338"/>
              <a:gd name="csY10" fmla="*/ 657584 h 897864"/>
              <a:gd name="csX11" fmla="*/ 17065 w 1108338"/>
              <a:gd name="csY11" fmla="*/ 664259 h 897864"/>
              <a:gd name="csX12" fmla="*/ 7053 w 1108338"/>
              <a:gd name="csY12" fmla="*/ 680945 h 897864"/>
              <a:gd name="csX13" fmla="*/ 379 w 1108338"/>
              <a:gd name="csY13" fmla="*/ 777724 h 897864"/>
              <a:gd name="csX14" fmla="*/ 13727 w 1108338"/>
              <a:gd name="csY14" fmla="*/ 824445 h 897864"/>
              <a:gd name="csX15" fmla="*/ 27076 w 1108338"/>
              <a:gd name="csY15" fmla="*/ 827783 h 897864"/>
              <a:gd name="csX16" fmla="*/ 63786 w 1108338"/>
              <a:gd name="csY16" fmla="*/ 821108 h 897864"/>
              <a:gd name="csX17" fmla="*/ 83809 w 1108338"/>
              <a:gd name="csY17" fmla="*/ 814434 h 897864"/>
              <a:gd name="csX18" fmla="*/ 100495 w 1108338"/>
              <a:gd name="csY18" fmla="*/ 827783 h 897864"/>
              <a:gd name="csX19" fmla="*/ 107170 w 1108338"/>
              <a:gd name="csY19" fmla="*/ 837794 h 897864"/>
              <a:gd name="csX20" fmla="*/ 113844 w 1108338"/>
              <a:gd name="csY20" fmla="*/ 844469 h 897864"/>
              <a:gd name="csX21" fmla="*/ 133868 w 1108338"/>
              <a:gd name="csY21" fmla="*/ 867829 h 897864"/>
              <a:gd name="csX22" fmla="*/ 157228 w 1108338"/>
              <a:gd name="csY22" fmla="*/ 881178 h 897864"/>
              <a:gd name="csX23" fmla="*/ 180589 w 1108338"/>
              <a:gd name="csY23" fmla="*/ 887853 h 897864"/>
              <a:gd name="csX24" fmla="*/ 274031 w 1108338"/>
              <a:gd name="csY24" fmla="*/ 897864 h 897864"/>
              <a:gd name="csX25" fmla="*/ 324089 w 1108338"/>
              <a:gd name="csY25" fmla="*/ 887853 h 897864"/>
              <a:gd name="csX26" fmla="*/ 340776 w 1108338"/>
              <a:gd name="csY26" fmla="*/ 874504 h 897864"/>
              <a:gd name="csX27" fmla="*/ 344113 w 1108338"/>
              <a:gd name="csY27" fmla="*/ 861155 h 897864"/>
              <a:gd name="csX28" fmla="*/ 387497 w 1108338"/>
              <a:gd name="csY28" fmla="*/ 857818 h 897864"/>
              <a:gd name="csX29" fmla="*/ 397508 w 1108338"/>
              <a:gd name="csY29" fmla="*/ 864492 h 897864"/>
              <a:gd name="csX30" fmla="*/ 410857 w 1108338"/>
              <a:gd name="csY30" fmla="*/ 874504 h 897864"/>
              <a:gd name="csX31" fmla="*/ 427544 w 1108338"/>
              <a:gd name="csY31" fmla="*/ 884516 h 897864"/>
              <a:gd name="csX32" fmla="*/ 477602 w 1108338"/>
              <a:gd name="csY32" fmla="*/ 887853 h 897864"/>
              <a:gd name="csX33" fmla="*/ 497625 w 1108338"/>
              <a:gd name="csY33" fmla="*/ 884516 h 897864"/>
              <a:gd name="csX34" fmla="*/ 504300 w 1108338"/>
              <a:gd name="csY34" fmla="*/ 877841 h 897864"/>
              <a:gd name="csX35" fmla="*/ 517649 w 1108338"/>
              <a:gd name="csY35" fmla="*/ 867829 h 897864"/>
              <a:gd name="csX36" fmla="*/ 527660 w 1108338"/>
              <a:gd name="csY36" fmla="*/ 861155 h 897864"/>
              <a:gd name="csX37" fmla="*/ 537672 w 1108338"/>
              <a:gd name="csY37" fmla="*/ 851143 h 897864"/>
              <a:gd name="csX38" fmla="*/ 564370 w 1108338"/>
              <a:gd name="csY38" fmla="*/ 831120 h 897864"/>
              <a:gd name="csX39" fmla="*/ 571044 w 1108338"/>
              <a:gd name="csY39" fmla="*/ 817771 h 897864"/>
              <a:gd name="csX40" fmla="*/ 611091 w 1108338"/>
              <a:gd name="csY40" fmla="*/ 787736 h 897864"/>
              <a:gd name="csX41" fmla="*/ 627777 w 1108338"/>
              <a:gd name="csY41" fmla="*/ 767713 h 897864"/>
              <a:gd name="csX42" fmla="*/ 634452 w 1108338"/>
              <a:gd name="csY42" fmla="*/ 761038 h 897864"/>
              <a:gd name="csX43" fmla="*/ 671161 w 1108338"/>
              <a:gd name="csY43" fmla="*/ 764375 h 897864"/>
              <a:gd name="csX44" fmla="*/ 787964 w 1108338"/>
              <a:gd name="csY44" fmla="*/ 771050 h 897864"/>
              <a:gd name="csX45" fmla="*/ 794638 w 1108338"/>
              <a:gd name="csY45" fmla="*/ 781062 h 897864"/>
              <a:gd name="csX46" fmla="*/ 801313 w 1108338"/>
              <a:gd name="csY46" fmla="*/ 794410 h 897864"/>
              <a:gd name="csX47" fmla="*/ 814662 w 1108338"/>
              <a:gd name="csY47" fmla="*/ 797748 h 897864"/>
              <a:gd name="csX48" fmla="*/ 834685 w 1108338"/>
              <a:gd name="csY48" fmla="*/ 794410 h 897864"/>
              <a:gd name="csX49" fmla="*/ 851371 w 1108338"/>
              <a:gd name="csY49" fmla="*/ 764375 h 897864"/>
              <a:gd name="csX50" fmla="*/ 861383 w 1108338"/>
              <a:gd name="csY50" fmla="*/ 757701 h 897864"/>
              <a:gd name="csX51" fmla="*/ 884744 w 1108338"/>
              <a:gd name="csY51" fmla="*/ 764375 h 897864"/>
              <a:gd name="csX52" fmla="*/ 888081 w 1108338"/>
              <a:gd name="csY52" fmla="*/ 774387 h 897864"/>
              <a:gd name="csX53" fmla="*/ 908104 w 1108338"/>
              <a:gd name="csY53" fmla="*/ 781062 h 897864"/>
              <a:gd name="csX54" fmla="*/ 918116 w 1108338"/>
              <a:gd name="csY54" fmla="*/ 784399 h 897864"/>
              <a:gd name="csX55" fmla="*/ 938139 w 1108338"/>
              <a:gd name="csY55" fmla="*/ 777724 h 897864"/>
              <a:gd name="csX56" fmla="*/ 938139 w 1108338"/>
              <a:gd name="csY56" fmla="*/ 727666 h 897864"/>
              <a:gd name="csX57" fmla="*/ 934802 w 1108338"/>
              <a:gd name="csY57" fmla="*/ 717654 h 897864"/>
              <a:gd name="csX58" fmla="*/ 924790 w 1108338"/>
              <a:gd name="csY58" fmla="*/ 714317 h 897864"/>
              <a:gd name="csX59" fmla="*/ 908104 w 1108338"/>
              <a:gd name="csY59" fmla="*/ 697631 h 897864"/>
              <a:gd name="csX60" fmla="*/ 918116 w 1108338"/>
              <a:gd name="csY60" fmla="*/ 657584 h 897864"/>
              <a:gd name="csX61" fmla="*/ 928127 w 1108338"/>
              <a:gd name="csY61" fmla="*/ 647572 h 897864"/>
              <a:gd name="csX62" fmla="*/ 938139 w 1108338"/>
              <a:gd name="csY62" fmla="*/ 627549 h 897864"/>
              <a:gd name="csX63" fmla="*/ 944814 w 1108338"/>
              <a:gd name="csY63" fmla="*/ 610863 h 897864"/>
              <a:gd name="csX64" fmla="*/ 941476 w 1108338"/>
              <a:gd name="csY64" fmla="*/ 557467 h 897864"/>
              <a:gd name="csX65" fmla="*/ 934802 w 1108338"/>
              <a:gd name="csY65" fmla="*/ 544118 h 897864"/>
              <a:gd name="csX66" fmla="*/ 931465 w 1108338"/>
              <a:gd name="csY66" fmla="*/ 524095 h 897864"/>
              <a:gd name="csX67" fmla="*/ 928127 w 1108338"/>
              <a:gd name="csY67" fmla="*/ 514083 h 897864"/>
              <a:gd name="csX68" fmla="*/ 928127 w 1108338"/>
              <a:gd name="csY68" fmla="*/ 454013 h 897864"/>
              <a:gd name="csX69" fmla="*/ 948151 w 1108338"/>
              <a:gd name="csY69" fmla="*/ 427316 h 897864"/>
              <a:gd name="csX70" fmla="*/ 954825 w 1108338"/>
              <a:gd name="csY70" fmla="*/ 417304 h 897864"/>
              <a:gd name="csX71" fmla="*/ 978186 w 1108338"/>
              <a:gd name="csY71" fmla="*/ 407292 h 897864"/>
              <a:gd name="csX72" fmla="*/ 1024907 w 1108338"/>
              <a:gd name="csY72" fmla="*/ 413967 h 897864"/>
              <a:gd name="csX73" fmla="*/ 1041593 w 1108338"/>
              <a:gd name="csY73" fmla="*/ 437327 h 897864"/>
              <a:gd name="csX74" fmla="*/ 1064954 w 1108338"/>
              <a:gd name="csY74" fmla="*/ 440664 h 897864"/>
              <a:gd name="csX75" fmla="*/ 1101663 w 1108338"/>
              <a:gd name="csY75" fmla="*/ 437327 h 897864"/>
              <a:gd name="csX76" fmla="*/ 1098326 w 1108338"/>
              <a:gd name="csY76" fmla="*/ 413967 h 897864"/>
              <a:gd name="csX77" fmla="*/ 1105000 w 1108338"/>
              <a:gd name="csY77" fmla="*/ 340548 h 897864"/>
              <a:gd name="csX78" fmla="*/ 1108338 w 1108338"/>
              <a:gd name="csY78" fmla="*/ 330536 h 897864"/>
              <a:gd name="csX79" fmla="*/ 1098326 w 1108338"/>
              <a:gd name="csY79" fmla="*/ 327199 h 897864"/>
              <a:gd name="csX80" fmla="*/ 1074965 w 1108338"/>
              <a:gd name="csY80" fmla="*/ 323862 h 897864"/>
              <a:gd name="csX81" fmla="*/ 1068291 w 1108338"/>
              <a:gd name="csY81" fmla="*/ 317187 h 897864"/>
              <a:gd name="csX82" fmla="*/ 1068291 w 1108338"/>
              <a:gd name="csY82" fmla="*/ 220408 h 897864"/>
              <a:gd name="csX83" fmla="*/ 1078303 w 1108338"/>
              <a:gd name="csY83" fmla="*/ 207059 h 897864"/>
              <a:gd name="csX84" fmla="*/ 1088314 w 1108338"/>
              <a:gd name="csY84" fmla="*/ 173686 h 897864"/>
              <a:gd name="csX85" fmla="*/ 1094989 w 1108338"/>
              <a:gd name="csY85" fmla="*/ 150326 h 897864"/>
              <a:gd name="csX86" fmla="*/ 1088314 w 1108338"/>
              <a:gd name="csY86" fmla="*/ 113616 h 897864"/>
              <a:gd name="csX87" fmla="*/ 1078303 w 1108338"/>
              <a:gd name="csY87" fmla="*/ 96930 h 897864"/>
              <a:gd name="csX88" fmla="*/ 1068291 w 1108338"/>
              <a:gd name="csY88" fmla="*/ 93593 h 897864"/>
              <a:gd name="csX89" fmla="*/ 1058279 w 1108338"/>
              <a:gd name="csY89" fmla="*/ 86918 h 897864"/>
              <a:gd name="csX90" fmla="*/ 1044930 w 1108338"/>
              <a:gd name="csY90" fmla="*/ 73570 h 897864"/>
              <a:gd name="csX91" fmla="*/ 1028244 w 1108338"/>
              <a:gd name="csY91" fmla="*/ 66895 h 897864"/>
              <a:gd name="csX92" fmla="*/ 1018233 w 1108338"/>
              <a:gd name="csY92" fmla="*/ 56883 h 897864"/>
              <a:gd name="csX93" fmla="*/ 1011558 w 1108338"/>
              <a:gd name="csY93" fmla="*/ 13499 h 897864"/>
              <a:gd name="csX94" fmla="*/ 991535 w 1108338"/>
              <a:gd name="csY94" fmla="*/ 151 h 897864"/>
              <a:gd name="csX95" fmla="*/ 971511 w 1108338"/>
              <a:gd name="csY95" fmla="*/ 3488 h 897864"/>
              <a:gd name="csX96" fmla="*/ 968174 w 1108338"/>
              <a:gd name="csY96" fmla="*/ 43535 h 897864"/>
              <a:gd name="csX97" fmla="*/ 954825 w 1108338"/>
              <a:gd name="csY97" fmla="*/ 86918 h 897864"/>
              <a:gd name="csX98" fmla="*/ 951488 w 1108338"/>
              <a:gd name="csY98" fmla="*/ 96930 h 897864"/>
              <a:gd name="csX99" fmla="*/ 931465 w 1108338"/>
              <a:gd name="csY99" fmla="*/ 113616 h 897864"/>
              <a:gd name="csX100" fmla="*/ 914779 w 1108338"/>
              <a:gd name="csY100" fmla="*/ 153663 h 897864"/>
              <a:gd name="csX101" fmla="*/ 911441 w 1108338"/>
              <a:gd name="csY101" fmla="*/ 267129 h 897864"/>
              <a:gd name="csX102" fmla="*/ 898092 w 1108338"/>
              <a:gd name="csY102" fmla="*/ 287152 h 897864"/>
              <a:gd name="csX103" fmla="*/ 878069 w 1108338"/>
              <a:gd name="csY103" fmla="*/ 307175 h 897864"/>
              <a:gd name="csX104" fmla="*/ 868057 w 1108338"/>
              <a:gd name="csY104" fmla="*/ 317187 h 897864"/>
              <a:gd name="csX105" fmla="*/ 861383 w 1108338"/>
              <a:gd name="csY105" fmla="*/ 327199 h 897864"/>
              <a:gd name="csX106" fmla="*/ 838022 w 1108338"/>
              <a:gd name="csY106" fmla="*/ 343885 h 897864"/>
              <a:gd name="csX107" fmla="*/ 831348 w 1108338"/>
              <a:gd name="csY107" fmla="*/ 353897 h 897864"/>
              <a:gd name="csX108" fmla="*/ 824673 w 1108338"/>
              <a:gd name="csY108" fmla="*/ 360571 h 897864"/>
              <a:gd name="csX109" fmla="*/ 807987 w 1108338"/>
              <a:gd name="csY109" fmla="*/ 383932 h 897864"/>
              <a:gd name="csX110" fmla="*/ 804650 w 1108338"/>
              <a:gd name="csY110" fmla="*/ 393943 h 897864"/>
              <a:gd name="csX111" fmla="*/ 797976 w 1108338"/>
              <a:gd name="csY111" fmla="*/ 417304 h 897864"/>
              <a:gd name="csX112" fmla="*/ 791301 w 1108338"/>
              <a:gd name="csY112" fmla="*/ 427316 h 897864"/>
              <a:gd name="csX113" fmla="*/ 784627 w 1108338"/>
              <a:gd name="csY113" fmla="*/ 440664 h 897864"/>
              <a:gd name="csX114" fmla="*/ 764603 w 1108338"/>
              <a:gd name="csY114" fmla="*/ 460688 h 897864"/>
              <a:gd name="csX115" fmla="*/ 754592 w 1108338"/>
              <a:gd name="csY115" fmla="*/ 470699 h 897864"/>
              <a:gd name="csX116" fmla="*/ 734568 w 1108338"/>
              <a:gd name="csY116" fmla="*/ 504072 h 897864"/>
              <a:gd name="csX117" fmla="*/ 724557 w 1108338"/>
              <a:gd name="csY117" fmla="*/ 500735 h 897864"/>
              <a:gd name="csX118" fmla="*/ 711208 w 1108338"/>
              <a:gd name="csY118" fmla="*/ 490723 h 897864"/>
              <a:gd name="csX119" fmla="*/ 697859 w 1108338"/>
              <a:gd name="csY119" fmla="*/ 464025 h 897864"/>
              <a:gd name="csX120" fmla="*/ 654475 w 1108338"/>
              <a:gd name="csY120" fmla="*/ 470699 h 897864"/>
              <a:gd name="csX121" fmla="*/ 641126 w 1108338"/>
              <a:gd name="csY121" fmla="*/ 477374 h 897864"/>
              <a:gd name="csX122" fmla="*/ 614428 w 1108338"/>
              <a:gd name="csY122" fmla="*/ 484048 h 897864"/>
              <a:gd name="csX123" fmla="*/ 601079 w 1108338"/>
              <a:gd name="csY123" fmla="*/ 500735 h 897864"/>
              <a:gd name="csX124" fmla="*/ 594405 w 1108338"/>
              <a:gd name="csY124" fmla="*/ 510746 h 897864"/>
              <a:gd name="csX125" fmla="*/ 577719 w 1108338"/>
              <a:gd name="csY125" fmla="*/ 524095 h 897864"/>
              <a:gd name="csX126" fmla="*/ 530998 w 1108338"/>
              <a:gd name="csY126" fmla="*/ 510746 h 897864"/>
              <a:gd name="csX127" fmla="*/ 497625 w 1108338"/>
              <a:gd name="csY127" fmla="*/ 494060 h 897864"/>
              <a:gd name="csX128" fmla="*/ 474265 w 1108338"/>
              <a:gd name="csY128" fmla="*/ 470699 h 897864"/>
              <a:gd name="csX129" fmla="*/ 467590 w 1108338"/>
              <a:gd name="csY129" fmla="*/ 464025 h 897864"/>
              <a:gd name="csX130" fmla="*/ 454241 w 1108338"/>
              <a:gd name="csY130" fmla="*/ 454013 h 897864"/>
              <a:gd name="csX131" fmla="*/ 447567 w 1108338"/>
              <a:gd name="csY131" fmla="*/ 440664 h 897864"/>
              <a:gd name="csX132" fmla="*/ 440892 w 1108338"/>
              <a:gd name="csY132" fmla="*/ 433990 h 897864"/>
              <a:gd name="csX133" fmla="*/ 437555 w 1108338"/>
              <a:gd name="csY133" fmla="*/ 423978 h 897864"/>
              <a:gd name="csX134" fmla="*/ 430881 w 1108338"/>
              <a:gd name="csY134" fmla="*/ 413967 h 897864"/>
              <a:gd name="csX135" fmla="*/ 417532 w 1108338"/>
              <a:gd name="csY135" fmla="*/ 387269 h 897864"/>
              <a:gd name="csX136" fmla="*/ 400846 w 1108338"/>
              <a:gd name="csY136" fmla="*/ 360571 h 897864"/>
              <a:gd name="csX137" fmla="*/ 397508 w 1108338"/>
              <a:gd name="csY137" fmla="*/ 350559 h 897864"/>
              <a:gd name="csX138" fmla="*/ 394171 w 1108338"/>
              <a:gd name="csY138" fmla="*/ 337210 h 897864"/>
              <a:gd name="csX139" fmla="*/ 374148 w 1108338"/>
              <a:gd name="csY139" fmla="*/ 307175 h 897864"/>
              <a:gd name="csX140" fmla="*/ 367473 w 1108338"/>
              <a:gd name="csY140" fmla="*/ 300501 h 897864"/>
              <a:gd name="csX141" fmla="*/ 360799 w 1108338"/>
              <a:gd name="csY141" fmla="*/ 290489 h 897864"/>
              <a:gd name="csX142" fmla="*/ 350787 w 1108338"/>
              <a:gd name="csY142" fmla="*/ 277140 h 897864"/>
              <a:gd name="csX143" fmla="*/ 340776 w 1108338"/>
              <a:gd name="csY143" fmla="*/ 260454 h 897864"/>
              <a:gd name="csX144" fmla="*/ 320752 w 1108338"/>
              <a:gd name="csY144" fmla="*/ 243768 h 897864"/>
              <a:gd name="csX145" fmla="*/ 310741 w 1108338"/>
              <a:gd name="csY145" fmla="*/ 230419 h 897864"/>
              <a:gd name="csX146" fmla="*/ 300729 w 1108338"/>
              <a:gd name="csY146" fmla="*/ 223745 h 897864"/>
              <a:gd name="csX147" fmla="*/ 284043 w 1108338"/>
              <a:gd name="csY147" fmla="*/ 207059 h 897864"/>
              <a:gd name="csX148" fmla="*/ 260682 w 1108338"/>
              <a:gd name="csY148" fmla="*/ 193710 h 897864"/>
              <a:gd name="csX149" fmla="*/ 243996 w 1108338"/>
              <a:gd name="csY149" fmla="*/ 177024 h 897864"/>
              <a:gd name="csX150" fmla="*/ 220635 w 1108338"/>
              <a:gd name="csY150" fmla="*/ 163675 h 897864"/>
              <a:gd name="csX151" fmla="*/ 217298 w 1108338"/>
              <a:gd name="csY151" fmla="*/ 153663 h 897864"/>
              <a:gd name="csX152" fmla="*/ 227310 w 1108338"/>
              <a:gd name="csY152" fmla="*/ 146989 h 897864"/>
              <a:gd name="csX153" fmla="*/ 230647 w 1108338"/>
              <a:gd name="csY153" fmla="*/ 136977 h 897864"/>
              <a:gd name="csX154" fmla="*/ 203949 w 1108338"/>
              <a:gd name="csY154" fmla="*/ 120291 h 897864"/>
              <a:gd name="csX155" fmla="*/ 140542 w 1108338"/>
              <a:gd name="csY155" fmla="*/ 130302 h 897864"/>
              <a:gd name="csX156" fmla="*/ 127193 w 1108338"/>
              <a:gd name="csY156" fmla="*/ 133640 h 897864"/>
              <a:gd name="csX157" fmla="*/ 107170 w 1108338"/>
              <a:gd name="csY157" fmla="*/ 140314 h 897864"/>
              <a:gd name="csX158" fmla="*/ 100495 w 1108338"/>
              <a:gd name="csY158" fmla="*/ 146989 h 897864"/>
              <a:gd name="csX159" fmla="*/ 100495 w 1108338"/>
              <a:gd name="csY159" fmla="*/ 170349 h 897864"/>
              <a:gd name="csX160" fmla="*/ 107170 w 1108338"/>
              <a:gd name="csY160" fmla="*/ 177024 h 897864"/>
              <a:gd name="csX161" fmla="*/ 120519 w 1108338"/>
              <a:gd name="csY161" fmla="*/ 197047 h 897864"/>
              <a:gd name="csX162" fmla="*/ 150554 w 1108338"/>
              <a:gd name="csY162" fmla="*/ 207059 h 897864"/>
              <a:gd name="csX163" fmla="*/ 177252 w 1108338"/>
              <a:gd name="csY163" fmla="*/ 213733 h 897864"/>
              <a:gd name="csX164" fmla="*/ 203949 w 1108338"/>
              <a:gd name="csY164" fmla="*/ 233756 h 897864"/>
              <a:gd name="csX165" fmla="*/ 213961 w 1108338"/>
              <a:gd name="csY165" fmla="*/ 240431 h 897864"/>
              <a:gd name="csX166" fmla="*/ 223973 w 1108338"/>
              <a:gd name="csY166" fmla="*/ 257117 h 897864"/>
              <a:gd name="csX167" fmla="*/ 233984 w 1108338"/>
              <a:gd name="csY167" fmla="*/ 263791 h 897864"/>
              <a:gd name="csX168" fmla="*/ 243996 w 1108338"/>
              <a:gd name="csY168" fmla="*/ 277140 h 897864"/>
              <a:gd name="csX169" fmla="*/ 250671 w 1108338"/>
              <a:gd name="csY169" fmla="*/ 283815 h 897864"/>
              <a:gd name="csX170" fmla="*/ 260682 w 1108338"/>
              <a:gd name="csY170" fmla="*/ 320524 h 897864"/>
              <a:gd name="csX171" fmla="*/ 267357 w 1108338"/>
              <a:gd name="csY171" fmla="*/ 353897 h 897864"/>
              <a:gd name="csX172" fmla="*/ 264019 w 1108338"/>
              <a:gd name="csY172" fmla="*/ 427316 h 897864"/>
              <a:gd name="csX173" fmla="*/ 260682 w 1108338"/>
              <a:gd name="csY173" fmla="*/ 447339 h 897864"/>
              <a:gd name="csX174" fmla="*/ 250671 w 1108338"/>
              <a:gd name="csY174" fmla="*/ 510746 h 897864"/>
              <a:gd name="csX175" fmla="*/ 233984 w 1108338"/>
              <a:gd name="csY175" fmla="*/ 534107 h 897864"/>
              <a:gd name="csX176" fmla="*/ 220635 w 1108338"/>
              <a:gd name="csY176" fmla="*/ 540781 h 897864"/>
              <a:gd name="csX177" fmla="*/ 213961 w 1108338"/>
              <a:gd name="csY177" fmla="*/ 554130 h 897864"/>
              <a:gd name="csX178" fmla="*/ 200612 w 1108338"/>
              <a:gd name="csY178" fmla="*/ 560805 h 897864"/>
              <a:gd name="csX179" fmla="*/ 180589 w 1108338"/>
              <a:gd name="csY179" fmla="*/ 574153 h 897864"/>
              <a:gd name="csX180" fmla="*/ 170577 w 1108338"/>
              <a:gd name="csY180" fmla="*/ 584165 h 897864"/>
              <a:gd name="csX181" fmla="*/ 197275 w 1108338"/>
              <a:gd name="csY181" fmla="*/ 560805 h 8978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Lst>
            <a:rect l="l" t="t" r="r" b="b"/>
            <a:pathLst>
              <a:path w="1108338" h="897864">
                <a:moveTo>
                  <a:pt x="197275" y="560805"/>
                </a:moveTo>
                <a:cubicBezTo>
                  <a:pt x="197831" y="558580"/>
                  <a:pt x="179742" y="561103"/>
                  <a:pt x="173914" y="570816"/>
                </a:cubicBezTo>
                <a:cubicBezTo>
                  <a:pt x="172104" y="573832"/>
                  <a:pt x="173064" y="578341"/>
                  <a:pt x="170577" y="580828"/>
                </a:cubicBezTo>
                <a:cubicBezTo>
                  <a:pt x="168090" y="583315"/>
                  <a:pt x="163978" y="583312"/>
                  <a:pt x="160565" y="584165"/>
                </a:cubicBezTo>
                <a:cubicBezTo>
                  <a:pt x="155062" y="585541"/>
                  <a:pt x="149416" y="586271"/>
                  <a:pt x="143879" y="587502"/>
                </a:cubicBezTo>
                <a:cubicBezTo>
                  <a:pt x="139402" y="588497"/>
                  <a:pt x="134980" y="589727"/>
                  <a:pt x="130530" y="590840"/>
                </a:cubicBezTo>
                <a:cubicBezTo>
                  <a:pt x="123856" y="595290"/>
                  <a:pt x="118163" y="601796"/>
                  <a:pt x="110507" y="604189"/>
                </a:cubicBezTo>
                <a:cubicBezTo>
                  <a:pt x="52700" y="622254"/>
                  <a:pt x="95482" y="593767"/>
                  <a:pt x="63786" y="617537"/>
                </a:cubicBezTo>
                <a:cubicBezTo>
                  <a:pt x="61561" y="620874"/>
                  <a:pt x="60092" y="624866"/>
                  <a:pt x="57111" y="627549"/>
                </a:cubicBezTo>
                <a:cubicBezTo>
                  <a:pt x="48843" y="634990"/>
                  <a:pt x="36585" y="638317"/>
                  <a:pt x="30414" y="647572"/>
                </a:cubicBezTo>
                <a:cubicBezTo>
                  <a:pt x="28189" y="650909"/>
                  <a:pt x="26245" y="654452"/>
                  <a:pt x="23739" y="657584"/>
                </a:cubicBezTo>
                <a:cubicBezTo>
                  <a:pt x="21774" y="660041"/>
                  <a:pt x="18894" y="661699"/>
                  <a:pt x="17065" y="664259"/>
                </a:cubicBezTo>
                <a:cubicBezTo>
                  <a:pt x="13295" y="669537"/>
                  <a:pt x="10390" y="675383"/>
                  <a:pt x="7053" y="680945"/>
                </a:cubicBezTo>
                <a:cubicBezTo>
                  <a:pt x="-766" y="720040"/>
                  <a:pt x="379" y="709830"/>
                  <a:pt x="379" y="777724"/>
                </a:cubicBezTo>
                <a:cubicBezTo>
                  <a:pt x="379" y="796118"/>
                  <a:pt x="-3527" y="814586"/>
                  <a:pt x="13727" y="824445"/>
                </a:cubicBezTo>
                <a:cubicBezTo>
                  <a:pt x="17709" y="826721"/>
                  <a:pt x="22626" y="826670"/>
                  <a:pt x="27076" y="827783"/>
                </a:cubicBezTo>
                <a:cubicBezTo>
                  <a:pt x="39313" y="825558"/>
                  <a:pt x="51679" y="823957"/>
                  <a:pt x="63786" y="821108"/>
                </a:cubicBezTo>
                <a:cubicBezTo>
                  <a:pt x="70634" y="819497"/>
                  <a:pt x="83809" y="814434"/>
                  <a:pt x="83809" y="814434"/>
                </a:cubicBezTo>
                <a:cubicBezTo>
                  <a:pt x="91248" y="819393"/>
                  <a:pt x="95058" y="820986"/>
                  <a:pt x="100495" y="827783"/>
                </a:cubicBezTo>
                <a:cubicBezTo>
                  <a:pt x="103001" y="830915"/>
                  <a:pt x="104664" y="834662"/>
                  <a:pt x="107170" y="837794"/>
                </a:cubicBezTo>
                <a:cubicBezTo>
                  <a:pt x="109136" y="840251"/>
                  <a:pt x="111878" y="842012"/>
                  <a:pt x="113844" y="844469"/>
                </a:cubicBezTo>
                <a:cubicBezTo>
                  <a:pt x="122470" y="855251"/>
                  <a:pt x="120099" y="858648"/>
                  <a:pt x="133868" y="867829"/>
                </a:cubicBezTo>
                <a:cubicBezTo>
                  <a:pt x="143926" y="874535"/>
                  <a:pt x="145367" y="876095"/>
                  <a:pt x="157228" y="881178"/>
                </a:cubicBezTo>
                <a:cubicBezTo>
                  <a:pt x="162070" y="883253"/>
                  <a:pt x="176241" y="887201"/>
                  <a:pt x="180589" y="887853"/>
                </a:cubicBezTo>
                <a:cubicBezTo>
                  <a:pt x="222269" y="894105"/>
                  <a:pt x="234784" y="894594"/>
                  <a:pt x="274031" y="897864"/>
                </a:cubicBezTo>
                <a:cubicBezTo>
                  <a:pt x="288053" y="895527"/>
                  <a:pt x="311878" y="891923"/>
                  <a:pt x="324089" y="887853"/>
                </a:cubicBezTo>
                <a:cubicBezTo>
                  <a:pt x="330402" y="885749"/>
                  <a:pt x="336220" y="879059"/>
                  <a:pt x="340776" y="874504"/>
                </a:cubicBezTo>
                <a:cubicBezTo>
                  <a:pt x="341888" y="870054"/>
                  <a:pt x="341569" y="864971"/>
                  <a:pt x="344113" y="861155"/>
                </a:cubicBezTo>
                <a:cubicBezTo>
                  <a:pt x="353368" y="847272"/>
                  <a:pt x="378170" y="856885"/>
                  <a:pt x="387497" y="857818"/>
                </a:cubicBezTo>
                <a:cubicBezTo>
                  <a:pt x="390834" y="860043"/>
                  <a:pt x="394244" y="862161"/>
                  <a:pt x="397508" y="864492"/>
                </a:cubicBezTo>
                <a:cubicBezTo>
                  <a:pt x="402034" y="867725"/>
                  <a:pt x="406229" y="871419"/>
                  <a:pt x="410857" y="874504"/>
                </a:cubicBezTo>
                <a:cubicBezTo>
                  <a:pt x="416254" y="878102"/>
                  <a:pt x="421183" y="883244"/>
                  <a:pt x="427544" y="884516"/>
                </a:cubicBezTo>
                <a:cubicBezTo>
                  <a:pt x="443942" y="887796"/>
                  <a:pt x="460916" y="886741"/>
                  <a:pt x="477602" y="887853"/>
                </a:cubicBezTo>
                <a:cubicBezTo>
                  <a:pt x="484276" y="886741"/>
                  <a:pt x="491289" y="886892"/>
                  <a:pt x="497625" y="884516"/>
                </a:cubicBezTo>
                <a:cubicBezTo>
                  <a:pt x="500571" y="883411"/>
                  <a:pt x="501883" y="879855"/>
                  <a:pt x="504300" y="877841"/>
                </a:cubicBezTo>
                <a:cubicBezTo>
                  <a:pt x="508573" y="874280"/>
                  <a:pt x="513123" y="871062"/>
                  <a:pt x="517649" y="867829"/>
                </a:cubicBezTo>
                <a:cubicBezTo>
                  <a:pt x="520913" y="865498"/>
                  <a:pt x="524579" y="863723"/>
                  <a:pt x="527660" y="861155"/>
                </a:cubicBezTo>
                <a:cubicBezTo>
                  <a:pt x="531286" y="858134"/>
                  <a:pt x="534019" y="854132"/>
                  <a:pt x="537672" y="851143"/>
                </a:cubicBezTo>
                <a:cubicBezTo>
                  <a:pt x="546282" y="844099"/>
                  <a:pt x="564370" y="831120"/>
                  <a:pt x="564370" y="831120"/>
                </a:cubicBezTo>
                <a:cubicBezTo>
                  <a:pt x="566595" y="826670"/>
                  <a:pt x="567526" y="821289"/>
                  <a:pt x="571044" y="817771"/>
                </a:cubicBezTo>
                <a:cubicBezTo>
                  <a:pt x="625014" y="763799"/>
                  <a:pt x="583958" y="810346"/>
                  <a:pt x="611091" y="787736"/>
                </a:cubicBezTo>
                <a:cubicBezTo>
                  <a:pt x="625360" y="775846"/>
                  <a:pt x="617277" y="780837"/>
                  <a:pt x="627777" y="767713"/>
                </a:cubicBezTo>
                <a:cubicBezTo>
                  <a:pt x="629743" y="765256"/>
                  <a:pt x="632227" y="763263"/>
                  <a:pt x="634452" y="761038"/>
                </a:cubicBezTo>
                <a:cubicBezTo>
                  <a:pt x="646688" y="762150"/>
                  <a:pt x="658888" y="763791"/>
                  <a:pt x="671161" y="764375"/>
                </a:cubicBezTo>
                <a:cubicBezTo>
                  <a:pt x="787399" y="769911"/>
                  <a:pt x="740052" y="759073"/>
                  <a:pt x="787964" y="771050"/>
                </a:cubicBezTo>
                <a:cubicBezTo>
                  <a:pt x="790189" y="774387"/>
                  <a:pt x="792648" y="777580"/>
                  <a:pt x="794638" y="781062"/>
                </a:cubicBezTo>
                <a:cubicBezTo>
                  <a:pt x="797106" y="785381"/>
                  <a:pt x="797491" y="791225"/>
                  <a:pt x="801313" y="794410"/>
                </a:cubicBezTo>
                <a:cubicBezTo>
                  <a:pt x="804837" y="797346"/>
                  <a:pt x="810212" y="796635"/>
                  <a:pt x="814662" y="797748"/>
                </a:cubicBezTo>
                <a:cubicBezTo>
                  <a:pt x="821336" y="796635"/>
                  <a:pt x="828883" y="797891"/>
                  <a:pt x="834685" y="794410"/>
                </a:cubicBezTo>
                <a:cubicBezTo>
                  <a:pt x="861040" y="778596"/>
                  <a:pt x="839776" y="781766"/>
                  <a:pt x="851371" y="764375"/>
                </a:cubicBezTo>
                <a:cubicBezTo>
                  <a:pt x="853596" y="761038"/>
                  <a:pt x="858046" y="759926"/>
                  <a:pt x="861383" y="757701"/>
                </a:cubicBezTo>
                <a:cubicBezTo>
                  <a:pt x="869170" y="759926"/>
                  <a:pt x="877876" y="760083"/>
                  <a:pt x="884744" y="764375"/>
                </a:cubicBezTo>
                <a:cubicBezTo>
                  <a:pt x="887727" y="766239"/>
                  <a:pt x="885219" y="772342"/>
                  <a:pt x="888081" y="774387"/>
                </a:cubicBezTo>
                <a:cubicBezTo>
                  <a:pt x="893806" y="778476"/>
                  <a:pt x="901430" y="778837"/>
                  <a:pt x="908104" y="781062"/>
                </a:cubicBezTo>
                <a:lnTo>
                  <a:pt x="918116" y="784399"/>
                </a:lnTo>
                <a:cubicBezTo>
                  <a:pt x="924790" y="782174"/>
                  <a:pt x="932173" y="781453"/>
                  <a:pt x="938139" y="777724"/>
                </a:cubicBezTo>
                <a:cubicBezTo>
                  <a:pt x="954141" y="767723"/>
                  <a:pt x="939334" y="733643"/>
                  <a:pt x="938139" y="727666"/>
                </a:cubicBezTo>
                <a:cubicBezTo>
                  <a:pt x="937449" y="724216"/>
                  <a:pt x="937289" y="720141"/>
                  <a:pt x="934802" y="717654"/>
                </a:cubicBezTo>
                <a:cubicBezTo>
                  <a:pt x="932315" y="715167"/>
                  <a:pt x="928127" y="715429"/>
                  <a:pt x="924790" y="714317"/>
                </a:cubicBezTo>
                <a:cubicBezTo>
                  <a:pt x="919623" y="710872"/>
                  <a:pt x="908822" y="705525"/>
                  <a:pt x="908104" y="697631"/>
                </a:cubicBezTo>
                <a:cubicBezTo>
                  <a:pt x="906931" y="684730"/>
                  <a:pt x="910274" y="668563"/>
                  <a:pt x="918116" y="657584"/>
                </a:cubicBezTo>
                <a:cubicBezTo>
                  <a:pt x="920859" y="653744"/>
                  <a:pt x="924790" y="650909"/>
                  <a:pt x="928127" y="647572"/>
                </a:cubicBezTo>
                <a:cubicBezTo>
                  <a:pt x="936518" y="622406"/>
                  <a:pt x="925199" y="653429"/>
                  <a:pt x="938139" y="627549"/>
                </a:cubicBezTo>
                <a:cubicBezTo>
                  <a:pt x="940818" y="622191"/>
                  <a:pt x="942589" y="616425"/>
                  <a:pt x="944814" y="610863"/>
                </a:cubicBezTo>
                <a:cubicBezTo>
                  <a:pt x="943701" y="593064"/>
                  <a:pt x="944121" y="575103"/>
                  <a:pt x="941476" y="557467"/>
                </a:cubicBezTo>
                <a:cubicBezTo>
                  <a:pt x="940738" y="552547"/>
                  <a:pt x="936231" y="548883"/>
                  <a:pt x="934802" y="544118"/>
                </a:cubicBezTo>
                <a:cubicBezTo>
                  <a:pt x="932858" y="537637"/>
                  <a:pt x="932933" y="530700"/>
                  <a:pt x="931465" y="524095"/>
                </a:cubicBezTo>
                <a:cubicBezTo>
                  <a:pt x="930702" y="520661"/>
                  <a:pt x="929240" y="517420"/>
                  <a:pt x="928127" y="514083"/>
                </a:cubicBezTo>
                <a:cubicBezTo>
                  <a:pt x="924947" y="491820"/>
                  <a:pt x="921119" y="477841"/>
                  <a:pt x="928127" y="454013"/>
                </a:cubicBezTo>
                <a:cubicBezTo>
                  <a:pt x="933544" y="435594"/>
                  <a:pt x="939599" y="438006"/>
                  <a:pt x="948151" y="427316"/>
                </a:cubicBezTo>
                <a:cubicBezTo>
                  <a:pt x="950657" y="424184"/>
                  <a:pt x="951744" y="419872"/>
                  <a:pt x="954825" y="417304"/>
                </a:cubicBezTo>
                <a:cubicBezTo>
                  <a:pt x="960325" y="412721"/>
                  <a:pt x="971229" y="409611"/>
                  <a:pt x="978186" y="407292"/>
                </a:cubicBezTo>
                <a:cubicBezTo>
                  <a:pt x="993760" y="409517"/>
                  <a:pt x="1009814" y="409528"/>
                  <a:pt x="1024907" y="413967"/>
                </a:cubicBezTo>
                <a:cubicBezTo>
                  <a:pt x="1047959" y="420747"/>
                  <a:pt x="1022771" y="426870"/>
                  <a:pt x="1041593" y="437327"/>
                </a:cubicBezTo>
                <a:cubicBezTo>
                  <a:pt x="1048469" y="441147"/>
                  <a:pt x="1057167" y="439552"/>
                  <a:pt x="1064954" y="440664"/>
                </a:cubicBezTo>
                <a:cubicBezTo>
                  <a:pt x="1077190" y="439552"/>
                  <a:pt x="1092069" y="445002"/>
                  <a:pt x="1101663" y="437327"/>
                </a:cubicBezTo>
                <a:cubicBezTo>
                  <a:pt x="1107805" y="432413"/>
                  <a:pt x="1098326" y="421833"/>
                  <a:pt x="1098326" y="413967"/>
                </a:cubicBezTo>
                <a:cubicBezTo>
                  <a:pt x="1098326" y="389817"/>
                  <a:pt x="1099047" y="364358"/>
                  <a:pt x="1105000" y="340548"/>
                </a:cubicBezTo>
                <a:cubicBezTo>
                  <a:pt x="1105853" y="337135"/>
                  <a:pt x="1107225" y="333873"/>
                  <a:pt x="1108338" y="330536"/>
                </a:cubicBezTo>
                <a:cubicBezTo>
                  <a:pt x="1105001" y="329424"/>
                  <a:pt x="1101776" y="327889"/>
                  <a:pt x="1098326" y="327199"/>
                </a:cubicBezTo>
                <a:cubicBezTo>
                  <a:pt x="1090613" y="325656"/>
                  <a:pt x="1082427" y="326350"/>
                  <a:pt x="1074965" y="323862"/>
                </a:cubicBezTo>
                <a:cubicBezTo>
                  <a:pt x="1071980" y="322867"/>
                  <a:pt x="1070516" y="319412"/>
                  <a:pt x="1068291" y="317187"/>
                </a:cubicBezTo>
                <a:cubicBezTo>
                  <a:pt x="1063547" y="279236"/>
                  <a:pt x="1060632" y="268278"/>
                  <a:pt x="1068291" y="220408"/>
                </a:cubicBezTo>
                <a:cubicBezTo>
                  <a:pt x="1069170" y="214916"/>
                  <a:pt x="1074966" y="211509"/>
                  <a:pt x="1078303" y="207059"/>
                </a:cubicBezTo>
                <a:cubicBezTo>
                  <a:pt x="1085867" y="184366"/>
                  <a:pt x="1076839" y="211936"/>
                  <a:pt x="1088314" y="173686"/>
                </a:cubicBezTo>
                <a:cubicBezTo>
                  <a:pt x="1095501" y="149730"/>
                  <a:pt x="1087672" y="179597"/>
                  <a:pt x="1094989" y="150326"/>
                </a:cubicBezTo>
                <a:cubicBezTo>
                  <a:pt x="1093837" y="141113"/>
                  <a:pt x="1093460" y="123908"/>
                  <a:pt x="1088314" y="113616"/>
                </a:cubicBezTo>
                <a:cubicBezTo>
                  <a:pt x="1085413" y="107815"/>
                  <a:pt x="1082889" y="101516"/>
                  <a:pt x="1078303" y="96930"/>
                </a:cubicBezTo>
                <a:cubicBezTo>
                  <a:pt x="1075816" y="94443"/>
                  <a:pt x="1071628" y="94705"/>
                  <a:pt x="1068291" y="93593"/>
                </a:cubicBezTo>
                <a:cubicBezTo>
                  <a:pt x="1064954" y="91368"/>
                  <a:pt x="1061324" y="89528"/>
                  <a:pt x="1058279" y="86918"/>
                </a:cubicBezTo>
                <a:cubicBezTo>
                  <a:pt x="1053501" y="82823"/>
                  <a:pt x="1050166" y="77060"/>
                  <a:pt x="1044930" y="73570"/>
                </a:cubicBezTo>
                <a:cubicBezTo>
                  <a:pt x="1039946" y="70247"/>
                  <a:pt x="1033806" y="69120"/>
                  <a:pt x="1028244" y="66895"/>
                </a:cubicBezTo>
                <a:cubicBezTo>
                  <a:pt x="1024907" y="63558"/>
                  <a:pt x="1020344" y="61104"/>
                  <a:pt x="1018233" y="56883"/>
                </a:cubicBezTo>
                <a:cubicBezTo>
                  <a:pt x="1015627" y="51670"/>
                  <a:pt x="1011660" y="13779"/>
                  <a:pt x="1011558" y="13499"/>
                </a:cubicBezTo>
                <a:cubicBezTo>
                  <a:pt x="1008110" y="4018"/>
                  <a:pt x="999277" y="2732"/>
                  <a:pt x="991535" y="151"/>
                </a:cubicBezTo>
                <a:cubicBezTo>
                  <a:pt x="984860" y="1263"/>
                  <a:pt x="974719" y="-2470"/>
                  <a:pt x="971511" y="3488"/>
                </a:cubicBezTo>
                <a:cubicBezTo>
                  <a:pt x="965160" y="15282"/>
                  <a:pt x="970161" y="30288"/>
                  <a:pt x="968174" y="43535"/>
                </a:cubicBezTo>
                <a:cubicBezTo>
                  <a:pt x="964821" y="65889"/>
                  <a:pt x="961789" y="68347"/>
                  <a:pt x="954825" y="86918"/>
                </a:cubicBezTo>
                <a:cubicBezTo>
                  <a:pt x="953590" y="90212"/>
                  <a:pt x="953439" y="94003"/>
                  <a:pt x="951488" y="96930"/>
                </a:cubicBezTo>
                <a:cubicBezTo>
                  <a:pt x="946349" y="104639"/>
                  <a:pt x="938852" y="108691"/>
                  <a:pt x="931465" y="113616"/>
                </a:cubicBezTo>
                <a:cubicBezTo>
                  <a:pt x="916065" y="144416"/>
                  <a:pt x="920529" y="130661"/>
                  <a:pt x="914779" y="153663"/>
                </a:cubicBezTo>
                <a:cubicBezTo>
                  <a:pt x="913666" y="191485"/>
                  <a:pt x="916135" y="229583"/>
                  <a:pt x="911441" y="267129"/>
                </a:cubicBezTo>
                <a:cubicBezTo>
                  <a:pt x="910446" y="275089"/>
                  <a:pt x="903764" y="281480"/>
                  <a:pt x="898092" y="287152"/>
                </a:cubicBezTo>
                <a:lnTo>
                  <a:pt x="878069" y="307175"/>
                </a:lnTo>
                <a:cubicBezTo>
                  <a:pt x="874732" y="310512"/>
                  <a:pt x="870675" y="313260"/>
                  <a:pt x="868057" y="317187"/>
                </a:cubicBezTo>
                <a:cubicBezTo>
                  <a:pt x="865832" y="320524"/>
                  <a:pt x="864219" y="324363"/>
                  <a:pt x="861383" y="327199"/>
                </a:cubicBezTo>
                <a:cubicBezTo>
                  <a:pt x="857248" y="331334"/>
                  <a:pt x="843703" y="340097"/>
                  <a:pt x="838022" y="343885"/>
                </a:cubicBezTo>
                <a:cubicBezTo>
                  <a:pt x="835797" y="347222"/>
                  <a:pt x="833854" y="350765"/>
                  <a:pt x="831348" y="353897"/>
                </a:cubicBezTo>
                <a:cubicBezTo>
                  <a:pt x="829382" y="356354"/>
                  <a:pt x="826292" y="357873"/>
                  <a:pt x="824673" y="360571"/>
                </a:cubicBezTo>
                <a:cubicBezTo>
                  <a:pt x="808689" y="387210"/>
                  <a:pt x="842888" y="349031"/>
                  <a:pt x="807987" y="383932"/>
                </a:cubicBezTo>
                <a:cubicBezTo>
                  <a:pt x="806875" y="387269"/>
                  <a:pt x="805616" y="390561"/>
                  <a:pt x="804650" y="393943"/>
                </a:cubicBezTo>
                <a:cubicBezTo>
                  <a:pt x="803225" y="398931"/>
                  <a:pt x="800643" y="411971"/>
                  <a:pt x="797976" y="417304"/>
                </a:cubicBezTo>
                <a:cubicBezTo>
                  <a:pt x="796182" y="420892"/>
                  <a:pt x="793291" y="423833"/>
                  <a:pt x="791301" y="427316"/>
                </a:cubicBezTo>
                <a:cubicBezTo>
                  <a:pt x="788833" y="431635"/>
                  <a:pt x="787735" y="436780"/>
                  <a:pt x="784627" y="440664"/>
                </a:cubicBezTo>
                <a:cubicBezTo>
                  <a:pt x="778730" y="448035"/>
                  <a:pt x="771278" y="454013"/>
                  <a:pt x="764603" y="460688"/>
                </a:cubicBezTo>
                <a:cubicBezTo>
                  <a:pt x="761266" y="464025"/>
                  <a:pt x="757210" y="466772"/>
                  <a:pt x="754592" y="470699"/>
                </a:cubicBezTo>
                <a:cubicBezTo>
                  <a:pt x="738483" y="494862"/>
                  <a:pt x="744831" y="483548"/>
                  <a:pt x="734568" y="504072"/>
                </a:cubicBezTo>
                <a:cubicBezTo>
                  <a:pt x="731231" y="502960"/>
                  <a:pt x="727611" y="502480"/>
                  <a:pt x="724557" y="500735"/>
                </a:cubicBezTo>
                <a:cubicBezTo>
                  <a:pt x="719728" y="497975"/>
                  <a:pt x="714871" y="494909"/>
                  <a:pt x="711208" y="490723"/>
                </a:cubicBezTo>
                <a:cubicBezTo>
                  <a:pt x="702720" y="481022"/>
                  <a:pt x="701439" y="474766"/>
                  <a:pt x="697859" y="464025"/>
                </a:cubicBezTo>
                <a:cubicBezTo>
                  <a:pt x="691319" y="464842"/>
                  <a:pt x="663647" y="467642"/>
                  <a:pt x="654475" y="470699"/>
                </a:cubicBezTo>
                <a:cubicBezTo>
                  <a:pt x="649755" y="472272"/>
                  <a:pt x="645699" y="475414"/>
                  <a:pt x="641126" y="477374"/>
                </a:cubicBezTo>
                <a:cubicBezTo>
                  <a:pt x="632149" y="481221"/>
                  <a:pt x="624218" y="482090"/>
                  <a:pt x="614428" y="484048"/>
                </a:cubicBezTo>
                <a:cubicBezTo>
                  <a:pt x="609978" y="489610"/>
                  <a:pt x="605353" y="495036"/>
                  <a:pt x="601079" y="500735"/>
                </a:cubicBezTo>
                <a:cubicBezTo>
                  <a:pt x="598673" y="503943"/>
                  <a:pt x="597241" y="507910"/>
                  <a:pt x="594405" y="510746"/>
                </a:cubicBezTo>
                <a:cubicBezTo>
                  <a:pt x="589368" y="515783"/>
                  <a:pt x="583281" y="519645"/>
                  <a:pt x="577719" y="524095"/>
                </a:cubicBezTo>
                <a:cubicBezTo>
                  <a:pt x="549611" y="520080"/>
                  <a:pt x="557668" y="523297"/>
                  <a:pt x="530998" y="510746"/>
                </a:cubicBezTo>
                <a:cubicBezTo>
                  <a:pt x="519744" y="505450"/>
                  <a:pt x="506419" y="502855"/>
                  <a:pt x="497625" y="494060"/>
                </a:cubicBezTo>
                <a:lnTo>
                  <a:pt x="474265" y="470699"/>
                </a:lnTo>
                <a:cubicBezTo>
                  <a:pt x="472040" y="468474"/>
                  <a:pt x="470107" y="465913"/>
                  <a:pt x="467590" y="464025"/>
                </a:cubicBezTo>
                <a:lnTo>
                  <a:pt x="454241" y="454013"/>
                </a:lnTo>
                <a:cubicBezTo>
                  <a:pt x="452016" y="449563"/>
                  <a:pt x="450327" y="444803"/>
                  <a:pt x="447567" y="440664"/>
                </a:cubicBezTo>
                <a:cubicBezTo>
                  <a:pt x="445822" y="438046"/>
                  <a:pt x="442511" y="436688"/>
                  <a:pt x="440892" y="433990"/>
                </a:cubicBezTo>
                <a:cubicBezTo>
                  <a:pt x="439082" y="430974"/>
                  <a:pt x="439128" y="427124"/>
                  <a:pt x="437555" y="423978"/>
                </a:cubicBezTo>
                <a:cubicBezTo>
                  <a:pt x="435761" y="420391"/>
                  <a:pt x="433106" y="417304"/>
                  <a:pt x="430881" y="413967"/>
                </a:cubicBezTo>
                <a:cubicBezTo>
                  <a:pt x="425026" y="390545"/>
                  <a:pt x="431714" y="409959"/>
                  <a:pt x="417532" y="387269"/>
                </a:cubicBezTo>
                <a:cubicBezTo>
                  <a:pt x="394620" y="350611"/>
                  <a:pt x="429214" y="398398"/>
                  <a:pt x="400846" y="360571"/>
                </a:cubicBezTo>
                <a:cubicBezTo>
                  <a:pt x="399733" y="357234"/>
                  <a:pt x="398475" y="353942"/>
                  <a:pt x="397508" y="350559"/>
                </a:cubicBezTo>
                <a:cubicBezTo>
                  <a:pt x="396248" y="346149"/>
                  <a:pt x="396034" y="341401"/>
                  <a:pt x="394171" y="337210"/>
                </a:cubicBezTo>
                <a:cubicBezTo>
                  <a:pt x="390508" y="328968"/>
                  <a:pt x="380154" y="314382"/>
                  <a:pt x="374148" y="307175"/>
                </a:cubicBezTo>
                <a:cubicBezTo>
                  <a:pt x="372134" y="304758"/>
                  <a:pt x="369439" y="302958"/>
                  <a:pt x="367473" y="300501"/>
                </a:cubicBezTo>
                <a:cubicBezTo>
                  <a:pt x="364967" y="297369"/>
                  <a:pt x="363130" y="293753"/>
                  <a:pt x="360799" y="290489"/>
                </a:cubicBezTo>
                <a:cubicBezTo>
                  <a:pt x="357566" y="285963"/>
                  <a:pt x="353872" y="281768"/>
                  <a:pt x="350787" y="277140"/>
                </a:cubicBezTo>
                <a:cubicBezTo>
                  <a:pt x="347189" y="271743"/>
                  <a:pt x="344546" y="265732"/>
                  <a:pt x="340776" y="260454"/>
                </a:cubicBezTo>
                <a:cubicBezTo>
                  <a:pt x="335170" y="252606"/>
                  <a:pt x="327775" y="250791"/>
                  <a:pt x="320752" y="243768"/>
                </a:cubicBezTo>
                <a:cubicBezTo>
                  <a:pt x="316819" y="239835"/>
                  <a:pt x="314674" y="234352"/>
                  <a:pt x="310741" y="230419"/>
                </a:cubicBezTo>
                <a:cubicBezTo>
                  <a:pt x="307905" y="227583"/>
                  <a:pt x="303748" y="226386"/>
                  <a:pt x="300729" y="223745"/>
                </a:cubicBezTo>
                <a:cubicBezTo>
                  <a:pt x="294809" y="218565"/>
                  <a:pt x="291078" y="210577"/>
                  <a:pt x="284043" y="207059"/>
                </a:cubicBezTo>
                <a:cubicBezTo>
                  <a:pt x="276862" y="203468"/>
                  <a:pt x="266969" y="199211"/>
                  <a:pt x="260682" y="193710"/>
                </a:cubicBezTo>
                <a:cubicBezTo>
                  <a:pt x="254762" y="188530"/>
                  <a:pt x="251031" y="180542"/>
                  <a:pt x="243996" y="177024"/>
                </a:cubicBezTo>
                <a:cubicBezTo>
                  <a:pt x="227060" y="168555"/>
                  <a:pt x="234787" y="173108"/>
                  <a:pt x="220635" y="163675"/>
                </a:cubicBezTo>
                <a:cubicBezTo>
                  <a:pt x="219523" y="160338"/>
                  <a:pt x="215991" y="156929"/>
                  <a:pt x="217298" y="153663"/>
                </a:cubicBezTo>
                <a:cubicBezTo>
                  <a:pt x="218788" y="149939"/>
                  <a:pt x="224804" y="150121"/>
                  <a:pt x="227310" y="146989"/>
                </a:cubicBezTo>
                <a:cubicBezTo>
                  <a:pt x="229508" y="144242"/>
                  <a:pt x="229535" y="140314"/>
                  <a:pt x="230647" y="136977"/>
                </a:cubicBezTo>
                <a:cubicBezTo>
                  <a:pt x="214055" y="120385"/>
                  <a:pt x="223403" y="125154"/>
                  <a:pt x="203949" y="120291"/>
                </a:cubicBezTo>
                <a:cubicBezTo>
                  <a:pt x="176576" y="124201"/>
                  <a:pt x="163654" y="125166"/>
                  <a:pt x="140542" y="130302"/>
                </a:cubicBezTo>
                <a:cubicBezTo>
                  <a:pt x="136065" y="131297"/>
                  <a:pt x="131586" y="132322"/>
                  <a:pt x="127193" y="133640"/>
                </a:cubicBezTo>
                <a:cubicBezTo>
                  <a:pt x="120454" y="135662"/>
                  <a:pt x="107170" y="140314"/>
                  <a:pt x="107170" y="140314"/>
                </a:cubicBezTo>
                <a:cubicBezTo>
                  <a:pt x="104945" y="142539"/>
                  <a:pt x="102114" y="144291"/>
                  <a:pt x="100495" y="146989"/>
                </a:cubicBezTo>
                <a:cubicBezTo>
                  <a:pt x="95720" y="154948"/>
                  <a:pt x="96289" y="161937"/>
                  <a:pt x="100495" y="170349"/>
                </a:cubicBezTo>
                <a:cubicBezTo>
                  <a:pt x="101902" y="173163"/>
                  <a:pt x="105425" y="174406"/>
                  <a:pt x="107170" y="177024"/>
                </a:cubicBezTo>
                <a:cubicBezTo>
                  <a:pt x="113655" y="186751"/>
                  <a:pt x="111336" y="190925"/>
                  <a:pt x="120519" y="197047"/>
                </a:cubicBezTo>
                <a:cubicBezTo>
                  <a:pt x="133230" y="205521"/>
                  <a:pt x="135502" y="203585"/>
                  <a:pt x="150554" y="207059"/>
                </a:cubicBezTo>
                <a:cubicBezTo>
                  <a:pt x="159492" y="209122"/>
                  <a:pt x="168353" y="211508"/>
                  <a:pt x="177252" y="213733"/>
                </a:cubicBezTo>
                <a:cubicBezTo>
                  <a:pt x="186151" y="220407"/>
                  <a:pt x="194953" y="227213"/>
                  <a:pt x="203949" y="233756"/>
                </a:cubicBezTo>
                <a:cubicBezTo>
                  <a:pt x="207193" y="236115"/>
                  <a:pt x="211351" y="237386"/>
                  <a:pt x="213961" y="240431"/>
                </a:cubicBezTo>
                <a:cubicBezTo>
                  <a:pt x="218182" y="245356"/>
                  <a:pt x="219752" y="252192"/>
                  <a:pt x="223973" y="257117"/>
                </a:cubicBezTo>
                <a:cubicBezTo>
                  <a:pt x="226583" y="260162"/>
                  <a:pt x="231148" y="260955"/>
                  <a:pt x="233984" y="263791"/>
                </a:cubicBezTo>
                <a:cubicBezTo>
                  <a:pt x="237917" y="267724"/>
                  <a:pt x="240435" y="272867"/>
                  <a:pt x="243996" y="277140"/>
                </a:cubicBezTo>
                <a:cubicBezTo>
                  <a:pt x="246010" y="279557"/>
                  <a:pt x="248446" y="281590"/>
                  <a:pt x="250671" y="283815"/>
                </a:cubicBezTo>
                <a:cubicBezTo>
                  <a:pt x="260756" y="344330"/>
                  <a:pt x="246393" y="266938"/>
                  <a:pt x="260682" y="320524"/>
                </a:cubicBezTo>
                <a:cubicBezTo>
                  <a:pt x="263605" y="331486"/>
                  <a:pt x="267357" y="353897"/>
                  <a:pt x="267357" y="353897"/>
                </a:cubicBezTo>
                <a:cubicBezTo>
                  <a:pt x="266244" y="378370"/>
                  <a:pt x="265765" y="402880"/>
                  <a:pt x="264019" y="427316"/>
                </a:cubicBezTo>
                <a:cubicBezTo>
                  <a:pt x="263537" y="434065"/>
                  <a:pt x="261429" y="440614"/>
                  <a:pt x="260682" y="447339"/>
                </a:cubicBezTo>
                <a:cubicBezTo>
                  <a:pt x="257705" y="474138"/>
                  <a:pt x="260401" y="487395"/>
                  <a:pt x="250671" y="510746"/>
                </a:cubicBezTo>
                <a:cubicBezTo>
                  <a:pt x="248426" y="516135"/>
                  <a:pt x="240693" y="529635"/>
                  <a:pt x="233984" y="534107"/>
                </a:cubicBezTo>
                <a:cubicBezTo>
                  <a:pt x="229845" y="536866"/>
                  <a:pt x="225085" y="538556"/>
                  <a:pt x="220635" y="540781"/>
                </a:cubicBezTo>
                <a:cubicBezTo>
                  <a:pt x="218410" y="545231"/>
                  <a:pt x="217479" y="550612"/>
                  <a:pt x="213961" y="554130"/>
                </a:cubicBezTo>
                <a:cubicBezTo>
                  <a:pt x="210443" y="557648"/>
                  <a:pt x="204878" y="558245"/>
                  <a:pt x="200612" y="560805"/>
                </a:cubicBezTo>
                <a:cubicBezTo>
                  <a:pt x="193734" y="564932"/>
                  <a:pt x="186921" y="569228"/>
                  <a:pt x="180589" y="574153"/>
                </a:cubicBezTo>
                <a:cubicBezTo>
                  <a:pt x="176863" y="577051"/>
                  <a:pt x="174504" y="581547"/>
                  <a:pt x="170577" y="584165"/>
                </a:cubicBezTo>
                <a:cubicBezTo>
                  <a:pt x="167650" y="586116"/>
                  <a:pt x="196719" y="563030"/>
                  <a:pt x="197275" y="560805"/>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69393AA-5058-9998-A671-D307AD9C467B}"/>
              </a:ext>
            </a:extLst>
          </p:cNvPr>
          <p:cNvSpPr/>
          <p:nvPr/>
        </p:nvSpPr>
        <p:spPr>
          <a:xfrm>
            <a:off x="4635169" y="5127639"/>
            <a:ext cx="978231" cy="1036998"/>
          </a:xfrm>
          <a:custGeom>
            <a:avLst/>
            <a:gdLst>
              <a:gd name="csX0" fmla="*/ 605151 w 978231"/>
              <a:gd name="csY0" fmla="*/ 13416 h 1036998"/>
              <a:gd name="csX1" fmla="*/ 588091 w 978231"/>
              <a:gd name="csY1" fmla="*/ 40711 h 1036998"/>
              <a:gd name="csX2" fmla="*/ 557384 w 978231"/>
              <a:gd name="csY2" fmla="*/ 64595 h 1036998"/>
              <a:gd name="csX3" fmla="*/ 547148 w 978231"/>
              <a:gd name="csY3" fmla="*/ 71419 h 1036998"/>
              <a:gd name="csX4" fmla="*/ 536912 w 978231"/>
              <a:gd name="csY4" fmla="*/ 85066 h 1036998"/>
              <a:gd name="csX5" fmla="*/ 516441 w 978231"/>
              <a:gd name="csY5" fmla="*/ 105538 h 1036998"/>
              <a:gd name="csX6" fmla="*/ 509617 w 978231"/>
              <a:gd name="csY6" fmla="*/ 115774 h 1036998"/>
              <a:gd name="csX7" fmla="*/ 495969 w 978231"/>
              <a:gd name="csY7" fmla="*/ 129422 h 1036998"/>
              <a:gd name="csX8" fmla="*/ 468673 w 978231"/>
              <a:gd name="csY8" fmla="*/ 160129 h 1036998"/>
              <a:gd name="csX9" fmla="*/ 451614 w 978231"/>
              <a:gd name="csY9" fmla="*/ 177189 h 1036998"/>
              <a:gd name="csX10" fmla="*/ 444790 w 978231"/>
              <a:gd name="csY10" fmla="*/ 187425 h 1036998"/>
              <a:gd name="csX11" fmla="*/ 414082 w 978231"/>
              <a:gd name="csY11" fmla="*/ 228368 h 1036998"/>
              <a:gd name="csX12" fmla="*/ 407259 w 978231"/>
              <a:gd name="csY12" fmla="*/ 242016 h 1036998"/>
              <a:gd name="csX13" fmla="*/ 397023 w 978231"/>
              <a:gd name="csY13" fmla="*/ 276135 h 1036998"/>
              <a:gd name="csX14" fmla="*/ 400435 w 978231"/>
              <a:gd name="csY14" fmla="*/ 289783 h 1036998"/>
              <a:gd name="csX15" fmla="*/ 410670 w 978231"/>
              <a:gd name="csY15" fmla="*/ 293195 h 1036998"/>
              <a:gd name="csX16" fmla="*/ 427730 w 978231"/>
              <a:gd name="csY16" fmla="*/ 300019 h 1036998"/>
              <a:gd name="csX17" fmla="*/ 444790 w 978231"/>
              <a:gd name="csY17" fmla="*/ 327314 h 1036998"/>
              <a:gd name="csX18" fmla="*/ 434554 w 978231"/>
              <a:gd name="csY18" fmla="*/ 361434 h 1036998"/>
              <a:gd name="csX19" fmla="*/ 441378 w 978231"/>
              <a:gd name="csY19" fmla="*/ 375081 h 1036998"/>
              <a:gd name="csX20" fmla="*/ 458438 w 978231"/>
              <a:gd name="csY20" fmla="*/ 392141 h 1036998"/>
              <a:gd name="csX21" fmla="*/ 455026 w 978231"/>
              <a:gd name="csY21" fmla="*/ 422848 h 1036998"/>
              <a:gd name="csX22" fmla="*/ 444790 w 978231"/>
              <a:gd name="csY22" fmla="*/ 433084 h 1036998"/>
              <a:gd name="csX23" fmla="*/ 437966 w 978231"/>
              <a:gd name="csY23" fmla="*/ 446732 h 1036998"/>
              <a:gd name="csX24" fmla="*/ 441378 w 978231"/>
              <a:gd name="csY24" fmla="*/ 470616 h 1036998"/>
              <a:gd name="csX25" fmla="*/ 458438 w 978231"/>
              <a:gd name="csY25" fmla="*/ 474028 h 1036998"/>
              <a:gd name="csX26" fmla="*/ 482321 w 978231"/>
              <a:gd name="csY26" fmla="*/ 484263 h 1036998"/>
              <a:gd name="csX27" fmla="*/ 475497 w 978231"/>
              <a:gd name="csY27" fmla="*/ 525207 h 1036998"/>
              <a:gd name="csX28" fmla="*/ 468673 w 978231"/>
              <a:gd name="csY28" fmla="*/ 535442 h 1036998"/>
              <a:gd name="csX29" fmla="*/ 465262 w 978231"/>
              <a:gd name="csY29" fmla="*/ 549090 h 1036998"/>
              <a:gd name="csX30" fmla="*/ 461850 w 978231"/>
              <a:gd name="csY30" fmla="*/ 572974 h 1036998"/>
              <a:gd name="csX31" fmla="*/ 444790 w 978231"/>
              <a:gd name="csY31" fmla="*/ 596857 h 1036998"/>
              <a:gd name="csX32" fmla="*/ 441378 w 978231"/>
              <a:gd name="csY32" fmla="*/ 607093 h 1036998"/>
              <a:gd name="csX33" fmla="*/ 434554 w 978231"/>
              <a:gd name="csY33" fmla="*/ 634389 h 1036998"/>
              <a:gd name="csX34" fmla="*/ 427730 w 978231"/>
              <a:gd name="csY34" fmla="*/ 648036 h 1036998"/>
              <a:gd name="csX35" fmla="*/ 437966 w 978231"/>
              <a:gd name="csY35" fmla="*/ 699216 h 1036998"/>
              <a:gd name="csX36" fmla="*/ 424318 w 978231"/>
              <a:gd name="csY36" fmla="*/ 726511 h 1036998"/>
              <a:gd name="csX37" fmla="*/ 407259 w 978231"/>
              <a:gd name="csY37" fmla="*/ 723099 h 1036998"/>
              <a:gd name="csX38" fmla="*/ 403847 w 978231"/>
              <a:gd name="csY38" fmla="*/ 702628 h 1036998"/>
              <a:gd name="csX39" fmla="*/ 362903 w 978231"/>
              <a:gd name="csY39" fmla="*/ 695804 h 1036998"/>
              <a:gd name="csX40" fmla="*/ 366315 w 978231"/>
              <a:gd name="csY40" fmla="*/ 671920 h 1036998"/>
              <a:gd name="csX41" fmla="*/ 376551 w 978231"/>
              <a:gd name="csY41" fmla="*/ 665096 h 1036998"/>
              <a:gd name="csX42" fmla="*/ 386787 w 978231"/>
              <a:gd name="csY42" fmla="*/ 648036 h 1036998"/>
              <a:gd name="csX43" fmla="*/ 359491 w 978231"/>
              <a:gd name="csY43" fmla="*/ 603681 h 1036998"/>
              <a:gd name="csX44" fmla="*/ 362903 w 978231"/>
              <a:gd name="csY44" fmla="*/ 566150 h 1036998"/>
              <a:gd name="csX45" fmla="*/ 369727 w 978231"/>
              <a:gd name="csY45" fmla="*/ 555914 h 1036998"/>
              <a:gd name="csX46" fmla="*/ 356079 w 978231"/>
              <a:gd name="csY46" fmla="*/ 549090 h 1036998"/>
              <a:gd name="csX47" fmla="*/ 325372 w 978231"/>
              <a:gd name="csY47" fmla="*/ 542266 h 1036998"/>
              <a:gd name="csX48" fmla="*/ 332196 w 978231"/>
              <a:gd name="csY48" fmla="*/ 514971 h 1036998"/>
              <a:gd name="csX49" fmla="*/ 345844 w 978231"/>
              <a:gd name="csY49" fmla="*/ 504735 h 1036998"/>
              <a:gd name="csX50" fmla="*/ 362903 w 978231"/>
              <a:gd name="csY50" fmla="*/ 487675 h 1036998"/>
              <a:gd name="csX51" fmla="*/ 366315 w 978231"/>
              <a:gd name="csY51" fmla="*/ 477439 h 1036998"/>
              <a:gd name="csX52" fmla="*/ 356079 w 978231"/>
              <a:gd name="csY52" fmla="*/ 463792 h 1036998"/>
              <a:gd name="csX53" fmla="*/ 352668 w 978231"/>
              <a:gd name="csY53" fmla="*/ 453556 h 1036998"/>
              <a:gd name="csX54" fmla="*/ 366315 w 978231"/>
              <a:gd name="csY54" fmla="*/ 436496 h 1036998"/>
              <a:gd name="csX55" fmla="*/ 386787 w 978231"/>
              <a:gd name="csY55" fmla="*/ 416025 h 1036998"/>
              <a:gd name="csX56" fmla="*/ 403847 w 978231"/>
              <a:gd name="csY56" fmla="*/ 395553 h 1036998"/>
              <a:gd name="csX57" fmla="*/ 407259 w 978231"/>
              <a:gd name="csY57" fmla="*/ 381905 h 1036998"/>
              <a:gd name="csX58" fmla="*/ 400435 w 978231"/>
              <a:gd name="csY58" fmla="*/ 347786 h 1036998"/>
              <a:gd name="csX59" fmla="*/ 397023 w 978231"/>
              <a:gd name="csY59" fmla="*/ 334138 h 1036998"/>
              <a:gd name="csX60" fmla="*/ 390199 w 978231"/>
              <a:gd name="csY60" fmla="*/ 323902 h 1036998"/>
              <a:gd name="csX61" fmla="*/ 366315 w 978231"/>
              <a:gd name="csY61" fmla="*/ 317078 h 1036998"/>
              <a:gd name="csX62" fmla="*/ 349256 w 978231"/>
              <a:gd name="csY62" fmla="*/ 320490 h 1036998"/>
              <a:gd name="csX63" fmla="*/ 345844 w 978231"/>
              <a:gd name="csY63" fmla="*/ 330726 h 1036998"/>
              <a:gd name="csX64" fmla="*/ 342432 w 978231"/>
              <a:gd name="csY64" fmla="*/ 358022 h 1036998"/>
              <a:gd name="csX65" fmla="*/ 335608 w 978231"/>
              <a:gd name="csY65" fmla="*/ 388729 h 1036998"/>
              <a:gd name="csX66" fmla="*/ 325372 w 978231"/>
              <a:gd name="csY66" fmla="*/ 419436 h 1036998"/>
              <a:gd name="csX67" fmla="*/ 315136 w 978231"/>
              <a:gd name="csY67" fmla="*/ 422848 h 1036998"/>
              <a:gd name="csX68" fmla="*/ 304900 w 978231"/>
              <a:gd name="csY68" fmla="*/ 412613 h 1036998"/>
              <a:gd name="csX69" fmla="*/ 294665 w 978231"/>
              <a:gd name="csY69" fmla="*/ 405789 h 1036998"/>
              <a:gd name="csX70" fmla="*/ 291253 w 978231"/>
              <a:gd name="csY70" fmla="*/ 392141 h 1036998"/>
              <a:gd name="csX71" fmla="*/ 284429 w 978231"/>
              <a:gd name="csY71" fmla="*/ 378493 h 1036998"/>
              <a:gd name="csX72" fmla="*/ 281017 w 978231"/>
              <a:gd name="csY72" fmla="*/ 320490 h 1036998"/>
              <a:gd name="csX73" fmla="*/ 257133 w 978231"/>
              <a:gd name="csY73" fmla="*/ 293195 h 1036998"/>
              <a:gd name="csX74" fmla="*/ 246897 w 978231"/>
              <a:gd name="csY74" fmla="*/ 279547 h 1036998"/>
              <a:gd name="csX75" fmla="*/ 233250 w 978231"/>
              <a:gd name="csY75" fmla="*/ 272723 h 1036998"/>
              <a:gd name="csX76" fmla="*/ 209366 w 978231"/>
              <a:gd name="csY76" fmla="*/ 255663 h 1036998"/>
              <a:gd name="csX77" fmla="*/ 175247 w 978231"/>
              <a:gd name="csY77" fmla="*/ 224956 h 1036998"/>
              <a:gd name="csX78" fmla="*/ 165011 w 978231"/>
              <a:gd name="csY78" fmla="*/ 218132 h 1036998"/>
              <a:gd name="csX79" fmla="*/ 154775 w 978231"/>
              <a:gd name="csY79" fmla="*/ 214720 h 1036998"/>
              <a:gd name="csX80" fmla="*/ 124068 w 978231"/>
              <a:gd name="csY80" fmla="*/ 184013 h 1036998"/>
              <a:gd name="csX81" fmla="*/ 107008 w 978231"/>
              <a:gd name="csY81" fmla="*/ 153305 h 1036998"/>
              <a:gd name="csX82" fmla="*/ 96772 w 978231"/>
              <a:gd name="csY82" fmla="*/ 146481 h 1036998"/>
              <a:gd name="csX83" fmla="*/ 83124 w 978231"/>
              <a:gd name="csY83" fmla="*/ 136245 h 1036998"/>
              <a:gd name="csX84" fmla="*/ 66065 w 978231"/>
              <a:gd name="csY84" fmla="*/ 126010 h 1036998"/>
              <a:gd name="csX85" fmla="*/ 55829 w 978231"/>
              <a:gd name="csY85" fmla="*/ 119186 h 1036998"/>
              <a:gd name="csX86" fmla="*/ 35357 w 978231"/>
              <a:gd name="csY86" fmla="*/ 112362 h 1036998"/>
              <a:gd name="csX87" fmla="*/ 1238 w 978231"/>
              <a:gd name="csY87" fmla="*/ 122598 h 1036998"/>
              <a:gd name="csX88" fmla="*/ 4650 w 978231"/>
              <a:gd name="csY88" fmla="*/ 136245 h 1036998"/>
              <a:gd name="csX89" fmla="*/ 11473 w 978231"/>
              <a:gd name="csY89" fmla="*/ 153305 h 1036998"/>
              <a:gd name="csX90" fmla="*/ 18297 w 978231"/>
              <a:gd name="csY90" fmla="*/ 173777 h 1036998"/>
              <a:gd name="csX91" fmla="*/ 21709 w 978231"/>
              <a:gd name="csY91" fmla="*/ 184013 h 1036998"/>
              <a:gd name="csX92" fmla="*/ 25121 w 978231"/>
              <a:gd name="csY92" fmla="*/ 211308 h 1036998"/>
              <a:gd name="csX93" fmla="*/ 31945 w 978231"/>
              <a:gd name="csY93" fmla="*/ 269311 h 1036998"/>
              <a:gd name="csX94" fmla="*/ 31945 w 978231"/>
              <a:gd name="csY94" fmla="*/ 375081 h 1036998"/>
              <a:gd name="csX95" fmla="*/ 25121 w 978231"/>
              <a:gd name="csY95" fmla="*/ 474028 h 1036998"/>
              <a:gd name="csX96" fmla="*/ 45593 w 978231"/>
              <a:gd name="csY96" fmla="*/ 525207 h 1036998"/>
              <a:gd name="csX97" fmla="*/ 62653 w 978231"/>
              <a:gd name="csY97" fmla="*/ 535442 h 1036998"/>
              <a:gd name="csX98" fmla="*/ 93360 w 978231"/>
              <a:gd name="csY98" fmla="*/ 542266 h 1036998"/>
              <a:gd name="csX99" fmla="*/ 124068 w 978231"/>
              <a:gd name="csY99" fmla="*/ 559326 h 1036998"/>
              <a:gd name="csX100" fmla="*/ 134303 w 978231"/>
              <a:gd name="csY100" fmla="*/ 569562 h 1036998"/>
              <a:gd name="csX101" fmla="*/ 151363 w 978231"/>
              <a:gd name="csY101" fmla="*/ 603681 h 1036998"/>
              <a:gd name="csX102" fmla="*/ 171835 w 978231"/>
              <a:gd name="csY102" fmla="*/ 617329 h 1036998"/>
              <a:gd name="csX103" fmla="*/ 178659 w 978231"/>
              <a:gd name="csY103" fmla="*/ 658272 h 1036998"/>
              <a:gd name="csX104" fmla="*/ 182070 w 978231"/>
              <a:gd name="csY104" fmla="*/ 668508 h 1036998"/>
              <a:gd name="csX105" fmla="*/ 188894 w 978231"/>
              <a:gd name="csY105" fmla="*/ 682156 h 1036998"/>
              <a:gd name="csX106" fmla="*/ 192306 w 978231"/>
              <a:gd name="csY106" fmla="*/ 692392 h 1036998"/>
              <a:gd name="csX107" fmla="*/ 202542 w 978231"/>
              <a:gd name="csY107" fmla="*/ 702628 h 1036998"/>
              <a:gd name="csX108" fmla="*/ 209366 w 978231"/>
              <a:gd name="csY108" fmla="*/ 723099 h 1036998"/>
              <a:gd name="csX109" fmla="*/ 219602 w 978231"/>
              <a:gd name="csY109" fmla="*/ 740159 h 1036998"/>
              <a:gd name="csX110" fmla="*/ 226426 w 978231"/>
              <a:gd name="csY110" fmla="*/ 750395 h 1036998"/>
              <a:gd name="csX111" fmla="*/ 229838 w 978231"/>
              <a:gd name="csY111" fmla="*/ 760631 h 1036998"/>
              <a:gd name="csX112" fmla="*/ 243485 w 978231"/>
              <a:gd name="csY112" fmla="*/ 781102 h 1036998"/>
              <a:gd name="csX113" fmla="*/ 246897 w 978231"/>
              <a:gd name="csY113" fmla="*/ 794750 h 1036998"/>
              <a:gd name="csX114" fmla="*/ 263957 w 978231"/>
              <a:gd name="csY114" fmla="*/ 822045 h 1036998"/>
              <a:gd name="csX115" fmla="*/ 270781 w 978231"/>
              <a:gd name="csY115" fmla="*/ 835693 h 1036998"/>
              <a:gd name="csX116" fmla="*/ 277605 w 978231"/>
              <a:gd name="csY116" fmla="*/ 852753 h 1036998"/>
              <a:gd name="csX117" fmla="*/ 287841 w 978231"/>
              <a:gd name="csY117" fmla="*/ 859577 h 1036998"/>
              <a:gd name="csX118" fmla="*/ 291253 w 978231"/>
              <a:gd name="csY118" fmla="*/ 869813 h 1036998"/>
              <a:gd name="csX119" fmla="*/ 315136 w 978231"/>
              <a:gd name="csY119" fmla="*/ 880048 h 1036998"/>
              <a:gd name="csX120" fmla="*/ 335608 w 978231"/>
              <a:gd name="csY120" fmla="*/ 890284 h 1036998"/>
              <a:gd name="csX121" fmla="*/ 448202 w 978231"/>
              <a:gd name="csY121" fmla="*/ 886872 h 1036998"/>
              <a:gd name="csX122" fmla="*/ 472085 w 978231"/>
              <a:gd name="csY122" fmla="*/ 873225 h 1036998"/>
              <a:gd name="csX123" fmla="*/ 485733 w 978231"/>
              <a:gd name="csY123" fmla="*/ 869813 h 1036998"/>
              <a:gd name="csX124" fmla="*/ 495969 w 978231"/>
              <a:gd name="csY124" fmla="*/ 866401 h 1036998"/>
              <a:gd name="csX125" fmla="*/ 506205 w 978231"/>
              <a:gd name="csY125" fmla="*/ 859577 h 1036998"/>
              <a:gd name="csX126" fmla="*/ 516441 w 978231"/>
              <a:gd name="csY126" fmla="*/ 856165 h 1036998"/>
              <a:gd name="csX127" fmla="*/ 550560 w 978231"/>
              <a:gd name="csY127" fmla="*/ 849341 h 1036998"/>
              <a:gd name="csX128" fmla="*/ 571032 w 978231"/>
              <a:gd name="csY128" fmla="*/ 828869 h 1036998"/>
              <a:gd name="csX129" fmla="*/ 574444 w 978231"/>
              <a:gd name="csY129" fmla="*/ 815222 h 1036998"/>
              <a:gd name="csX130" fmla="*/ 584679 w 978231"/>
              <a:gd name="csY130" fmla="*/ 801574 h 1036998"/>
              <a:gd name="csX131" fmla="*/ 591503 w 978231"/>
              <a:gd name="csY131" fmla="*/ 787926 h 1036998"/>
              <a:gd name="csX132" fmla="*/ 615387 w 978231"/>
              <a:gd name="csY132" fmla="*/ 746983 h 1036998"/>
              <a:gd name="csX133" fmla="*/ 629035 w 978231"/>
              <a:gd name="csY133" fmla="*/ 726511 h 1036998"/>
              <a:gd name="csX134" fmla="*/ 635859 w 978231"/>
              <a:gd name="csY134" fmla="*/ 740159 h 1036998"/>
              <a:gd name="csX135" fmla="*/ 639270 w 978231"/>
              <a:gd name="csY135" fmla="*/ 753807 h 1036998"/>
              <a:gd name="csX136" fmla="*/ 632447 w 978231"/>
              <a:gd name="csY136" fmla="*/ 781102 h 1036998"/>
              <a:gd name="csX137" fmla="*/ 625623 w 978231"/>
              <a:gd name="csY137" fmla="*/ 791338 h 1036998"/>
              <a:gd name="csX138" fmla="*/ 608563 w 978231"/>
              <a:gd name="csY138" fmla="*/ 822045 h 1036998"/>
              <a:gd name="csX139" fmla="*/ 601739 w 978231"/>
              <a:gd name="csY139" fmla="*/ 832281 h 1036998"/>
              <a:gd name="csX140" fmla="*/ 594915 w 978231"/>
              <a:gd name="csY140" fmla="*/ 845929 h 1036998"/>
              <a:gd name="csX141" fmla="*/ 574444 w 978231"/>
              <a:gd name="csY141" fmla="*/ 866401 h 1036998"/>
              <a:gd name="csX142" fmla="*/ 564208 w 978231"/>
              <a:gd name="csY142" fmla="*/ 880048 h 1036998"/>
              <a:gd name="csX143" fmla="*/ 536912 w 978231"/>
              <a:gd name="csY143" fmla="*/ 897108 h 1036998"/>
              <a:gd name="csX144" fmla="*/ 509617 w 978231"/>
              <a:gd name="csY144" fmla="*/ 910756 h 1036998"/>
              <a:gd name="csX145" fmla="*/ 495969 w 978231"/>
              <a:gd name="csY145" fmla="*/ 917580 h 1036998"/>
              <a:gd name="csX146" fmla="*/ 362903 w 978231"/>
              <a:gd name="csY146" fmla="*/ 927816 h 1036998"/>
              <a:gd name="csX147" fmla="*/ 311724 w 978231"/>
              <a:gd name="csY147" fmla="*/ 924404 h 1036998"/>
              <a:gd name="csX148" fmla="*/ 291253 w 978231"/>
              <a:gd name="csY148" fmla="*/ 914168 h 1036998"/>
              <a:gd name="csX149" fmla="*/ 270781 w 978231"/>
              <a:gd name="csY149" fmla="*/ 907344 h 1036998"/>
              <a:gd name="csX150" fmla="*/ 246897 w 978231"/>
              <a:gd name="csY150" fmla="*/ 897108 h 1036998"/>
              <a:gd name="csX151" fmla="*/ 229838 w 978231"/>
              <a:gd name="csY151" fmla="*/ 886872 h 1036998"/>
              <a:gd name="csX152" fmla="*/ 216190 w 978231"/>
              <a:gd name="csY152" fmla="*/ 883460 h 1036998"/>
              <a:gd name="csX153" fmla="*/ 202542 w 978231"/>
              <a:gd name="csY153" fmla="*/ 869813 h 1036998"/>
              <a:gd name="csX154" fmla="*/ 178659 w 978231"/>
              <a:gd name="csY154" fmla="*/ 825457 h 1036998"/>
              <a:gd name="csX155" fmla="*/ 175247 w 978231"/>
              <a:gd name="csY155" fmla="*/ 815222 h 1036998"/>
              <a:gd name="csX156" fmla="*/ 151363 w 978231"/>
              <a:gd name="csY156" fmla="*/ 784514 h 1036998"/>
              <a:gd name="csX157" fmla="*/ 147951 w 978231"/>
              <a:gd name="csY157" fmla="*/ 764042 h 1036998"/>
              <a:gd name="csX158" fmla="*/ 141127 w 978231"/>
              <a:gd name="csY158" fmla="*/ 753807 h 1036998"/>
              <a:gd name="csX159" fmla="*/ 137715 w 978231"/>
              <a:gd name="csY159" fmla="*/ 743571 h 1036998"/>
              <a:gd name="csX160" fmla="*/ 130891 w 978231"/>
              <a:gd name="csY160" fmla="*/ 719687 h 1036998"/>
              <a:gd name="csX161" fmla="*/ 107008 w 978231"/>
              <a:gd name="csY161" fmla="*/ 706039 h 1036998"/>
              <a:gd name="csX162" fmla="*/ 86536 w 978231"/>
              <a:gd name="csY162" fmla="*/ 709451 h 1036998"/>
              <a:gd name="csX163" fmla="*/ 59241 w 978231"/>
              <a:gd name="csY163" fmla="*/ 723099 h 1036998"/>
              <a:gd name="csX164" fmla="*/ 52417 w 978231"/>
              <a:gd name="csY164" fmla="*/ 733335 h 1036998"/>
              <a:gd name="csX165" fmla="*/ 38769 w 978231"/>
              <a:gd name="csY165" fmla="*/ 760631 h 1036998"/>
              <a:gd name="csX166" fmla="*/ 28533 w 978231"/>
              <a:gd name="csY166" fmla="*/ 770866 h 1036998"/>
              <a:gd name="csX167" fmla="*/ 38769 w 978231"/>
              <a:gd name="csY167" fmla="*/ 815222 h 1036998"/>
              <a:gd name="csX168" fmla="*/ 49005 w 978231"/>
              <a:gd name="csY168" fmla="*/ 822045 h 1036998"/>
              <a:gd name="csX169" fmla="*/ 62653 w 978231"/>
              <a:gd name="csY169" fmla="*/ 849341 h 1036998"/>
              <a:gd name="csX170" fmla="*/ 66065 w 978231"/>
              <a:gd name="csY170" fmla="*/ 859577 h 1036998"/>
              <a:gd name="csX171" fmla="*/ 76300 w 978231"/>
              <a:gd name="csY171" fmla="*/ 869813 h 1036998"/>
              <a:gd name="csX172" fmla="*/ 83124 w 978231"/>
              <a:gd name="csY172" fmla="*/ 883460 h 1036998"/>
              <a:gd name="csX173" fmla="*/ 93360 w 978231"/>
              <a:gd name="csY173" fmla="*/ 897108 h 1036998"/>
              <a:gd name="csX174" fmla="*/ 96772 w 978231"/>
              <a:gd name="csY174" fmla="*/ 910756 h 1036998"/>
              <a:gd name="csX175" fmla="*/ 100184 w 978231"/>
              <a:gd name="csY175" fmla="*/ 920992 h 1036998"/>
              <a:gd name="csX176" fmla="*/ 113832 w 978231"/>
              <a:gd name="csY176" fmla="*/ 975583 h 1036998"/>
              <a:gd name="csX177" fmla="*/ 124068 w 978231"/>
              <a:gd name="csY177" fmla="*/ 978995 h 1036998"/>
              <a:gd name="csX178" fmla="*/ 134303 w 978231"/>
              <a:gd name="csY178" fmla="*/ 975583 h 1036998"/>
              <a:gd name="csX179" fmla="*/ 144539 w 978231"/>
              <a:gd name="csY179" fmla="*/ 961935 h 1036998"/>
              <a:gd name="csX180" fmla="*/ 158187 w 978231"/>
              <a:gd name="csY180" fmla="*/ 965347 h 1036998"/>
              <a:gd name="csX181" fmla="*/ 165011 w 978231"/>
              <a:gd name="csY181" fmla="*/ 975583 h 1036998"/>
              <a:gd name="csX182" fmla="*/ 192306 w 978231"/>
              <a:gd name="csY182" fmla="*/ 989231 h 1036998"/>
              <a:gd name="csX183" fmla="*/ 205954 w 978231"/>
              <a:gd name="csY183" fmla="*/ 999466 h 1036998"/>
              <a:gd name="csX184" fmla="*/ 219602 w 978231"/>
              <a:gd name="csY184" fmla="*/ 1013114 h 1036998"/>
              <a:gd name="csX185" fmla="*/ 246897 w 978231"/>
              <a:gd name="csY185" fmla="*/ 1019938 h 1036998"/>
              <a:gd name="csX186" fmla="*/ 270781 w 978231"/>
              <a:gd name="csY186" fmla="*/ 1026762 h 1036998"/>
              <a:gd name="csX187" fmla="*/ 281017 w 978231"/>
              <a:gd name="csY187" fmla="*/ 1016526 h 1036998"/>
              <a:gd name="csX188" fmla="*/ 304900 w 978231"/>
              <a:gd name="csY188" fmla="*/ 1009702 h 1036998"/>
              <a:gd name="csX189" fmla="*/ 345844 w 978231"/>
              <a:gd name="csY189" fmla="*/ 1030174 h 1036998"/>
              <a:gd name="csX190" fmla="*/ 362903 w 978231"/>
              <a:gd name="csY190" fmla="*/ 1036998 h 1036998"/>
              <a:gd name="csX191" fmla="*/ 390199 w 978231"/>
              <a:gd name="csY191" fmla="*/ 1023350 h 1036998"/>
              <a:gd name="csX192" fmla="*/ 410670 w 978231"/>
              <a:gd name="csY192" fmla="*/ 1026762 h 1036998"/>
              <a:gd name="csX193" fmla="*/ 516441 w 978231"/>
              <a:gd name="csY193" fmla="*/ 1036998 h 1036998"/>
              <a:gd name="csX194" fmla="*/ 571032 w 978231"/>
              <a:gd name="csY194" fmla="*/ 1030174 h 1036998"/>
              <a:gd name="csX195" fmla="*/ 588091 w 978231"/>
              <a:gd name="csY195" fmla="*/ 992642 h 1036998"/>
              <a:gd name="csX196" fmla="*/ 591503 w 978231"/>
              <a:gd name="csY196" fmla="*/ 982407 h 1036998"/>
              <a:gd name="csX197" fmla="*/ 605151 w 978231"/>
              <a:gd name="csY197" fmla="*/ 944875 h 1036998"/>
              <a:gd name="csX198" fmla="*/ 611975 w 978231"/>
              <a:gd name="csY198" fmla="*/ 917580 h 1036998"/>
              <a:gd name="csX199" fmla="*/ 625623 w 978231"/>
              <a:gd name="csY199" fmla="*/ 910756 h 1036998"/>
              <a:gd name="csX200" fmla="*/ 635859 w 978231"/>
              <a:gd name="csY200" fmla="*/ 907344 h 1036998"/>
              <a:gd name="csX201" fmla="*/ 659742 w 978231"/>
              <a:gd name="csY201" fmla="*/ 897108 h 1036998"/>
              <a:gd name="csX202" fmla="*/ 669978 w 978231"/>
              <a:gd name="csY202" fmla="*/ 886872 h 1036998"/>
              <a:gd name="csX203" fmla="*/ 683626 w 978231"/>
              <a:gd name="csY203" fmla="*/ 856165 h 1036998"/>
              <a:gd name="csX204" fmla="*/ 700685 w 978231"/>
              <a:gd name="csY204" fmla="*/ 828869 h 1036998"/>
              <a:gd name="csX205" fmla="*/ 710921 w 978231"/>
              <a:gd name="csY205" fmla="*/ 818634 h 1036998"/>
              <a:gd name="csX206" fmla="*/ 727981 w 978231"/>
              <a:gd name="csY206" fmla="*/ 815222 h 1036998"/>
              <a:gd name="csX207" fmla="*/ 806456 w 978231"/>
              <a:gd name="csY207" fmla="*/ 811810 h 1036998"/>
              <a:gd name="csX208" fmla="*/ 826927 w 978231"/>
              <a:gd name="csY208" fmla="*/ 808398 h 1036998"/>
              <a:gd name="csX209" fmla="*/ 840575 w 978231"/>
              <a:gd name="csY209" fmla="*/ 801574 h 1036998"/>
              <a:gd name="csX210" fmla="*/ 867870 w 978231"/>
              <a:gd name="csY210" fmla="*/ 798162 h 1036998"/>
              <a:gd name="csX211" fmla="*/ 888342 w 978231"/>
              <a:gd name="csY211" fmla="*/ 794750 h 1036998"/>
              <a:gd name="csX212" fmla="*/ 908814 w 978231"/>
              <a:gd name="csY212" fmla="*/ 770866 h 1036998"/>
              <a:gd name="csX213" fmla="*/ 922462 w 978231"/>
              <a:gd name="csY213" fmla="*/ 767454 h 1036998"/>
              <a:gd name="csX214" fmla="*/ 932697 w 978231"/>
              <a:gd name="csY214" fmla="*/ 760631 h 1036998"/>
              <a:gd name="csX215" fmla="*/ 946345 w 978231"/>
              <a:gd name="csY215" fmla="*/ 688980 h 1036998"/>
              <a:gd name="csX216" fmla="*/ 949757 w 978231"/>
              <a:gd name="csY216" fmla="*/ 678744 h 1036998"/>
              <a:gd name="csX217" fmla="*/ 973641 w 978231"/>
              <a:gd name="csY217" fmla="*/ 654860 h 1036998"/>
              <a:gd name="csX218" fmla="*/ 966817 w 978231"/>
              <a:gd name="csY218" fmla="*/ 593445 h 1036998"/>
              <a:gd name="csX219" fmla="*/ 956581 w 978231"/>
              <a:gd name="csY219" fmla="*/ 586622 h 1036998"/>
              <a:gd name="csX220" fmla="*/ 946345 w 978231"/>
              <a:gd name="csY220" fmla="*/ 572974 h 1036998"/>
              <a:gd name="csX221" fmla="*/ 942933 w 978231"/>
              <a:gd name="csY221" fmla="*/ 562738 h 1036998"/>
              <a:gd name="csX222" fmla="*/ 922462 w 978231"/>
              <a:gd name="csY222" fmla="*/ 545678 h 1036998"/>
              <a:gd name="csX223" fmla="*/ 898578 w 978231"/>
              <a:gd name="csY223" fmla="*/ 528619 h 1036998"/>
              <a:gd name="csX224" fmla="*/ 857635 w 978231"/>
              <a:gd name="csY224" fmla="*/ 501323 h 1036998"/>
              <a:gd name="csX225" fmla="*/ 847399 w 978231"/>
              <a:gd name="csY225" fmla="*/ 491087 h 1036998"/>
              <a:gd name="csX226" fmla="*/ 826927 w 978231"/>
              <a:gd name="csY226" fmla="*/ 477439 h 1036998"/>
              <a:gd name="csX227" fmla="*/ 843987 w 978231"/>
              <a:gd name="csY227" fmla="*/ 453556 h 1036998"/>
              <a:gd name="csX228" fmla="*/ 847399 w 978231"/>
              <a:gd name="csY228" fmla="*/ 439908 h 1036998"/>
              <a:gd name="csX229" fmla="*/ 840575 w 978231"/>
              <a:gd name="csY229" fmla="*/ 364845 h 1036998"/>
              <a:gd name="csX230" fmla="*/ 837163 w 978231"/>
              <a:gd name="csY230" fmla="*/ 354610 h 1036998"/>
              <a:gd name="csX231" fmla="*/ 826927 w 978231"/>
              <a:gd name="csY231" fmla="*/ 344374 h 1036998"/>
              <a:gd name="csX232" fmla="*/ 809868 w 978231"/>
              <a:gd name="csY232" fmla="*/ 330726 h 1036998"/>
              <a:gd name="csX233" fmla="*/ 796220 w 978231"/>
              <a:gd name="csY233" fmla="*/ 351198 h 1036998"/>
              <a:gd name="csX234" fmla="*/ 782572 w 978231"/>
              <a:gd name="csY234" fmla="*/ 354610 h 1036998"/>
              <a:gd name="csX235" fmla="*/ 745041 w 978231"/>
              <a:gd name="csY235" fmla="*/ 368257 h 1036998"/>
              <a:gd name="csX236" fmla="*/ 710921 w 978231"/>
              <a:gd name="csY236" fmla="*/ 340962 h 1036998"/>
              <a:gd name="csX237" fmla="*/ 683626 w 978231"/>
              <a:gd name="csY237" fmla="*/ 347786 h 1036998"/>
              <a:gd name="csX238" fmla="*/ 673390 w 978231"/>
              <a:gd name="csY238" fmla="*/ 354610 h 1036998"/>
              <a:gd name="csX239" fmla="*/ 673390 w 978231"/>
              <a:gd name="csY239" fmla="*/ 405789 h 1036998"/>
              <a:gd name="csX240" fmla="*/ 683626 w 978231"/>
              <a:gd name="csY240" fmla="*/ 409201 h 1036998"/>
              <a:gd name="csX241" fmla="*/ 680214 w 978231"/>
              <a:gd name="csY241" fmla="*/ 426260 h 1036998"/>
              <a:gd name="csX242" fmla="*/ 659742 w 978231"/>
              <a:gd name="csY242" fmla="*/ 443320 h 1036998"/>
              <a:gd name="csX243" fmla="*/ 625623 w 978231"/>
              <a:gd name="csY243" fmla="*/ 470616 h 1036998"/>
              <a:gd name="csX244" fmla="*/ 601739 w 978231"/>
              <a:gd name="csY244" fmla="*/ 494499 h 1036998"/>
              <a:gd name="csX245" fmla="*/ 591503 w 978231"/>
              <a:gd name="csY245" fmla="*/ 504735 h 1036998"/>
              <a:gd name="csX246" fmla="*/ 581268 w 978231"/>
              <a:gd name="csY246" fmla="*/ 508147 h 1036998"/>
              <a:gd name="csX247" fmla="*/ 574444 w 978231"/>
              <a:gd name="csY247" fmla="*/ 525207 h 1036998"/>
              <a:gd name="csX248" fmla="*/ 567620 w 978231"/>
              <a:gd name="csY248" fmla="*/ 549090 h 1036998"/>
              <a:gd name="csX249" fmla="*/ 530088 w 978231"/>
              <a:gd name="csY249" fmla="*/ 545678 h 1036998"/>
              <a:gd name="csX250" fmla="*/ 519853 w 978231"/>
              <a:gd name="csY250" fmla="*/ 538854 h 1036998"/>
              <a:gd name="csX251" fmla="*/ 530088 w 978231"/>
              <a:gd name="csY251" fmla="*/ 508147 h 1036998"/>
              <a:gd name="csX252" fmla="*/ 540324 w 978231"/>
              <a:gd name="csY252" fmla="*/ 497911 h 1036998"/>
              <a:gd name="csX253" fmla="*/ 557384 w 978231"/>
              <a:gd name="csY253" fmla="*/ 494499 h 1036998"/>
              <a:gd name="csX254" fmla="*/ 564208 w 978231"/>
              <a:gd name="csY254" fmla="*/ 484263 h 1036998"/>
              <a:gd name="csX255" fmla="*/ 571032 w 978231"/>
              <a:gd name="csY255" fmla="*/ 463792 h 1036998"/>
              <a:gd name="csX256" fmla="*/ 571032 w 978231"/>
              <a:gd name="csY256" fmla="*/ 416025 h 1036998"/>
              <a:gd name="csX257" fmla="*/ 567620 w 978231"/>
              <a:gd name="csY257" fmla="*/ 405789 h 1036998"/>
              <a:gd name="csX258" fmla="*/ 557384 w 978231"/>
              <a:gd name="csY258" fmla="*/ 395553 h 1036998"/>
              <a:gd name="csX259" fmla="*/ 547148 w 978231"/>
              <a:gd name="csY259" fmla="*/ 375081 h 1036998"/>
              <a:gd name="csX260" fmla="*/ 543736 w 978231"/>
              <a:gd name="csY260" fmla="*/ 364845 h 1036998"/>
              <a:gd name="csX261" fmla="*/ 547148 w 978231"/>
              <a:gd name="csY261" fmla="*/ 340962 h 1036998"/>
              <a:gd name="csX262" fmla="*/ 560796 w 978231"/>
              <a:gd name="csY262" fmla="*/ 313666 h 1036998"/>
              <a:gd name="csX263" fmla="*/ 567620 w 978231"/>
              <a:gd name="csY263" fmla="*/ 296607 h 1036998"/>
              <a:gd name="csX264" fmla="*/ 574444 w 978231"/>
              <a:gd name="csY264" fmla="*/ 286371 h 1036998"/>
              <a:gd name="csX265" fmla="*/ 577856 w 978231"/>
              <a:gd name="csY265" fmla="*/ 276135 h 1036998"/>
              <a:gd name="csX266" fmla="*/ 598327 w 978231"/>
              <a:gd name="csY266" fmla="*/ 252251 h 1036998"/>
              <a:gd name="csX267" fmla="*/ 629035 w 978231"/>
              <a:gd name="csY267" fmla="*/ 231780 h 1036998"/>
              <a:gd name="csX268" fmla="*/ 680214 w 978231"/>
              <a:gd name="csY268" fmla="*/ 221544 h 1036998"/>
              <a:gd name="csX269" fmla="*/ 693862 w 978231"/>
              <a:gd name="csY269" fmla="*/ 207896 h 1036998"/>
              <a:gd name="csX270" fmla="*/ 704097 w 978231"/>
              <a:gd name="csY270" fmla="*/ 194248 h 1036998"/>
              <a:gd name="csX271" fmla="*/ 714333 w 978231"/>
              <a:gd name="csY271" fmla="*/ 187425 h 1036998"/>
              <a:gd name="csX272" fmla="*/ 724569 w 978231"/>
              <a:gd name="csY272" fmla="*/ 173777 h 1036998"/>
              <a:gd name="csX273" fmla="*/ 731393 w 978231"/>
              <a:gd name="csY273" fmla="*/ 143069 h 1036998"/>
              <a:gd name="csX274" fmla="*/ 745041 w 978231"/>
              <a:gd name="csY274" fmla="*/ 149893 h 1036998"/>
              <a:gd name="csX275" fmla="*/ 755276 w 978231"/>
              <a:gd name="csY275" fmla="*/ 153305 h 1036998"/>
              <a:gd name="csX276" fmla="*/ 772336 w 978231"/>
              <a:gd name="csY276" fmla="*/ 146481 h 1036998"/>
              <a:gd name="csX277" fmla="*/ 775748 w 978231"/>
              <a:gd name="csY277" fmla="*/ 136245 h 1036998"/>
              <a:gd name="csX278" fmla="*/ 762100 w 978231"/>
              <a:gd name="csY278" fmla="*/ 91890 h 1036998"/>
              <a:gd name="csX279" fmla="*/ 741629 w 978231"/>
              <a:gd name="csY279" fmla="*/ 81654 h 1036998"/>
              <a:gd name="csX280" fmla="*/ 707509 w 978231"/>
              <a:gd name="csY280" fmla="*/ 74831 h 1036998"/>
              <a:gd name="csX281" fmla="*/ 690450 w 978231"/>
              <a:gd name="csY281" fmla="*/ 61183 h 1036998"/>
              <a:gd name="csX282" fmla="*/ 676802 w 978231"/>
              <a:gd name="csY282" fmla="*/ 54359 h 1036998"/>
              <a:gd name="csX283" fmla="*/ 666566 w 978231"/>
              <a:gd name="csY283" fmla="*/ 47535 h 1036998"/>
              <a:gd name="csX284" fmla="*/ 659742 w 978231"/>
              <a:gd name="csY284" fmla="*/ 37299 h 1036998"/>
              <a:gd name="csX285" fmla="*/ 642682 w 978231"/>
              <a:gd name="csY285" fmla="*/ 20239 h 1036998"/>
              <a:gd name="csX286" fmla="*/ 639270 w 978231"/>
              <a:gd name="csY286" fmla="*/ 6592 h 1036998"/>
              <a:gd name="csX287" fmla="*/ 605151 w 978231"/>
              <a:gd name="csY287" fmla="*/ 13416 h 10369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Lst>
            <a:rect l="l" t="t" r="r" b="b"/>
            <a:pathLst>
              <a:path w="978231" h="1036998">
                <a:moveTo>
                  <a:pt x="605151" y="13416"/>
                </a:moveTo>
                <a:cubicBezTo>
                  <a:pt x="596621" y="19102"/>
                  <a:pt x="597018" y="34759"/>
                  <a:pt x="588091" y="40711"/>
                </a:cubicBezTo>
                <a:cubicBezTo>
                  <a:pt x="536346" y="75209"/>
                  <a:pt x="589457" y="37867"/>
                  <a:pt x="557384" y="64595"/>
                </a:cubicBezTo>
                <a:cubicBezTo>
                  <a:pt x="554234" y="67220"/>
                  <a:pt x="550048" y="68519"/>
                  <a:pt x="547148" y="71419"/>
                </a:cubicBezTo>
                <a:cubicBezTo>
                  <a:pt x="543127" y="75440"/>
                  <a:pt x="540716" y="80839"/>
                  <a:pt x="536912" y="85066"/>
                </a:cubicBezTo>
                <a:cubicBezTo>
                  <a:pt x="530456" y="92239"/>
                  <a:pt x="521794" y="97508"/>
                  <a:pt x="516441" y="105538"/>
                </a:cubicBezTo>
                <a:cubicBezTo>
                  <a:pt x="514166" y="108950"/>
                  <a:pt x="512286" y="112661"/>
                  <a:pt x="509617" y="115774"/>
                </a:cubicBezTo>
                <a:cubicBezTo>
                  <a:pt x="505430" y="120659"/>
                  <a:pt x="499988" y="124398"/>
                  <a:pt x="495969" y="129422"/>
                </a:cubicBezTo>
                <a:cubicBezTo>
                  <a:pt x="470766" y="160925"/>
                  <a:pt x="494707" y="140604"/>
                  <a:pt x="468673" y="160129"/>
                </a:cubicBezTo>
                <a:cubicBezTo>
                  <a:pt x="450481" y="187420"/>
                  <a:pt x="474356" y="154447"/>
                  <a:pt x="451614" y="177189"/>
                </a:cubicBezTo>
                <a:cubicBezTo>
                  <a:pt x="448714" y="180089"/>
                  <a:pt x="447250" y="184144"/>
                  <a:pt x="444790" y="187425"/>
                </a:cubicBezTo>
                <a:cubicBezTo>
                  <a:pt x="441970" y="191185"/>
                  <a:pt x="420642" y="216888"/>
                  <a:pt x="414082" y="228368"/>
                </a:cubicBezTo>
                <a:cubicBezTo>
                  <a:pt x="411559" y="232784"/>
                  <a:pt x="409148" y="237294"/>
                  <a:pt x="407259" y="242016"/>
                </a:cubicBezTo>
                <a:cubicBezTo>
                  <a:pt x="401720" y="255865"/>
                  <a:pt x="400375" y="262727"/>
                  <a:pt x="397023" y="276135"/>
                </a:cubicBezTo>
                <a:cubicBezTo>
                  <a:pt x="398160" y="280684"/>
                  <a:pt x="397506" y="286121"/>
                  <a:pt x="400435" y="289783"/>
                </a:cubicBezTo>
                <a:cubicBezTo>
                  <a:pt x="402681" y="292591"/>
                  <a:pt x="407303" y="291932"/>
                  <a:pt x="410670" y="293195"/>
                </a:cubicBezTo>
                <a:cubicBezTo>
                  <a:pt x="416405" y="295346"/>
                  <a:pt x="422043" y="297744"/>
                  <a:pt x="427730" y="300019"/>
                </a:cubicBezTo>
                <a:cubicBezTo>
                  <a:pt x="431351" y="304847"/>
                  <a:pt x="444069" y="320108"/>
                  <a:pt x="444790" y="327314"/>
                </a:cubicBezTo>
                <a:cubicBezTo>
                  <a:pt x="446206" y="341475"/>
                  <a:pt x="440307" y="349927"/>
                  <a:pt x="434554" y="361434"/>
                </a:cubicBezTo>
                <a:cubicBezTo>
                  <a:pt x="436829" y="365983"/>
                  <a:pt x="437782" y="371485"/>
                  <a:pt x="441378" y="375081"/>
                </a:cubicBezTo>
                <a:cubicBezTo>
                  <a:pt x="462459" y="396161"/>
                  <a:pt x="450437" y="368137"/>
                  <a:pt x="458438" y="392141"/>
                </a:cubicBezTo>
                <a:cubicBezTo>
                  <a:pt x="457301" y="402377"/>
                  <a:pt x="458283" y="413078"/>
                  <a:pt x="455026" y="422848"/>
                </a:cubicBezTo>
                <a:cubicBezTo>
                  <a:pt x="453500" y="427426"/>
                  <a:pt x="447595" y="429157"/>
                  <a:pt x="444790" y="433084"/>
                </a:cubicBezTo>
                <a:cubicBezTo>
                  <a:pt x="441834" y="437223"/>
                  <a:pt x="440241" y="442183"/>
                  <a:pt x="437966" y="446732"/>
                </a:cubicBezTo>
                <a:cubicBezTo>
                  <a:pt x="439103" y="454693"/>
                  <a:pt x="436553" y="464182"/>
                  <a:pt x="441378" y="470616"/>
                </a:cubicBezTo>
                <a:cubicBezTo>
                  <a:pt x="444858" y="475255"/>
                  <a:pt x="452812" y="472622"/>
                  <a:pt x="458438" y="474028"/>
                </a:cubicBezTo>
                <a:cubicBezTo>
                  <a:pt x="468481" y="476538"/>
                  <a:pt x="472553" y="479379"/>
                  <a:pt x="482321" y="484263"/>
                </a:cubicBezTo>
                <a:cubicBezTo>
                  <a:pt x="481240" y="493991"/>
                  <a:pt x="481213" y="513775"/>
                  <a:pt x="475497" y="525207"/>
                </a:cubicBezTo>
                <a:cubicBezTo>
                  <a:pt x="473663" y="528875"/>
                  <a:pt x="470948" y="532030"/>
                  <a:pt x="468673" y="535442"/>
                </a:cubicBezTo>
                <a:cubicBezTo>
                  <a:pt x="467536" y="539991"/>
                  <a:pt x="466101" y="544476"/>
                  <a:pt x="465262" y="549090"/>
                </a:cubicBezTo>
                <a:cubicBezTo>
                  <a:pt x="463824" y="557002"/>
                  <a:pt x="464161" y="565271"/>
                  <a:pt x="461850" y="572974"/>
                </a:cubicBezTo>
                <a:cubicBezTo>
                  <a:pt x="461018" y="575747"/>
                  <a:pt x="444804" y="596839"/>
                  <a:pt x="444790" y="596857"/>
                </a:cubicBezTo>
                <a:cubicBezTo>
                  <a:pt x="443653" y="600269"/>
                  <a:pt x="442324" y="603623"/>
                  <a:pt x="441378" y="607093"/>
                </a:cubicBezTo>
                <a:cubicBezTo>
                  <a:pt x="438910" y="616141"/>
                  <a:pt x="437520" y="625492"/>
                  <a:pt x="434554" y="634389"/>
                </a:cubicBezTo>
                <a:cubicBezTo>
                  <a:pt x="432946" y="639214"/>
                  <a:pt x="430005" y="643487"/>
                  <a:pt x="427730" y="648036"/>
                </a:cubicBezTo>
                <a:cubicBezTo>
                  <a:pt x="447192" y="667498"/>
                  <a:pt x="447952" y="661269"/>
                  <a:pt x="437966" y="699216"/>
                </a:cubicBezTo>
                <a:cubicBezTo>
                  <a:pt x="435377" y="709053"/>
                  <a:pt x="424318" y="726511"/>
                  <a:pt x="424318" y="726511"/>
                </a:cubicBezTo>
                <a:cubicBezTo>
                  <a:pt x="418632" y="725374"/>
                  <a:pt x="411033" y="727502"/>
                  <a:pt x="407259" y="723099"/>
                </a:cubicBezTo>
                <a:cubicBezTo>
                  <a:pt x="402757" y="717847"/>
                  <a:pt x="409739" y="706254"/>
                  <a:pt x="403847" y="702628"/>
                </a:cubicBezTo>
                <a:cubicBezTo>
                  <a:pt x="392063" y="695377"/>
                  <a:pt x="376551" y="698079"/>
                  <a:pt x="362903" y="695804"/>
                </a:cubicBezTo>
                <a:cubicBezTo>
                  <a:pt x="364040" y="687843"/>
                  <a:pt x="363049" y="679269"/>
                  <a:pt x="366315" y="671920"/>
                </a:cubicBezTo>
                <a:cubicBezTo>
                  <a:pt x="367980" y="668173"/>
                  <a:pt x="373882" y="668209"/>
                  <a:pt x="376551" y="665096"/>
                </a:cubicBezTo>
                <a:cubicBezTo>
                  <a:pt x="380867" y="660061"/>
                  <a:pt x="383375" y="653723"/>
                  <a:pt x="386787" y="648036"/>
                </a:cubicBezTo>
                <a:cubicBezTo>
                  <a:pt x="362640" y="615841"/>
                  <a:pt x="370539" y="631301"/>
                  <a:pt x="359491" y="603681"/>
                </a:cubicBezTo>
                <a:cubicBezTo>
                  <a:pt x="360628" y="591171"/>
                  <a:pt x="360271" y="578433"/>
                  <a:pt x="362903" y="566150"/>
                </a:cubicBezTo>
                <a:cubicBezTo>
                  <a:pt x="363762" y="562140"/>
                  <a:pt x="371250" y="559721"/>
                  <a:pt x="369727" y="555914"/>
                </a:cubicBezTo>
                <a:cubicBezTo>
                  <a:pt x="367838" y="551191"/>
                  <a:pt x="360940" y="550586"/>
                  <a:pt x="356079" y="549090"/>
                </a:cubicBezTo>
                <a:cubicBezTo>
                  <a:pt x="346057" y="546006"/>
                  <a:pt x="335608" y="544541"/>
                  <a:pt x="325372" y="542266"/>
                </a:cubicBezTo>
                <a:cubicBezTo>
                  <a:pt x="327647" y="533168"/>
                  <a:pt x="327705" y="523204"/>
                  <a:pt x="332196" y="514971"/>
                </a:cubicBezTo>
                <a:cubicBezTo>
                  <a:pt x="334919" y="509979"/>
                  <a:pt x="341594" y="508513"/>
                  <a:pt x="345844" y="504735"/>
                </a:cubicBezTo>
                <a:cubicBezTo>
                  <a:pt x="351855" y="499392"/>
                  <a:pt x="357217" y="493362"/>
                  <a:pt x="362903" y="487675"/>
                </a:cubicBezTo>
                <a:cubicBezTo>
                  <a:pt x="364040" y="484263"/>
                  <a:pt x="367303" y="480897"/>
                  <a:pt x="366315" y="477439"/>
                </a:cubicBezTo>
                <a:cubicBezTo>
                  <a:pt x="364753" y="471971"/>
                  <a:pt x="358900" y="468729"/>
                  <a:pt x="356079" y="463792"/>
                </a:cubicBezTo>
                <a:cubicBezTo>
                  <a:pt x="354295" y="460669"/>
                  <a:pt x="353805" y="456968"/>
                  <a:pt x="352668" y="453556"/>
                </a:cubicBezTo>
                <a:cubicBezTo>
                  <a:pt x="358596" y="435767"/>
                  <a:pt x="351695" y="449491"/>
                  <a:pt x="366315" y="436496"/>
                </a:cubicBezTo>
                <a:cubicBezTo>
                  <a:pt x="373528" y="430085"/>
                  <a:pt x="379963" y="422849"/>
                  <a:pt x="386787" y="416025"/>
                </a:cubicBezTo>
                <a:cubicBezTo>
                  <a:pt x="399922" y="402891"/>
                  <a:pt x="394347" y="409803"/>
                  <a:pt x="403847" y="395553"/>
                </a:cubicBezTo>
                <a:cubicBezTo>
                  <a:pt x="404984" y="391004"/>
                  <a:pt x="407593" y="386582"/>
                  <a:pt x="407259" y="381905"/>
                </a:cubicBezTo>
                <a:cubicBezTo>
                  <a:pt x="406433" y="370336"/>
                  <a:pt x="403248" y="359038"/>
                  <a:pt x="400435" y="347786"/>
                </a:cubicBezTo>
                <a:cubicBezTo>
                  <a:pt x="399298" y="343237"/>
                  <a:pt x="398870" y="338448"/>
                  <a:pt x="397023" y="334138"/>
                </a:cubicBezTo>
                <a:cubicBezTo>
                  <a:pt x="395408" y="330369"/>
                  <a:pt x="393401" y="326464"/>
                  <a:pt x="390199" y="323902"/>
                </a:cubicBezTo>
                <a:cubicBezTo>
                  <a:pt x="387974" y="322122"/>
                  <a:pt x="367207" y="317301"/>
                  <a:pt x="366315" y="317078"/>
                </a:cubicBezTo>
                <a:cubicBezTo>
                  <a:pt x="360629" y="318215"/>
                  <a:pt x="354081" y="317273"/>
                  <a:pt x="349256" y="320490"/>
                </a:cubicBezTo>
                <a:cubicBezTo>
                  <a:pt x="346264" y="322485"/>
                  <a:pt x="346487" y="327187"/>
                  <a:pt x="345844" y="330726"/>
                </a:cubicBezTo>
                <a:cubicBezTo>
                  <a:pt x="344204" y="339748"/>
                  <a:pt x="343826" y="348959"/>
                  <a:pt x="342432" y="358022"/>
                </a:cubicBezTo>
                <a:cubicBezTo>
                  <a:pt x="339860" y="374740"/>
                  <a:pt x="339004" y="373449"/>
                  <a:pt x="335608" y="388729"/>
                </a:cubicBezTo>
                <a:cubicBezTo>
                  <a:pt x="333636" y="397601"/>
                  <a:pt x="332652" y="412157"/>
                  <a:pt x="325372" y="419436"/>
                </a:cubicBezTo>
                <a:cubicBezTo>
                  <a:pt x="322829" y="421979"/>
                  <a:pt x="318548" y="421711"/>
                  <a:pt x="315136" y="422848"/>
                </a:cubicBezTo>
                <a:cubicBezTo>
                  <a:pt x="311724" y="419436"/>
                  <a:pt x="308607" y="415702"/>
                  <a:pt x="304900" y="412613"/>
                </a:cubicBezTo>
                <a:cubicBezTo>
                  <a:pt x="301750" y="409988"/>
                  <a:pt x="296939" y="409201"/>
                  <a:pt x="294665" y="405789"/>
                </a:cubicBezTo>
                <a:cubicBezTo>
                  <a:pt x="292064" y="401887"/>
                  <a:pt x="292900" y="396532"/>
                  <a:pt x="291253" y="392141"/>
                </a:cubicBezTo>
                <a:cubicBezTo>
                  <a:pt x="289467" y="387379"/>
                  <a:pt x="286704" y="383042"/>
                  <a:pt x="284429" y="378493"/>
                </a:cubicBezTo>
                <a:cubicBezTo>
                  <a:pt x="283292" y="359159"/>
                  <a:pt x="285131" y="339416"/>
                  <a:pt x="281017" y="320490"/>
                </a:cubicBezTo>
                <a:cubicBezTo>
                  <a:pt x="275647" y="295787"/>
                  <a:pt x="268916" y="304978"/>
                  <a:pt x="257133" y="293195"/>
                </a:cubicBezTo>
                <a:cubicBezTo>
                  <a:pt x="253112" y="289174"/>
                  <a:pt x="251215" y="283248"/>
                  <a:pt x="246897" y="279547"/>
                </a:cubicBezTo>
                <a:cubicBezTo>
                  <a:pt x="243035" y="276237"/>
                  <a:pt x="237666" y="275246"/>
                  <a:pt x="233250" y="272723"/>
                </a:cubicBezTo>
                <a:cubicBezTo>
                  <a:pt x="228113" y="269787"/>
                  <a:pt x="212662" y="258593"/>
                  <a:pt x="209366" y="255663"/>
                </a:cubicBezTo>
                <a:cubicBezTo>
                  <a:pt x="178671" y="228380"/>
                  <a:pt x="206269" y="248223"/>
                  <a:pt x="175247" y="224956"/>
                </a:cubicBezTo>
                <a:cubicBezTo>
                  <a:pt x="171966" y="222496"/>
                  <a:pt x="168679" y="219966"/>
                  <a:pt x="165011" y="218132"/>
                </a:cubicBezTo>
                <a:cubicBezTo>
                  <a:pt x="161794" y="216524"/>
                  <a:pt x="158187" y="215857"/>
                  <a:pt x="154775" y="214720"/>
                </a:cubicBezTo>
                <a:cubicBezTo>
                  <a:pt x="144539" y="204484"/>
                  <a:pt x="130542" y="196960"/>
                  <a:pt x="124068" y="184013"/>
                </a:cubicBezTo>
                <a:cubicBezTo>
                  <a:pt x="120193" y="176263"/>
                  <a:pt x="112149" y="159303"/>
                  <a:pt x="107008" y="153305"/>
                </a:cubicBezTo>
                <a:cubicBezTo>
                  <a:pt x="104339" y="150192"/>
                  <a:pt x="100109" y="148864"/>
                  <a:pt x="96772" y="146481"/>
                </a:cubicBezTo>
                <a:cubicBezTo>
                  <a:pt x="92145" y="143176"/>
                  <a:pt x="87856" y="139399"/>
                  <a:pt x="83124" y="136245"/>
                </a:cubicBezTo>
                <a:cubicBezTo>
                  <a:pt x="77606" y="132567"/>
                  <a:pt x="71688" y="129525"/>
                  <a:pt x="66065" y="126010"/>
                </a:cubicBezTo>
                <a:cubicBezTo>
                  <a:pt x="62588" y="123837"/>
                  <a:pt x="59576" y="120851"/>
                  <a:pt x="55829" y="119186"/>
                </a:cubicBezTo>
                <a:cubicBezTo>
                  <a:pt x="49256" y="116265"/>
                  <a:pt x="35357" y="112362"/>
                  <a:pt x="35357" y="112362"/>
                </a:cubicBezTo>
                <a:cubicBezTo>
                  <a:pt x="23984" y="115774"/>
                  <a:pt x="10611" y="115308"/>
                  <a:pt x="1238" y="122598"/>
                </a:cubicBezTo>
                <a:cubicBezTo>
                  <a:pt x="-2463" y="125477"/>
                  <a:pt x="3167" y="131797"/>
                  <a:pt x="4650" y="136245"/>
                </a:cubicBezTo>
                <a:cubicBezTo>
                  <a:pt x="6587" y="142055"/>
                  <a:pt x="9380" y="147549"/>
                  <a:pt x="11473" y="153305"/>
                </a:cubicBezTo>
                <a:cubicBezTo>
                  <a:pt x="13931" y="160065"/>
                  <a:pt x="16022" y="166953"/>
                  <a:pt x="18297" y="173777"/>
                </a:cubicBezTo>
                <a:lnTo>
                  <a:pt x="21709" y="184013"/>
                </a:lnTo>
                <a:cubicBezTo>
                  <a:pt x="22846" y="193111"/>
                  <a:pt x="24291" y="202177"/>
                  <a:pt x="25121" y="211308"/>
                </a:cubicBezTo>
                <a:cubicBezTo>
                  <a:pt x="30165" y="266789"/>
                  <a:pt x="23175" y="243001"/>
                  <a:pt x="31945" y="269311"/>
                </a:cubicBezTo>
                <a:cubicBezTo>
                  <a:pt x="22994" y="349867"/>
                  <a:pt x="34809" y="229042"/>
                  <a:pt x="31945" y="375081"/>
                </a:cubicBezTo>
                <a:cubicBezTo>
                  <a:pt x="31297" y="408135"/>
                  <a:pt x="25121" y="474028"/>
                  <a:pt x="25121" y="474028"/>
                </a:cubicBezTo>
                <a:cubicBezTo>
                  <a:pt x="27829" y="482153"/>
                  <a:pt x="37561" y="516171"/>
                  <a:pt x="45593" y="525207"/>
                </a:cubicBezTo>
                <a:cubicBezTo>
                  <a:pt x="49999" y="530163"/>
                  <a:pt x="56593" y="532749"/>
                  <a:pt x="62653" y="535442"/>
                </a:cubicBezTo>
                <a:cubicBezTo>
                  <a:pt x="66597" y="537195"/>
                  <a:pt x="90661" y="541726"/>
                  <a:pt x="93360" y="542266"/>
                </a:cubicBezTo>
                <a:cubicBezTo>
                  <a:pt x="116825" y="557909"/>
                  <a:pt x="106051" y="553320"/>
                  <a:pt x="124068" y="559326"/>
                </a:cubicBezTo>
                <a:cubicBezTo>
                  <a:pt x="127480" y="562738"/>
                  <a:pt x="131909" y="565373"/>
                  <a:pt x="134303" y="569562"/>
                </a:cubicBezTo>
                <a:cubicBezTo>
                  <a:pt x="143774" y="586138"/>
                  <a:pt x="127996" y="588103"/>
                  <a:pt x="151363" y="603681"/>
                </a:cubicBezTo>
                <a:lnTo>
                  <a:pt x="171835" y="617329"/>
                </a:lnTo>
                <a:cubicBezTo>
                  <a:pt x="174606" y="639493"/>
                  <a:pt x="173648" y="640733"/>
                  <a:pt x="178659" y="658272"/>
                </a:cubicBezTo>
                <a:cubicBezTo>
                  <a:pt x="179647" y="661730"/>
                  <a:pt x="180653" y="665202"/>
                  <a:pt x="182070" y="668508"/>
                </a:cubicBezTo>
                <a:cubicBezTo>
                  <a:pt x="184073" y="673183"/>
                  <a:pt x="186890" y="677481"/>
                  <a:pt x="188894" y="682156"/>
                </a:cubicBezTo>
                <a:cubicBezTo>
                  <a:pt x="190311" y="685462"/>
                  <a:pt x="190311" y="689399"/>
                  <a:pt x="192306" y="692392"/>
                </a:cubicBezTo>
                <a:cubicBezTo>
                  <a:pt x="194983" y="696407"/>
                  <a:pt x="199130" y="699216"/>
                  <a:pt x="202542" y="702628"/>
                </a:cubicBezTo>
                <a:cubicBezTo>
                  <a:pt x="204817" y="709452"/>
                  <a:pt x="205665" y="716931"/>
                  <a:pt x="209366" y="723099"/>
                </a:cubicBezTo>
                <a:cubicBezTo>
                  <a:pt x="212778" y="728786"/>
                  <a:pt x="216087" y="734535"/>
                  <a:pt x="219602" y="740159"/>
                </a:cubicBezTo>
                <a:cubicBezTo>
                  <a:pt x="221775" y="743636"/>
                  <a:pt x="224592" y="746727"/>
                  <a:pt x="226426" y="750395"/>
                </a:cubicBezTo>
                <a:cubicBezTo>
                  <a:pt x="228034" y="753612"/>
                  <a:pt x="228091" y="757487"/>
                  <a:pt x="229838" y="760631"/>
                </a:cubicBezTo>
                <a:cubicBezTo>
                  <a:pt x="233821" y="767800"/>
                  <a:pt x="243485" y="781102"/>
                  <a:pt x="243485" y="781102"/>
                </a:cubicBezTo>
                <a:cubicBezTo>
                  <a:pt x="244622" y="785651"/>
                  <a:pt x="244992" y="790465"/>
                  <a:pt x="246897" y="794750"/>
                </a:cubicBezTo>
                <a:cubicBezTo>
                  <a:pt x="253336" y="809238"/>
                  <a:pt x="257106" y="810057"/>
                  <a:pt x="263957" y="822045"/>
                </a:cubicBezTo>
                <a:cubicBezTo>
                  <a:pt x="266481" y="826461"/>
                  <a:pt x="268715" y="831045"/>
                  <a:pt x="270781" y="835693"/>
                </a:cubicBezTo>
                <a:cubicBezTo>
                  <a:pt x="273268" y="841290"/>
                  <a:pt x="274045" y="847769"/>
                  <a:pt x="277605" y="852753"/>
                </a:cubicBezTo>
                <a:cubicBezTo>
                  <a:pt x="279988" y="856090"/>
                  <a:pt x="284429" y="857302"/>
                  <a:pt x="287841" y="859577"/>
                </a:cubicBezTo>
                <a:cubicBezTo>
                  <a:pt x="288978" y="862989"/>
                  <a:pt x="288710" y="867270"/>
                  <a:pt x="291253" y="869813"/>
                </a:cubicBezTo>
                <a:cubicBezTo>
                  <a:pt x="297198" y="875758"/>
                  <a:pt x="307797" y="876786"/>
                  <a:pt x="315136" y="880048"/>
                </a:cubicBezTo>
                <a:cubicBezTo>
                  <a:pt x="322108" y="883147"/>
                  <a:pt x="328784" y="886872"/>
                  <a:pt x="335608" y="890284"/>
                </a:cubicBezTo>
                <a:cubicBezTo>
                  <a:pt x="373139" y="889147"/>
                  <a:pt x="410711" y="888955"/>
                  <a:pt x="448202" y="886872"/>
                </a:cubicBezTo>
                <a:cubicBezTo>
                  <a:pt x="459942" y="886220"/>
                  <a:pt x="461711" y="878412"/>
                  <a:pt x="472085" y="873225"/>
                </a:cubicBezTo>
                <a:cubicBezTo>
                  <a:pt x="476279" y="871128"/>
                  <a:pt x="481224" y="871101"/>
                  <a:pt x="485733" y="869813"/>
                </a:cubicBezTo>
                <a:cubicBezTo>
                  <a:pt x="489191" y="868825"/>
                  <a:pt x="492752" y="868009"/>
                  <a:pt x="495969" y="866401"/>
                </a:cubicBezTo>
                <a:cubicBezTo>
                  <a:pt x="499637" y="864567"/>
                  <a:pt x="502537" y="861411"/>
                  <a:pt x="506205" y="859577"/>
                </a:cubicBezTo>
                <a:cubicBezTo>
                  <a:pt x="509422" y="857969"/>
                  <a:pt x="512937" y="856974"/>
                  <a:pt x="516441" y="856165"/>
                </a:cubicBezTo>
                <a:cubicBezTo>
                  <a:pt x="527742" y="853557"/>
                  <a:pt x="539187" y="851616"/>
                  <a:pt x="550560" y="849341"/>
                </a:cubicBezTo>
                <a:cubicBezTo>
                  <a:pt x="560206" y="842106"/>
                  <a:pt x="566305" y="839898"/>
                  <a:pt x="571032" y="828869"/>
                </a:cubicBezTo>
                <a:cubicBezTo>
                  <a:pt x="572879" y="824559"/>
                  <a:pt x="572347" y="819416"/>
                  <a:pt x="574444" y="815222"/>
                </a:cubicBezTo>
                <a:cubicBezTo>
                  <a:pt x="576987" y="810136"/>
                  <a:pt x="581665" y="806396"/>
                  <a:pt x="584679" y="801574"/>
                </a:cubicBezTo>
                <a:cubicBezTo>
                  <a:pt x="587375" y="797261"/>
                  <a:pt x="589499" y="792601"/>
                  <a:pt x="591503" y="787926"/>
                </a:cubicBezTo>
                <a:cubicBezTo>
                  <a:pt x="608191" y="748988"/>
                  <a:pt x="594451" y="760940"/>
                  <a:pt x="615387" y="746983"/>
                </a:cubicBezTo>
                <a:cubicBezTo>
                  <a:pt x="616753" y="742885"/>
                  <a:pt x="621048" y="724914"/>
                  <a:pt x="629035" y="726511"/>
                </a:cubicBezTo>
                <a:cubicBezTo>
                  <a:pt x="634023" y="727509"/>
                  <a:pt x="633584" y="735610"/>
                  <a:pt x="635859" y="740159"/>
                </a:cubicBezTo>
                <a:cubicBezTo>
                  <a:pt x="636996" y="744708"/>
                  <a:pt x="639270" y="749118"/>
                  <a:pt x="639270" y="753807"/>
                </a:cubicBezTo>
                <a:cubicBezTo>
                  <a:pt x="639270" y="757702"/>
                  <a:pt x="635140" y="775716"/>
                  <a:pt x="632447" y="781102"/>
                </a:cubicBezTo>
                <a:cubicBezTo>
                  <a:pt x="630613" y="784770"/>
                  <a:pt x="627288" y="787591"/>
                  <a:pt x="625623" y="791338"/>
                </a:cubicBezTo>
                <a:cubicBezTo>
                  <a:pt x="606958" y="833335"/>
                  <a:pt x="630805" y="795356"/>
                  <a:pt x="608563" y="822045"/>
                </a:cubicBezTo>
                <a:cubicBezTo>
                  <a:pt x="605938" y="825195"/>
                  <a:pt x="603774" y="828721"/>
                  <a:pt x="601739" y="832281"/>
                </a:cubicBezTo>
                <a:cubicBezTo>
                  <a:pt x="599215" y="836697"/>
                  <a:pt x="598092" y="841957"/>
                  <a:pt x="594915" y="845929"/>
                </a:cubicBezTo>
                <a:cubicBezTo>
                  <a:pt x="588887" y="853465"/>
                  <a:pt x="580234" y="858681"/>
                  <a:pt x="574444" y="866401"/>
                </a:cubicBezTo>
                <a:cubicBezTo>
                  <a:pt x="571032" y="870950"/>
                  <a:pt x="568229" y="876027"/>
                  <a:pt x="564208" y="880048"/>
                </a:cubicBezTo>
                <a:cubicBezTo>
                  <a:pt x="553837" y="890419"/>
                  <a:pt x="549076" y="890350"/>
                  <a:pt x="536912" y="897108"/>
                </a:cubicBezTo>
                <a:cubicBezTo>
                  <a:pt x="486866" y="924912"/>
                  <a:pt x="542362" y="896722"/>
                  <a:pt x="509617" y="910756"/>
                </a:cubicBezTo>
                <a:cubicBezTo>
                  <a:pt x="504942" y="912760"/>
                  <a:pt x="500860" y="916183"/>
                  <a:pt x="495969" y="917580"/>
                </a:cubicBezTo>
                <a:cubicBezTo>
                  <a:pt x="452170" y="930094"/>
                  <a:pt x="408904" y="926230"/>
                  <a:pt x="362903" y="927816"/>
                </a:cubicBezTo>
                <a:cubicBezTo>
                  <a:pt x="345843" y="926679"/>
                  <a:pt x="328520" y="927603"/>
                  <a:pt x="311724" y="924404"/>
                </a:cubicBezTo>
                <a:cubicBezTo>
                  <a:pt x="304230" y="922976"/>
                  <a:pt x="298295" y="917102"/>
                  <a:pt x="291253" y="914168"/>
                </a:cubicBezTo>
                <a:cubicBezTo>
                  <a:pt x="284613" y="911401"/>
                  <a:pt x="276766" y="911334"/>
                  <a:pt x="270781" y="907344"/>
                </a:cubicBezTo>
                <a:cubicBezTo>
                  <a:pt x="256643" y="897919"/>
                  <a:pt x="264523" y="901515"/>
                  <a:pt x="246897" y="897108"/>
                </a:cubicBezTo>
                <a:cubicBezTo>
                  <a:pt x="241211" y="893696"/>
                  <a:pt x="235898" y="889565"/>
                  <a:pt x="229838" y="886872"/>
                </a:cubicBezTo>
                <a:cubicBezTo>
                  <a:pt x="225553" y="884967"/>
                  <a:pt x="220167" y="885945"/>
                  <a:pt x="216190" y="883460"/>
                </a:cubicBezTo>
                <a:cubicBezTo>
                  <a:pt x="210734" y="880050"/>
                  <a:pt x="206729" y="874698"/>
                  <a:pt x="202542" y="869813"/>
                </a:cubicBezTo>
                <a:cubicBezTo>
                  <a:pt x="194511" y="860444"/>
                  <a:pt x="179423" y="827750"/>
                  <a:pt x="178659" y="825457"/>
                </a:cubicBezTo>
                <a:cubicBezTo>
                  <a:pt x="177522" y="822045"/>
                  <a:pt x="177242" y="818214"/>
                  <a:pt x="175247" y="815222"/>
                </a:cubicBezTo>
                <a:cubicBezTo>
                  <a:pt x="168054" y="804432"/>
                  <a:pt x="151363" y="784514"/>
                  <a:pt x="151363" y="784514"/>
                </a:cubicBezTo>
                <a:cubicBezTo>
                  <a:pt x="150226" y="777690"/>
                  <a:pt x="150139" y="770605"/>
                  <a:pt x="147951" y="764042"/>
                </a:cubicBezTo>
                <a:cubicBezTo>
                  <a:pt x="146654" y="760152"/>
                  <a:pt x="142961" y="757475"/>
                  <a:pt x="141127" y="753807"/>
                </a:cubicBezTo>
                <a:cubicBezTo>
                  <a:pt x="139519" y="750590"/>
                  <a:pt x="138703" y="747029"/>
                  <a:pt x="137715" y="743571"/>
                </a:cubicBezTo>
                <a:cubicBezTo>
                  <a:pt x="137494" y="742798"/>
                  <a:pt x="132669" y="721821"/>
                  <a:pt x="130891" y="719687"/>
                </a:cubicBezTo>
                <a:cubicBezTo>
                  <a:pt x="122946" y="710153"/>
                  <a:pt x="117212" y="709440"/>
                  <a:pt x="107008" y="706039"/>
                </a:cubicBezTo>
                <a:cubicBezTo>
                  <a:pt x="100184" y="707176"/>
                  <a:pt x="93051" y="707124"/>
                  <a:pt x="86536" y="709451"/>
                </a:cubicBezTo>
                <a:cubicBezTo>
                  <a:pt x="76956" y="712872"/>
                  <a:pt x="59241" y="723099"/>
                  <a:pt x="59241" y="723099"/>
                </a:cubicBezTo>
                <a:cubicBezTo>
                  <a:pt x="56966" y="726511"/>
                  <a:pt x="54381" y="729735"/>
                  <a:pt x="52417" y="733335"/>
                </a:cubicBezTo>
                <a:cubicBezTo>
                  <a:pt x="47546" y="742265"/>
                  <a:pt x="45962" y="753438"/>
                  <a:pt x="38769" y="760631"/>
                </a:cubicBezTo>
                <a:lnTo>
                  <a:pt x="28533" y="770866"/>
                </a:lnTo>
                <a:cubicBezTo>
                  <a:pt x="30314" y="788679"/>
                  <a:pt x="26336" y="802790"/>
                  <a:pt x="38769" y="815222"/>
                </a:cubicBezTo>
                <a:cubicBezTo>
                  <a:pt x="41669" y="818121"/>
                  <a:pt x="45593" y="819771"/>
                  <a:pt x="49005" y="822045"/>
                </a:cubicBezTo>
                <a:cubicBezTo>
                  <a:pt x="58428" y="836180"/>
                  <a:pt x="55498" y="830262"/>
                  <a:pt x="62653" y="849341"/>
                </a:cubicBezTo>
                <a:cubicBezTo>
                  <a:pt x="63916" y="852709"/>
                  <a:pt x="64070" y="856584"/>
                  <a:pt x="66065" y="859577"/>
                </a:cubicBezTo>
                <a:cubicBezTo>
                  <a:pt x="68741" y="863592"/>
                  <a:pt x="73496" y="865887"/>
                  <a:pt x="76300" y="869813"/>
                </a:cubicBezTo>
                <a:cubicBezTo>
                  <a:pt x="79256" y="873952"/>
                  <a:pt x="80428" y="879147"/>
                  <a:pt x="83124" y="883460"/>
                </a:cubicBezTo>
                <a:cubicBezTo>
                  <a:pt x="86138" y="888282"/>
                  <a:pt x="89948" y="892559"/>
                  <a:pt x="93360" y="897108"/>
                </a:cubicBezTo>
                <a:cubicBezTo>
                  <a:pt x="94497" y="901657"/>
                  <a:pt x="95484" y="906247"/>
                  <a:pt x="96772" y="910756"/>
                </a:cubicBezTo>
                <a:cubicBezTo>
                  <a:pt x="97760" y="914214"/>
                  <a:pt x="99738" y="917423"/>
                  <a:pt x="100184" y="920992"/>
                </a:cubicBezTo>
                <a:cubicBezTo>
                  <a:pt x="103650" y="948721"/>
                  <a:pt x="93213" y="961837"/>
                  <a:pt x="113832" y="975583"/>
                </a:cubicBezTo>
                <a:cubicBezTo>
                  <a:pt x="116825" y="977578"/>
                  <a:pt x="120656" y="977858"/>
                  <a:pt x="124068" y="978995"/>
                </a:cubicBezTo>
                <a:cubicBezTo>
                  <a:pt x="127480" y="977858"/>
                  <a:pt x="131540" y="977885"/>
                  <a:pt x="134303" y="975583"/>
                </a:cubicBezTo>
                <a:cubicBezTo>
                  <a:pt x="138672" y="971942"/>
                  <a:pt x="139312" y="964175"/>
                  <a:pt x="144539" y="961935"/>
                </a:cubicBezTo>
                <a:cubicBezTo>
                  <a:pt x="148849" y="960088"/>
                  <a:pt x="153638" y="964210"/>
                  <a:pt x="158187" y="965347"/>
                </a:cubicBezTo>
                <a:cubicBezTo>
                  <a:pt x="160462" y="968759"/>
                  <a:pt x="162111" y="972683"/>
                  <a:pt x="165011" y="975583"/>
                </a:cubicBezTo>
                <a:cubicBezTo>
                  <a:pt x="173733" y="984305"/>
                  <a:pt x="181311" y="983123"/>
                  <a:pt x="192306" y="989231"/>
                </a:cubicBezTo>
                <a:cubicBezTo>
                  <a:pt x="197277" y="991993"/>
                  <a:pt x="201674" y="995722"/>
                  <a:pt x="205954" y="999466"/>
                </a:cubicBezTo>
                <a:cubicBezTo>
                  <a:pt x="210796" y="1003703"/>
                  <a:pt x="213848" y="1010237"/>
                  <a:pt x="219602" y="1013114"/>
                </a:cubicBezTo>
                <a:cubicBezTo>
                  <a:pt x="227990" y="1017308"/>
                  <a:pt x="237835" y="1017522"/>
                  <a:pt x="246897" y="1019938"/>
                </a:cubicBezTo>
                <a:cubicBezTo>
                  <a:pt x="254897" y="1022071"/>
                  <a:pt x="262820" y="1024487"/>
                  <a:pt x="270781" y="1026762"/>
                </a:cubicBezTo>
                <a:cubicBezTo>
                  <a:pt x="274193" y="1023350"/>
                  <a:pt x="276701" y="1018684"/>
                  <a:pt x="281017" y="1016526"/>
                </a:cubicBezTo>
                <a:cubicBezTo>
                  <a:pt x="288422" y="1012823"/>
                  <a:pt x="296798" y="1007996"/>
                  <a:pt x="304900" y="1009702"/>
                </a:cubicBezTo>
                <a:cubicBezTo>
                  <a:pt x="319832" y="1012846"/>
                  <a:pt x="332037" y="1023677"/>
                  <a:pt x="345844" y="1030174"/>
                </a:cubicBezTo>
                <a:cubicBezTo>
                  <a:pt x="351385" y="1032782"/>
                  <a:pt x="357217" y="1034723"/>
                  <a:pt x="362903" y="1036998"/>
                </a:cubicBezTo>
                <a:cubicBezTo>
                  <a:pt x="370735" y="1031777"/>
                  <a:pt x="380534" y="1024229"/>
                  <a:pt x="390199" y="1023350"/>
                </a:cubicBezTo>
                <a:cubicBezTo>
                  <a:pt x="397088" y="1022724"/>
                  <a:pt x="403792" y="1026018"/>
                  <a:pt x="410670" y="1026762"/>
                </a:cubicBezTo>
                <a:cubicBezTo>
                  <a:pt x="445887" y="1030569"/>
                  <a:pt x="481184" y="1033586"/>
                  <a:pt x="516441" y="1036998"/>
                </a:cubicBezTo>
                <a:cubicBezTo>
                  <a:pt x="534638" y="1034723"/>
                  <a:pt x="553824" y="1036514"/>
                  <a:pt x="571032" y="1030174"/>
                </a:cubicBezTo>
                <a:cubicBezTo>
                  <a:pt x="578095" y="1027572"/>
                  <a:pt x="586627" y="997034"/>
                  <a:pt x="588091" y="992642"/>
                </a:cubicBezTo>
                <a:cubicBezTo>
                  <a:pt x="589228" y="989230"/>
                  <a:pt x="590167" y="985746"/>
                  <a:pt x="591503" y="982407"/>
                </a:cubicBezTo>
                <a:cubicBezTo>
                  <a:pt x="596026" y="971100"/>
                  <a:pt x="602230" y="956557"/>
                  <a:pt x="605151" y="944875"/>
                </a:cubicBezTo>
                <a:cubicBezTo>
                  <a:pt x="607426" y="935777"/>
                  <a:pt x="607150" y="925622"/>
                  <a:pt x="611975" y="917580"/>
                </a:cubicBezTo>
                <a:cubicBezTo>
                  <a:pt x="614592" y="913219"/>
                  <a:pt x="620948" y="912760"/>
                  <a:pt x="625623" y="910756"/>
                </a:cubicBezTo>
                <a:cubicBezTo>
                  <a:pt x="628929" y="909339"/>
                  <a:pt x="632553" y="908761"/>
                  <a:pt x="635859" y="907344"/>
                </a:cubicBezTo>
                <a:cubicBezTo>
                  <a:pt x="665372" y="894695"/>
                  <a:pt x="635736" y="905110"/>
                  <a:pt x="659742" y="897108"/>
                </a:cubicBezTo>
                <a:cubicBezTo>
                  <a:pt x="663154" y="893696"/>
                  <a:pt x="667301" y="890887"/>
                  <a:pt x="669978" y="886872"/>
                </a:cubicBezTo>
                <a:cubicBezTo>
                  <a:pt x="707287" y="830910"/>
                  <a:pt x="665797" y="888853"/>
                  <a:pt x="683626" y="856165"/>
                </a:cubicBezTo>
                <a:cubicBezTo>
                  <a:pt x="688764" y="846746"/>
                  <a:pt x="693098" y="836455"/>
                  <a:pt x="700685" y="828869"/>
                </a:cubicBezTo>
                <a:cubicBezTo>
                  <a:pt x="704097" y="825457"/>
                  <a:pt x="706605" y="820792"/>
                  <a:pt x="710921" y="818634"/>
                </a:cubicBezTo>
                <a:cubicBezTo>
                  <a:pt x="716108" y="816041"/>
                  <a:pt x="722196" y="815635"/>
                  <a:pt x="727981" y="815222"/>
                </a:cubicBezTo>
                <a:cubicBezTo>
                  <a:pt x="754098" y="813357"/>
                  <a:pt x="780298" y="812947"/>
                  <a:pt x="806456" y="811810"/>
                </a:cubicBezTo>
                <a:cubicBezTo>
                  <a:pt x="813280" y="810673"/>
                  <a:pt x="820301" y="810386"/>
                  <a:pt x="826927" y="808398"/>
                </a:cubicBezTo>
                <a:cubicBezTo>
                  <a:pt x="831799" y="806936"/>
                  <a:pt x="835641" y="802808"/>
                  <a:pt x="840575" y="801574"/>
                </a:cubicBezTo>
                <a:cubicBezTo>
                  <a:pt x="849470" y="799350"/>
                  <a:pt x="858793" y="799459"/>
                  <a:pt x="867870" y="798162"/>
                </a:cubicBezTo>
                <a:cubicBezTo>
                  <a:pt x="874719" y="797184"/>
                  <a:pt x="881518" y="795887"/>
                  <a:pt x="888342" y="794750"/>
                </a:cubicBezTo>
                <a:cubicBezTo>
                  <a:pt x="894215" y="785941"/>
                  <a:pt x="899358" y="776776"/>
                  <a:pt x="908814" y="770866"/>
                </a:cubicBezTo>
                <a:cubicBezTo>
                  <a:pt x="912791" y="768381"/>
                  <a:pt x="917913" y="768591"/>
                  <a:pt x="922462" y="767454"/>
                </a:cubicBezTo>
                <a:cubicBezTo>
                  <a:pt x="925874" y="765180"/>
                  <a:pt x="930029" y="763744"/>
                  <a:pt x="932697" y="760631"/>
                </a:cubicBezTo>
                <a:cubicBezTo>
                  <a:pt x="952222" y="737852"/>
                  <a:pt x="942771" y="722931"/>
                  <a:pt x="946345" y="688980"/>
                </a:cubicBezTo>
                <a:cubicBezTo>
                  <a:pt x="946722" y="685403"/>
                  <a:pt x="947510" y="681552"/>
                  <a:pt x="949757" y="678744"/>
                </a:cubicBezTo>
                <a:cubicBezTo>
                  <a:pt x="956790" y="669952"/>
                  <a:pt x="973641" y="654860"/>
                  <a:pt x="973641" y="654860"/>
                </a:cubicBezTo>
                <a:cubicBezTo>
                  <a:pt x="980034" y="629292"/>
                  <a:pt x="981401" y="632336"/>
                  <a:pt x="966817" y="593445"/>
                </a:cubicBezTo>
                <a:cubicBezTo>
                  <a:pt x="965377" y="589606"/>
                  <a:pt x="959993" y="588896"/>
                  <a:pt x="956581" y="586622"/>
                </a:cubicBezTo>
                <a:cubicBezTo>
                  <a:pt x="953169" y="582073"/>
                  <a:pt x="949166" y="577911"/>
                  <a:pt x="946345" y="572974"/>
                </a:cubicBezTo>
                <a:cubicBezTo>
                  <a:pt x="944561" y="569851"/>
                  <a:pt x="944928" y="565731"/>
                  <a:pt x="942933" y="562738"/>
                </a:cubicBezTo>
                <a:cubicBezTo>
                  <a:pt x="931756" y="545972"/>
                  <a:pt x="935048" y="558264"/>
                  <a:pt x="922462" y="545678"/>
                </a:cubicBezTo>
                <a:cubicBezTo>
                  <a:pt x="903614" y="526830"/>
                  <a:pt x="922524" y="534606"/>
                  <a:pt x="898578" y="528619"/>
                </a:cubicBezTo>
                <a:cubicBezTo>
                  <a:pt x="885813" y="520641"/>
                  <a:pt x="869609" y="511587"/>
                  <a:pt x="857635" y="501323"/>
                </a:cubicBezTo>
                <a:cubicBezTo>
                  <a:pt x="853971" y="498183"/>
                  <a:pt x="851208" y="494049"/>
                  <a:pt x="847399" y="491087"/>
                </a:cubicBezTo>
                <a:cubicBezTo>
                  <a:pt x="840925" y="486052"/>
                  <a:pt x="826927" y="477439"/>
                  <a:pt x="826927" y="477439"/>
                </a:cubicBezTo>
                <a:cubicBezTo>
                  <a:pt x="836253" y="449463"/>
                  <a:pt x="820856" y="490566"/>
                  <a:pt x="843987" y="453556"/>
                </a:cubicBezTo>
                <a:cubicBezTo>
                  <a:pt x="846472" y="449579"/>
                  <a:pt x="846262" y="444457"/>
                  <a:pt x="847399" y="439908"/>
                </a:cubicBezTo>
                <a:cubicBezTo>
                  <a:pt x="845124" y="414887"/>
                  <a:pt x="843568" y="389790"/>
                  <a:pt x="840575" y="364845"/>
                </a:cubicBezTo>
                <a:cubicBezTo>
                  <a:pt x="840147" y="361274"/>
                  <a:pt x="839158" y="357602"/>
                  <a:pt x="837163" y="354610"/>
                </a:cubicBezTo>
                <a:cubicBezTo>
                  <a:pt x="834486" y="350595"/>
                  <a:pt x="830016" y="348081"/>
                  <a:pt x="826927" y="344374"/>
                </a:cubicBezTo>
                <a:cubicBezTo>
                  <a:pt x="815055" y="330128"/>
                  <a:pt x="826670" y="336327"/>
                  <a:pt x="809868" y="330726"/>
                </a:cubicBezTo>
                <a:cubicBezTo>
                  <a:pt x="805319" y="337550"/>
                  <a:pt x="804177" y="349209"/>
                  <a:pt x="796220" y="351198"/>
                </a:cubicBezTo>
                <a:cubicBezTo>
                  <a:pt x="791671" y="352335"/>
                  <a:pt x="787064" y="353263"/>
                  <a:pt x="782572" y="354610"/>
                </a:cubicBezTo>
                <a:cubicBezTo>
                  <a:pt x="765054" y="359865"/>
                  <a:pt x="761317" y="361747"/>
                  <a:pt x="745041" y="368257"/>
                </a:cubicBezTo>
                <a:cubicBezTo>
                  <a:pt x="742109" y="365325"/>
                  <a:pt x="722060" y="340962"/>
                  <a:pt x="710921" y="340962"/>
                </a:cubicBezTo>
                <a:cubicBezTo>
                  <a:pt x="701543" y="340962"/>
                  <a:pt x="692724" y="345511"/>
                  <a:pt x="683626" y="347786"/>
                </a:cubicBezTo>
                <a:cubicBezTo>
                  <a:pt x="680214" y="350061"/>
                  <a:pt x="675425" y="351050"/>
                  <a:pt x="673390" y="354610"/>
                </a:cubicBezTo>
                <a:cubicBezTo>
                  <a:pt x="666914" y="365943"/>
                  <a:pt x="671022" y="399277"/>
                  <a:pt x="673390" y="405789"/>
                </a:cubicBezTo>
                <a:cubicBezTo>
                  <a:pt x="674619" y="409169"/>
                  <a:pt x="680214" y="408064"/>
                  <a:pt x="683626" y="409201"/>
                </a:cubicBezTo>
                <a:cubicBezTo>
                  <a:pt x="682489" y="414887"/>
                  <a:pt x="682250" y="420830"/>
                  <a:pt x="680214" y="426260"/>
                </a:cubicBezTo>
                <a:cubicBezTo>
                  <a:pt x="674800" y="440698"/>
                  <a:pt x="671810" y="434700"/>
                  <a:pt x="659742" y="443320"/>
                </a:cubicBezTo>
                <a:cubicBezTo>
                  <a:pt x="647890" y="451786"/>
                  <a:pt x="635922" y="460317"/>
                  <a:pt x="625623" y="470616"/>
                </a:cubicBezTo>
                <a:lnTo>
                  <a:pt x="601739" y="494499"/>
                </a:lnTo>
                <a:cubicBezTo>
                  <a:pt x="598327" y="497911"/>
                  <a:pt x="596081" y="503209"/>
                  <a:pt x="591503" y="504735"/>
                </a:cubicBezTo>
                <a:lnTo>
                  <a:pt x="581268" y="508147"/>
                </a:lnTo>
                <a:cubicBezTo>
                  <a:pt x="578993" y="513834"/>
                  <a:pt x="576381" y="519397"/>
                  <a:pt x="574444" y="525207"/>
                </a:cubicBezTo>
                <a:cubicBezTo>
                  <a:pt x="571826" y="533062"/>
                  <a:pt x="575138" y="545621"/>
                  <a:pt x="567620" y="549090"/>
                </a:cubicBezTo>
                <a:cubicBezTo>
                  <a:pt x="556214" y="554354"/>
                  <a:pt x="542599" y="546815"/>
                  <a:pt x="530088" y="545678"/>
                </a:cubicBezTo>
                <a:cubicBezTo>
                  <a:pt x="526676" y="543403"/>
                  <a:pt x="522127" y="542266"/>
                  <a:pt x="519853" y="538854"/>
                </a:cubicBezTo>
                <a:cubicBezTo>
                  <a:pt x="510210" y="524389"/>
                  <a:pt x="520446" y="519167"/>
                  <a:pt x="530088" y="508147"/>
                </a:cubicBezTo>
                <a:cubicBezTo>
                  <a:pt x="533265" y="504516"/>
                  <a:pt x="536008" y="500069"/>
                  <a:pt x="540324" y="497911"/>
                </a:cubicBezTo>
                <a:cubicBezTo>
                  <a:pt x="545511" y="495317"/>
                  <a:pt x="551697" y="495636"/>
                  <a:pt x="557384" y="494499"/>
                </a:cubicBezTo>
                <a:cubicBezTo>
                  <a:pt x="559659" y="491087"/>
                  <a:pt x="562542" y="488010"/>
                  <a:pt x="564208" y="484263"/>
                </a:cubicBezTo>
                <a:cubicBezTo>
                  <a:pt x="567129" y="477690"/>
                  <a:pt x="571032" y="463792"/>
                  <a:pt x="571032" y="463792"/>
                </a:cubicBezTo>
                <a:cubicBezTo>
                  <a:pt x="574823" y="437254"/>
                  <a:pt x="576340" y="442562"/>
                  <a:pt x="571032" y="416025"/>
                </a:cubicBezTo>
                <a:cubicBezTo>
                  <a:pt x="570327" y="412498"/>
                  <a:pt x="569615" y="408782"/>
                  <a:pt x="567620" y="405789"/>
                </a:cubicBezTo>
                <a:cubicBezTo>
                  <a:pt x="564943" y="401774"/>
                  <a:pt x="560796" y="398965"/>
                  <a:pt x="557384" y="395553"/>
                </a:cubicBezTo>
                <a:cubicBezTo>
                  <a:pt x="548808" y="369825"/>
                  <a:pt x="560377" y="401538"/>
                  <a:pt x="547148" y="375081"/>
                </a:cubicBezTo>
                <a:cubicBezTo>
                  <a:pt x="545540" y="371864"/>
                  <a:pt x="544873" y="368257"/>
                  <a:pt x="543736" y="364845"/>
                </a:cubicBezTo>
                <a:cubicBezTo>
                  <a:pt x="544873" y="356884"/>
                  <a:pt x="545198" y="348764"/>
                  <a:pt x="547148" y="340962"/>
                </a:cubicBezTo>
                <a:cubicBezTo>
                  <a:pt x="553051" y="317350"/>
                  <a:pt x="552211" y="330836"/>
                  <a:pt x="560796" y="313666"/>
                </a:cubicBezTo>
                <a:cubicBezTo>
                  <a:pt x="563535" y="308188"/>
                  <a:pt x="564881" y="302085"/>
                  <a:pt x="567620" y="296607"/>
                </a:cubicBezTo>
                <a:cubicBezTo>
                  <a:pt x="569454" y="292939"/>
                  <a:pt x="572610" y="290039"/>
                  <a:pt x="574444" y="286371"/>
                </a:cubicBezTo>
                <a:cubicBezTo>
                  <a:pt x="576052" y="283154"/>
                  <a:pt x="576248" y="279352"/>
                  <a:pt x="577856" y="276135"/>
                </a:cubicBezTo>
                <a:cubicBezTo>
                  <a:pt x="582050" y="267747"/>
                  <a:pt x="591504" y="257499"/>
                  <a:pt x="598327" y="252251"/>
                </a:cubicBezTo>
                <a:cubicBezTo>
                  <a:pt x="608078" y="244751"/>
                  <a:pt x="616900" y="233803"/>
                  <a:pt x="629035" y="231780"/>
                </a:cubicBezTo>
                <a:cubicBezTo>
                  <a:pt x="659849" y="226644"/>
                  <a:pt x="642753" y="229869"/>
                  <a:pt x="680214" y="221544"/>
                </a:cubicBezTo>
                <a:cubicBezTo>
                  <a:pt x="684763" y="216995"/>
                  <a:pt x="689625" y="212738"/>
                  <a:pt x="693862" y="207896"/>
                </a:cubicBezTo>
                <a:cubicBezTo>
                  <a:pt x="697606" y="203616"/>
                  <a:pt x="700076" y="198269"/>
                  <a:pt x="704097" y="194248"/>
                </a:cubicBezTo>
                <a:cubicBezTo>
                  <a:pt x="706997" y="191348"/>
                  <a:pt x="710921" y="189699"/>
                  <a:pt x="714333" y="187425"/>
                </a:cubicBezTo>
                <a:cubicBezTo>
                  <a:pt x="717745" y="182876"/>
                  <a:pt x="722528" y="179085"/>
                  <a:pt x="724569" y="173777"/>
                </a:cubicBezTo>
                <a:cubicBezTo>
                  <a:pt x="728333" y="163990"/>
                  <a:pt x="724569" y="151030"/>
                  <a:pt x="731393" y="143069"/>
                </a:cubicBezTo>
                <a:cubicBezTo>
                  <a:pt x="734703" y="139207"/>
                  <a:pt x="740366" y="147889"/>
                  <a:pt x="745041" y="149893"/>
                </a:cubicBezTo>
                <a:cubicBezTo>
                  <a:pt x="748346" y="151310"/>
                  <a:pt x="751864" y="152168"/>
                  <a:pt x="755276" y="153305"/>
                </a:cubicBezTo>
                <a:cubicBezTo>
                  <a:pt x="760963" y="151030"/>
                  <a:pt x="767631" y="150402"/>
                  <a:pt x="772336" y="146481"/>
                </a:cubicBezTo>
                <a:cubicBezTo>
                  <a:pt x="775099" y="144179"/>
                  <a:pt x="775748" y="139842"/>
                  <a:pt x="775748" y="136245"/>
                </a:cubicBezTo>
                <a:cubicBezTo>
                  <a:pt x="775748" y="107798"/>
                  <a:pt x="778775" y="105786"/>
                  <a:pt x="762100" y="91890"/>
                </a:cubicBezTo>
                <a:cubicBezTo>
                  <a:pt x="754298" y="85388"/>
                  <a:pt x="750996" y="84330"/>
                  <a:pt x="741629" y="81654"/>
                </a:cubicBezTo>
                <a:cubicBezTo>
                  <a:pt x="727375" y="77581"/>
                  <a:pt x="723600" y="77512"/>
                  <a:pt x="707509" y="74831"/>
                </a:cubicBezTo>
                <a:cubicBezTo>
                  <a:pt x="701823" y="70282"/>
                  <a:pt x="696509" y="65223"/>
                  <a:pt x="690450" y="61183"/>
                </a:cubicBezTo>
                <a:cubicBezTo>
                  <a:pt x="686218" y="58362"/>
                  <a:pt x="681218" y="56883"/>
                  <a:pt x="676802" y="54359"/>
                </a:cubicBezTo>
                <a:cubicBezTo>
                  <a:pt x="673242" y="52324"/>
                  <a:pt x="669978" y="49810"/>
                  <a:pt x="666566" y="47535"/>
                </a:cubicBezTo>
                <a:cubicBezTo>
                  <a:pt x="664291" y="44123"/>
                  <a:pt x="662442" y="40385"/>
                  <a:pt x="659742" y="37299"/>
                </a:cubicBezTo>
                <a:cubicBezTo>
                  <a:pt x="654446" y="31247"/>
                  <a:pt x="647143" y="26930"/>
                  <a:pt x="642682" y="20239"/>
                </a:cubicBezTo>
                <a:cubicBezTo>
                  <a:pt x="640081" y="16338"/>
                  <a:pt x="642586" y="9908"/>
                  <a:pt x="639270" y="6592"/>
                </a:cubicBezTo>
                <a:cubicBezTo>
                  <a:pt x="623416" y="-9262"/>
                  <a:pt x="613681" y="7730"/>
                  <a:pt x="605151" y="13416"/>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16AA544-E3B9-DF62-00C0-AA1023C885EC}"/>
              </a:ext>
            </a:extLst>
          </p:cNvPr>
          <p:cNvSpPr/>
          <p:nvPr/>
        </p:nvSpPr>
        <p:spPr>
          <a:xfrm>
            <a:off x="4165600" y="4438195"/>
            <a:ext cx="627797" cy="794626"/>
          </a:xfrm>
          <a:custGeom>
            <a:avLst/>
            <a:gdLst>
              <a:gd name="csX0" fmla="*/ 92122 w 627797"/>
              <a:gd name="csY0" fmla="*/ 644857 h 794626"/>
              <a:gd name="csX1" fmla="*/ 98946 w 627797"/>
              <a:gd name="csY1" fmla="*/ 617561 h 794626"/>
              <a:gd name="csX2" fmla="*/ 112594 w 627797"/>
              <a:gd name="csY2" fmla="*/ 607325 h 794626"/>
              <a:gd name="csX3" fmla="*/ 122830 w 627797"/>
              <a:gd name="csY3" fmla="*/ 597089 h 794626"/>
              <a:gd name="csX4" fmla="*/ 122830 w 627797"/>
              <a:gd name="csY4" fmla="*/ 545910 h 794626"/>
              <a:gd name="csX5" fmla="*/ 119418 w 627797"/>
              <a:gd name="csY5" fmla="*/ 528851 h 794626"/>
              <a:gd name="csX6" fmla="*/ 109182 w 627797"/>
              <a:gd name="csY6" fmla="*/ 515203 h 794626"/>
              <a:gd name="csX7" fmla="*/ 102358 w 627797"/>
              <a:gd name="csY7" fmla="*/ 501555 h 794626"/>
              <a:gd name="csX8" fmla="*/ 88710 w 627797"/>
              <a:gd name="csY8" fmla="*/ 467436 h 794626"/>
              <a:gd name="csX9" fmla="*/ 81886 w 627797"/>
              <a:gd name="csY9" fmla="*/ 443552 h 794626"/>
              <a:gd name="csX10" fmla="*/ 78474 w 627797"/>
              <a:gd name="csY10" fmla="*/ 429904 h 794626"/>
              <a:gd name="csX11" fmla="*/ 75062 w 627797"/>
              <a:gd name="csY11" fmla="*/ 399197 h 794626"/>
              <a:gd name="csX12" fmla="*/ 54591 w 627797"/>
              <a:gd name="csY12" fmla="*/ 392373 h 794626"/>
              <a:gd name="csX13" fmla="*/ 20471 w 627797"/>
              <a:gd name="csY13" fmla="*/ 395785 h 794626"/>
              <a:gd name="csX14" fmla="*/ 10235 w 627797"/>
              <a:gd name="csY14" fmla="*/ 399197 h 794626"/>
              <a:gd name="csX15" fmla="*/ 0 w 627797"/>
              <a:gd name="csY15" fmla="*/ 395785 h 794626"/>
              <a:gd name="csX16" fmla="*/ 6824 w 627797"/>
              <a:gd name="csY16" fmla="*/ 365078 h 794626"/>
              <a:gd name="csX17" fmla="*/ 20471 w 627797"/>
              <a:gd name="csY17" fmla="*/ 354842 h 794626"/>
              <a:gd name="csX18" fmla="*/ 44355 w 627797"/>
              <a:gd name="csY18" fmla="*/ 327546 h 794626"/>
              <a:gd name="csX19" fmla="*/ 54591 w 627797"/>
              <a:gd name="csY19" fmla="*/ 303663 h 794626"/>
              <a:gd name="csX20" fmla="*/ 68238 w 627797"/>
              <a:gd name="csY20" fmla="*/ 296839 h 794626"/>
              <a:gd name="csX21" fmla="*/ 78474 w 627797"/>
              <a:gd name="csY21" fmla="*/ 286603 h 794626"/>
              <a:gd name="csX22" fmla="*/ 85298 w 627797"/>
              <a:gd name="csY22" fmla="*/ 266131 h 794626"/>
              <a:gd name="csX23" fmla="*/ 98946 w 627797"/>
              <a:gd name="csY23" fmla="*/ 255895 h 794626"/>
              <a:gd name="csX24" fmla="*/ 133065 w 627797"/>
              <a:gd name="csY24" fmla="*/ 249072 h 794626"/>
              <a:gd name="csX25" fmla="*/ 150125 w 627797"/>
              <a:gd name="csY25" fmla="*/ 235424 h 794626"/>
              <a:gd name="csX26" fmla="*/ 170597 w 627797"/>
              <a:gd name="csY26" fmla="*/ 221776 h 794626"/>
              <a:gd name="csX27" fmla="*/ 180832 w 627797"/>
              <a:gd name="csY27" fmla="*/ 208128 h 794626"/>
              <a:gd name="csX28" fmla="*/ 204716 w 627797"/>
              <a:gd name="csY28" fmla="*/ 184245 h 794626"/>
              <a:gd name="csX29" fmla="*/ 221776 w 627797"/>
              <a:gd name="csY29" fmla="*/ 150125 h 794626"/>
              <a:gd name="csX30" fmla="*/ 228600 w 627797"/>
              <a:gd name="csY30" fmla="*/ 139889 h 794626"/>
              <a:gd name="csX31" fmla="*/ 259307 w 627797"/>
              <a:gd name="csY31" fmla="*/ 122830 h 794626"/>
              <a:gd name="csX32" fmla="*/ 283191 w 627797"/>
              <a:gd name="csY32" fmla="*/ 81886 h 794626"/>
              <a:gd name="csX33" fmla="*/ 290015 w 627797"/>
              <a:gd name="csY33" fmla="*/ 68239 h 794626"/>
              <a:gd name="csX34" fmla="*/ 303662 w 627797"/>
              <a:gd name="csY34" fmla="*/ 51179 h 794626"/>
              <a:gd name="csX35" fmla="*/ 313898 w 627797"/>
              <a:gd name="csY35" fmla="*/ 30707 h 794626"/>
              <a:gd name="csX36" fmla="*/ 330958 w 627797"/>
              <a:gd name="csY36" fmla="*/ 6824 h 794626"/>
              <a:gd name="csX37" fmla="*/ 344606 w 627797"/>
              <a:gd name="csY37" fmla="*/ 0 h 794626"/>
              <a:gd name="csX38" fmla="*/ 361665 w 627797"/>
              <a:gd name="csY38" fmla="*/ 3412 h 794626"/>
              <a:gd name="csX39" fmla="*/ 358253 w 627797"/>
              <a:gd name="csY39" fmla="*/ 34119 h 794626"/>
              <a:gd name="csX40" fmla="*/ 341194 w 627797"/>
              <a:gd name="csY40" fmla="*/ 37531 h 794626"/>
              <a:gd name="csX41" fmla="*/ 330958 w 627797"/>
              <a:gd name="csY41" fmla="*/ 47767 h 794626"/>
              <a:gd name="csX42" fmla="*/ 324134 w 627797"/>
              <a:gd name="csY42" fmla="*/ 58003 h 794626"/>
              <a:gd name="csX43" fmla="*/ 388961 w 627797"/>
              <a:gd name="csY43" fmla="*/ 88710 h 794626"/>
              <a:gd name="csX44" fmla="*/ 371901 w 627797"/>
              <a:gd name="csY44" fmla="*/ 119418 h 794626"/>
              <a:gd name="csX45" fmla="*/ 368489 w 627797"/>
              <a:gd name="csY45" fmla="*/ 129654 h 794626"/>
              <a:gd name="csX46" fmla="*/ 361665 w 627797"/>
              <a:gd name="csY46" fmla="*/ 139889 h 794626"/>
              <a:gd name="csX47" fmla="*/ 368489 w 627797"/>
              <a:gd name="csY47" fmla="*/ 153537 h 794626"/>
              <a:gd name="csX48" fmla="*/ 399197 w 627797"/>
              <a:gd name="csY48" fmla="*/ 170597 h 794626"/>
              <a:gd name="csX49" fmla="*/ 440140 w 627797"/>
              <a:gd name="csY49" fmla="*/ 191069 h 794626"/>
              <a:gd name="csX50" fmla="*/ 460612 w 627797"/>
              <a:gd name="csY50" fmla="*/ 184245 h 794626"/>
              <a:gd name="csX51" fmla="*/ 474259 w 627797"/>
              <a:gd name="csY51" fmla="*/ 180833 h 794626"/>
              <a:gd name="csX52" fmla="*/ 498143 w 627797"/>
              <a:gd name="csY52" fmla="*/ 197892 h 794626"/>
              <a:gd name="csX53" fmla="*/ 545910 w 627797"/>
              <a:gd name="csY53" fmla="*/ 232012 h 794626"/>
              <a:gd name="csX54" fmla="*/ 566382 w 627797"/>
              <a:gd name="csY54" fmla="*/ 245660 h 794626"/>
              <a:gd name="csX55" fmla="*/ 597089 w 627797"/>
              <a:gd name="csY55" fmla="*/ 252483 h 794626"/>
              <a:gd name="csX56" fmla="*/ 593677 w 627797"/>
              <a:gd name="csY56" fmla="*/ 276367 h 794626"/>
              <a:gd name="csX57" fmla="*/ 580030 w 627797"/>
              <a:gd name="csY57" fmla="*/ 286603 h 794626"/>
              <a:gd name="csX58" fmla="*/ 522027 w 627797"/>
              <a:gd name="csY58" fmla="*/ 290015 h 794626"/>
              <a:gd name="csX59" fmla="*/ 504967 w 627797"/>
              <a:gd name="csY59" fmla="*/ 293427 h 794626"/>
              <a:gd name="csX60" fmla="*/ 501555 w 627797"/>
              <a:gd name="csY60" fmla="*/ 303663 h 794626"/>
              <a:gd name="csX61" fmla="*/ 487907 w 627797"/>
              <a:gd name="csY61" fmla="*/ 330958 h 794626"/>
              <a:gd name="csX62" fmla="*/ 481083 w 627797"/>
              <a:gd name="csY62" fmla="*/ 341194 h 794626"/>
              <a:gd name="csX63" fmla="*/ 464024 w 627797"/>
              <a:gd name="csY63" fmla="*/ 351430 h 794626"/>
              <a:gd name="csX64" fmla="*/ 443552 w 627797"/>
              <a:gd name="csY64" fmla="*/ 361666 h 794626"/>
              <a:gd name="csX65" fmla="*/ 429904 w 627797"/>
              <a:gd name="csY65" fmla="*/ 371901 h 794626"/>
              <a:gd name="csX66" fmla="*/ 337782 w 627797"/>
              <a:gd name="csY66" fmla="*/ 368489 h 794626"/>
              <a:gd name="csX67" fmla="*/ 320722 w 627797"/>
              <a:gd name="csY67" fmla="*/ 365078 h 794626"/>
              <a:gd name="csX68" fmla="*/ 276367 w 627797"/>
              <a:gd name="csY68" fmla="*/ 358254 h 794626"/>
              <a:gd name="csX69" fmla="*/ 283191 w 627797"/>
              <a:gd name="csY69" fmla="*/ 327546 h 794626"/>
              <a:gd name="csX70" fmla="*/ 286603 w 627797"/>
              <a:gd name="csY70" fmla="*/ 317310 h 794626"/>
              <a:gd name="csX71" fmla="*/ 290015 w 627797"/>
              <a:gd name="csY71" fmla="*/ 286603 h 794626"/>
              <a:gd name="csX72" fmla="*/ 296838 w 627797"/>
              <a:gd name="csY72" fmla="*/ 276367 h 794626"/>
              <a:gd name="csX73" fmla="*/ 283191 w 627797"/>
              <a:gd name="csY73" fmla="*/ 238836 h 794626"/>
              <a:gd name="csX74" fmla="*/ 262719 w 627797"/>
              <a:gd name="csY74" fmla="*/ 242248 h 794626"/>
              <a:gd name="csX75" fmla="*/ 249071 w 627797"/>
              <a:gd name="csY75" fmla="*/ 249072 h 794626"/>
              <a:gd name="csX76" fmla="*/ 235424 w 627797"/>
              <a:gd name="csY76" fmla="*/ 276367 h 794626"/>
              <a:gd name="csX77" fmla="*/ 232012 w 627797"/>
              <a:gd name="csY77" fmla="*/ 286603 h 794626"/>
              <a:gd name="csX78" fmla="*/ 214952 w 627797"/>
              <a:gd name="csY78" fmla="*/ 300251 h 794626"/>
              <a:gd name="csX79" fmla="*/ 201304 w 627797"/>
              <a:gd name="csY79" fmla="*/ 320722 h 794626"/>
              <a:gd name="csX80" fmla="*/ 211540 w 627797"/>
              <a:gd name="csY80" fmla="*/ 402609 h 794626"/>
              <a:gd name="csX81" fmla="*/ 218364 w 627797"/>
              <a:gd name="csY81" fmla="*/ 426492 h 794626"/>
              <a:gd name="csX82" fmla="*/ 228600 w 627797"/>
              <a:gd name="csY82" fmla="*/ 433316 h 794626"/>
              <a:gd name="csX83" fmla="*/ 252483 w 627797"/>
              <a:gd name="csY83" fmla="*/ 446964 h 794626"/>
              <a:gd name="csX84" fmla="*/ 279779 w 627797"/>
              <a:gd name="csY84" fmla="*/ 474260 h 794626"/>
              <a:gd name="csX85" fmla="*/ 296838 w 627797"/>
              <a:gd name="csY85" fmla="*/ 501555 h 794626"/>
              <a:gd name="csX86" fmla="*/ 317310 w 627797"/>
              <a:gd name="csY86" fmla="*/ 525439 h 794626"/>
              <a:gd name="csX87" fmla="*/ 320722 w 627797"/>
              <a:gd name="csY87" fmla="*/ 539086 h 794626"/>
              <a:gd name="csX88" fmla="*/ 327546 w 627797"/>
              <a:gd name="csY88" fmla="*/ 559558 h 794626"/>
              <a:gd name="csX89" fmla="*/ 330958 w 627797"/>
              <a:gd name="csY89" fmla="*/ 576618 h 794626"/>
              <a:gd name="csX90" fmla="*/ 354841 w 627797"/>
              <a:gd name="csY90" fmla="*/ 600501 h 794626"/>
              <a:gd name="csX91" fmla="*/ 365077 w 627797"/>
              <a:gd name="csY91" fmla="*/ 610737 h 794626"/>
              <a:gd name="csX92" fmla="*/ 378725 w 627797"/>
              <a:gd name="csY92" fmla="*/ 658504 h 794626"/>
              <a:gd name="csX93" fmla="*/ 388961 w 627797"/>
              <a:gd name="csY93" fmla="*/ 685800 h 794626"/>
              <a:gd name="csX94" fmla="*/ 409432 w 627797"/>
              <a:gd name="csY94" fmla="*/ 723331 h 794626"/>
              <a:gd name="csX95" fmla="*/ 419668 w 627797"/>
              <a:gd name="csY95" fmla="*/ 730155 h 794626"/>
              <a:gd name="csX96" fmla="*/ 433316 w 627797"/>
              <a:gd name="csY96" fmla="*/ 740391 h 794626"/>
              <a:gd name="csX97" fmla="*/ 443552 w 627797"/>
              <a:gd name="csY97" fmla="*/ 743803 h 794626"/>
              <a:gd name="csX98" fmla="*/ 477671 w 627797"/>
              <a:gd name="csY98" fmla="*/ 757451 h 794626"/>
              <a:gd name="csX99" fmla="*/ 501555 w 627797"/>
              <a:gd name="csY99" fmla="*/ 740391 h 794626"/>
              <a:gd name="csX100" fmla="*/ 508379 w 627797"/>
              <a:gd name="csY100" fmla="*/ 730155 h 794626"/>
              <a:gd name="csX101" fmla="*/ 528850 w 627797"/>
              <a:gd name="csY101" fmla="*/ 723331 h 794626"/>
              <a:gd name="csX102" fmla="*/ 542498 w 627797"/>
              <a:gd name="csY102" fmla="*/ 713095 h 794626"/>
              <a:gd name="csX103" fmla="*/ 556146 w 627797"/>
              <a:gd name="csY103" fmla="*/ 706272 h 794626"/>
              <a:gd name="csX104" fmla="*/ 562970 w 627797"/>
              <a:gd name="csY104" fmla="*/ 696036 h 794626"/>
              <a:gd name="csX105" fmla="*/ 559558 w 627797"/>
              <a:gd name="csY105" fmla="*/ 682388 h 794626"/>
              <a:gd name="csX106" fmla="*/ 542498 w 627797"/>
              <a:gd name="csY106" fmla="*/ 678976 h 794626"/>
              <a:gd name="csX107" fmla="*/ 511791 w 627797"/>
              <a:gd name="csY107" fmla="*/ 675564 h 794626"/>
              <a:gd name="csX108" fmla="*/ 494731 w 627797"/>
              <a:gd name="csY108" fmla="*/ 614149 h 794626"/>
              <a:gd name="csX109" fmla="*/ 501555 w 627797"/>
              <a:gd name="csY109" fmla="*/ 603913 h 794626"/>
              <a:gd name="csX110" fmla="*/ 504967 w 627797"/>
              <a:gd name="csY110" fmla="*/ 586854 h 794626"/>
              <a:gd name="csX111" fmla="*/ 515203 w 627797"/>
              <a:gd name="csY111" fmla="*/ 539086 h 794626"/>
              <a:gd name="csX112" fmla="*/ 528850 w 627797"/>
              <a:gd name="csY112" fmla="*/ 535675 h 794626"/>
              <a:gd name="csX113" fmla="*/ 593677 w 627797"/>
              <a:gd name="csY113" fmla="*/ 539086 h 794626"/>
              <a:gd name="csX114" fmla="*/ 603913 w 627797"/>
              <a:gd name="csY114" fmla="*/ 542498 h 794626"/>
              <a:gd name="csX115" fmla="*/ 614149 w 627797"/>
              <a:gd name="csY115" fmla="*/ 552734 h 794626"/>
              <a:gd name="csX116" fmla="*/ 610737 w 627797"/>
              <a:gd name="csY116" fmla="*/ 580030 h 794626"/>
              <a:gd name="csX117" fmla="*/ 600501 w 627797"/>
              <a:gd name="csY117" fmla="*/ 590266 h 794626"/>
              <a:gd name="csX118" fmla="*/ 590265 w 627797"/>
              <a:gd name="csY118" fmla="*/ 603913 h 794626"/>
              <a:gd name="csX119" fmla="*/ 586853 w 627797"/>
              <a:gd name="csY119" fmla="*/ 614149 h 794626"/>
              <a:gd name="csX120" fmla="*/ 603913 w 627797"/>
              <a:gd name="csY120" fmla="*/ 658504 h 794626"/>
              <a:gd name="csX121" fmla="*/ 610737 w 627797"/>
              <a:gd name="csY121" fmla="*/ 668740 h 794626"/>
              <a:gd name="csX122" fmla="*/ 617561 w 627797"/>
              <a:gd name="csY122" fmla="*/ 678976 h 794626"/>
              <a:gd name="csX123" fmla="*/ 627797 w 627797"/>
              <a:gd name="csY123" fmla="*/ 685800 h 794626"/>
              <a:gd name="csX124" fmla="*/ 624385 w 627797"/>
              <a:gd name="csY124" fmla="*/ 713095 h 794626"/>
              <a:gd name="csX125" fmla="*/ 586853 w 627797"/>
              <a:gd name="csY125" fmla="*/ 740391 h 794626"/>
              <a:gd name="csX126" fmla="*/ 576618 w 627797"/>
              <a:gd name="csY126" fmla="*/ 743803 h 794626"/>
              <a:gd name="csX127" fmla="*/ 566382 w 627797"/>
              <a:gd name="csY127" fmla="*/ 750627 h 794626"/>
              <a:gd name="csX128" fmla="*/ 539086 w 627797"/>
              <a:gd name="csY128" fmla="*/ 757451 h 794626"/>
              <a:gd name="csX129" fmla="*/ 525438 w 627797"/>
              <a:gd name="csY129" fmla="*/ 764275 h 794626"/>
              <a:gd name="csX130" fmla="*/ 515203 w 627797"/>
              <a:gd name="csY130" fmla="*/ 774510 h 794626"/>
              <a:gd name="csX131" fmla="*/ 504967 w 627797"/>
              <a:gd name="csY131" fmla="*/ 781334 h 794626"/>
              <a:gd name="csX132" fmla="*/ 453788 w 627797"/>
              <a:gd name="csY132" fmla="*/ 788158 h 794626"/>
              <a:gd name="csX133" fmla="*/ 351430 w 627797"/>
              <a:gd name="csY133" fmla="*/ 781334 h 794626"/>
              <a:gd name="csX134" fmla="*/ 341194 w 627797"/>
              <a:gd name="csY134" fmla="*/ 771098 h 794626"/>
              <a:gd name="csX135" fmla="*/ 324134 w 627797"/>
              <a:gd name="csY135" fmla="*/ 747215 h 794626"/>
              <a:gd name="csX136" fmla="*/ 307074 w 627797"/>
              <a:gd name="csY136" fmla="*/ 730155 h 794626"/>
              <a:gd name="csX137" fmla="*/ 276367 w 627797"/>
              <a:gd name="csY137" fmla="*/ 709683 h 794626"/>
              <a:gd name="csX138" fmla="*/ 255895 w 627797"/>
              <a:gd name="csY138" fmla="*/ 696036 h 794626"/>
              <a:gd name="csX139" fmla="*/ 245659 w 627797"/>
              <a:gd name="csY139" fmla="*/ 689212 h 794626"/>
              <a:gd name="csX140" fmla="*/ 184244 w 627797"/>
              <a:gd name="csY140" fmla="*/ 678976 h 794626"/>
              <a:gd name="csX141" fmla="*/ 153537 w 627797"/>
              <a:gd name="csY141" fmla="*/ 661916 h 794626"/>
              <a:gd name="csX142" fmla="*/ 126241 w 627797"/>
              <a:gd name="csY142" fmla="*/ 648269 h 794626"/>
              <a:gd name="csX143" fmla="*/ 105770 w 627797"/>
              <a:gd name="csY143" fmla="*/ 644857 h 794626"/>
              <a:gd name="csX144" fmla="*/ 92122 w 627797"/>
              <a:gd name="csY144" fmla="*/ 644857 h 7946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Lst>
            <a:rect l="l" t="t" r="r" b="b"/>
            <a:pathLst>
              <a:path w="627797" h="794626">
                <a:moveTo>
                  <a:pt x="92122" y="644857"/>
                </a:moveTo>
                <a:cubicBezTo>
                  <a:pt x="90985" y="640308"/>
                  <a:pt x="96185" y="620874"/>
                  <a:pt x="98946" y="617561"/>
                </a:cubicBezTo>
                <a:cubicBezTo>
                  <a:pt x="102587" y="613192"/>
                  <a:pt x="108276" y="611026"/>
                  <a:pt x="112594" y="607325"/>
                </a:cubicBezTo>
                <a:cubicBezTo>
                  <a:pt x="116258" y="604185"/>
                  <a:pt x="119418" y="600501"/>
                  <a:pt x="122830" y="597089"/>
                </a:cubicBezTo>
                <a:cubicBezTo>
                  <a:pt x="128077" y="570847"/>
                  <a:pt x="127616" y="581809"/>
                  <a:pt x="122830" y="545910"/>
                </a:cubicBezTo>
                <a:cubicBezTo>
                  <a:pt x="122064" y="540162"/>
                  <a:pt x="121773" y="534150"/>
                  <a:pt x="119418" y="528851"/>
                </a:cubicBezTo>
                <a:cubicBezTo>
                  <a:pt x="117108" y="523654"/>
                  <a:pt x="112196" y="520025"/>
                  <a:pt x="109182" y="515203"/>
                </a:cubicBezTo>
                <a:cubicBezTo>
                  <a:pt x="106486" y="510890"/>
                  <a:pt x="104362" y="506230"/>
                  <a:pt x="102358" y="501555"/>
                </a:cubicBezTo>
                <a:cubicBezTo>
                  <a:pt x="97533" y="490296"/>
                  <a:pt x="91681" y="479319"/>
                  <a:pt x="88710" y="467436"/>
                </a:cubicBezTo>
                <a:cubicBezTo>
                  <a:pt x="78044" y="424770"/>
                  <a:pt x="91676" y="477816"/>
                  <a:pt x="81886" y="443552"/>
                </a:cubicBezTo>
                <a:cubicBezTo>
                  <a:pt x="80598" y="439043"/>
                  <a:pt x="79611" y="434453"/>
                  <a:pt x="78474" y="429904"/>
                </a:cubicBezTo>
                <a:cubicBezTo>
                  <a:pt x="77337" y="419668"/>
                  <a:pt x="80591" y="407886"/>
                  <a:pt x="75062" y="399197"/>
                </a:cubicBezTo>
                <a:cubicBezTo>
                  <a:pt x="71200" y="393129"/>
                  <a:pt x="54591" y="392373"/>
                  <a:pt x="54591" y="392373"/>
                </a:cubicBezTo>
                <a:cubicBezTo>
                  <a:pt x="43218" y="393510"/>
                  <a:pt x="31768" y="394047"/>
                  <a:pt x="20471" y="395785"/>
                </a:cubicBezTo>
                <a:cubicBezTo>
                  <a:pt x="16916" y="396332"/>
                  <a:pt x="13832" y="399197"/>
                  <a:pt x="10235" y="399197"/>
                </a:cubicBezTo>
                <a:cubicBezTo>
                  <a:pt x="6639" y="399197"/>
                  <a:pt x="3412" y="396922"/>
                  <a:pt x="0" y="395785"/>
                </a:cubicBezTo>
                <a:cubicBezTo>
                  <a:pt x="28" y="395645"/>
                  <a:pt x="5485" y="366953"/>
                  <a:pt x="6824" y="365078"/>
                </a:cubicBezTo>
                <a:cubicBezTo>
                  <a:pt x="10129" y="360451"/>
                  <a:pt x="16192" y="358587"/>
                  <a:pt x="20471" y="354842"/>
                </a:cubicBezTo>
                <a:cubicBezTo>
                  <a:pt x="33322" y="343597"/>
                  <a:pt x="34517" y="340663"/>
                  <a:pt x="44355" y="327546"/>
                </a:cubicBezTo>
                <a:cubicBezTo>
                  <a:pt x="46394" y="321428"/>
                  <a:pt x="50374" y="307880"/>
                  <a:pt x="54591" y="303663"/>
                </a:cubicBezTo>
                <a:cubicBezTo>
                  <a:pt x="58187" y="300067"/>
                  <a:pt x="64099" y="299795"/>
                  <a:pt x="68238" y="296839"/>
                </a:cubicBezTo>
                <a:cubicBezTo>
                  <a:pt x="72164" y="294034"/>
                  <a:pt x="75062" y="290015"/>
                  <a:pt x="78474" y="286603"/>
                </a:cubicBezTo>
                <a:cubicBezTo>
                  <a:pt x="80749" y="279779"/>
                  <a:pt x="81308" y="272116"/>
                  <a:pt x="85298" y="266131"/>
                </a:cubicBezTo>
                <a:cubicBezTo>
                  <a:pt x="88452" y="261399"/>
                  <a:pt x="94009" y="258716"/>
                  <a:pt x="98946" y="255895"/>
                </a:cubicBezTo>
                <a:cubicBezTo>
                  <a:pt x="106887" y="251357"/>
                  <a:pt x="127812" y="249822"/>
                  <a:pt x="133065" y="249072"/>
                </a:cubicBezTo>
                <a:cubicBezTo>
                  <a:pt x="138752" y="244523"/>
                  <a:pt x="144235" y="239707"/>
                  <a:pt x="150125" y="235424"/>
                </a:cubicBezTo>
                <a:cubicBezTo>
                  <a:pt x="156758" y="230600"/>
                  <a:pt x="170597" y="221776"/>
                  <a:pt x="170597" y="221776"/>
                </a:cubicBezTo>
                <a:cubicBezTo>
                  <a:pt x="174009" y="217227"/>
                  <a:pt x="177007" y="212336"/>
                  <a:pt x="180832" y="208128"/>
                </a:cubicBezTo>
                <a:cubicBezTo>
                  <a:pt x="188405" y="199797"/>
                  <a:pt x="204716" y="184245"/>
                  <a:pt x="204716" y="184245"/>
                </a:cubicBezTo>
                <a:cubicBezTo>
                  <a:pt x="210403" y="172872"/>
                  <a:pt x="214723" y="160705"/>
                  <a:pt x="221776" y="150125"/>
                </a:cubicBezTo>
                <a:cubicBezTo>
                  <a:pt x="224051" y="146713"/>
                  <a:pt x="225263" y="142272"/>
                  <a:pt x="228600" y="139889"/>
                </a:cubicBezTo>
                <a:cubicBezTo>
                  <a:pt x="258035" y="118864"/>
                  <a:pt x="234170" y="147967"/>
                  <a:pt x="259307" y="122830"/>
                </a:cubicBezTo>
                <a:cubicBezTo>
                  <a:pt x="270200" y="111937"/>
                  <a:pt x="276743" y="94783"/>
                  <a:pt x="283191" y="81886"/>
                </a:cubicBezTo>
                <a:cubicBezTo>
                  <a:pt x="285466" y="77337"/>
                  <a:pt x="286838" y="72211"/>
                  <a:pt x="290015" y="68239"/>
                </a:cubicBezTo>
                <a:lnTo>
                  <a:pt x="303662" y="51179"/>
                </a:lnTo>
                <a:cubicBezTo>
                  <a:pt x="312237" y="25454"/>
                  <a:pt x="300671" y="57160"/>
                  <a:pt x="313898" y="30707"/>
                </a:cubicBezTo>
                <a:cubicBezTo>
                  <a:pt x="321891" y="14721"/>
                  <a:pt x="310211" y="22384"/>
                  <a:pt x="330958" y="6824"/>
                </a:cubicBezTo>
                <a:cubicBezTo>
                  <a:pt x="335027" y="3772"/>
                  <a:pt x="340057" y="2275"/>
                  <a:pt x="344606" y="0"/>
                </a:cubicBezTo>
                <a:cubicBezTo>
                  <a:pt x="350292" y="1137"/>
                  <a:pt x="357565" y="-689"/>
                  <a:pt x="361665" y="3412"/>
                </a:cubicBezTo>
                <a:cubicBezTo>
                  <a:pt x="368310" y="10057"/>
                  <a:pt x="365710" y="28793"/>
                  <a:pt x="358253" y="34119"/>
                </a:cubicBezTo>
                <a:cubicBezTo>
                  <a:pt x="353534" y="37490"/>
                  <a:pt x="346880" y="36394"/>
                  <a:pt x="341194" y="37531"/>
                </a:cubicBezTo>
                <a:cubicBezTo>
                  <a:pt x="337782" y="40943"/>
                  <a:pt x="334047" y="44060"/>
                  <a:pt x="330958" y="47767"/>
                </a:cubicBezTo>
                <a:cubicBezTo>
                  <a:pt x="328333" y="50917"/>
                  <a:pt x="324134" y="53902"/>
                  <a:pt x="324134" y="58003"/>
                </a:cubicBezTo>
                <a:cubicBezTo>
                  <a:pt x="324134" y="94801"/>
                  <a:pt x="359445" y="83502"/>
                  <a:pt x="388961" y="88710"/>
                </a:cubicBezTo>
                <a:cubicBezTo>
                  <a:pt x="371701" y="131859"/>
                  <a:pt x="393540" y="81550"/>
                  <a:pt x="371901" y="119418"/>
                </a:cubicBezTo>
                <a:cubicBezTo>
                  <a:pt x="370117" y="122541"/>
                  <a:pt x="370097" y="126437"/>
                  <a:pt x="368489" y="129654"/>
                </a:cubicBezTo>
                <a:cubicBezTo>
                  <a:pt x="366655" y="133322"/>
                  <a:pt x="363940" y="136477"/>
                  <a:pt x="361665" y="139889"/>
                </a:cubicBezTo>
                <a:cubicBezTo>
                  <a:pt x="363940" y="144438"/>
                  <a:pt x="364892" y="149940"/>
                  <a:pt x="368489" y="153537"/>
                </a:cubicBezTo>
                <a:cubicBezTo>
                  <a:pt x="380221" y="165269"/>
                  <a:pt x="386325" y="166306"/>
                  <a:pt x="399197" y="170597"/>
                </a:cubicBezTo>
                <a:cubicBezTo>
                  <a:pt x="411395" y="178730"/>
                  <a:pt x="425781" y="189155"/>
                  <a:pt x="440140" y="191069"/>
                </a:cubicBezTo>
                <a:cubicBezTo>
                  <a:pt x="447270" y="192020"/>
                  <a:pt x="453722" y="186312"/>
                  <a:pt x="460612" y="184245"/>
                </a:cubicBezTo>
                <a:cubicBezTo>
                  <a:pt x="465103" y="182898"/>
                  <a:pt x="469710" y="181970"/>
                  <a:pt x="474259" y="180833"/>
                </a:cubicBezTo>
                <a:cubicBezTo>
                  <a:pt x="499510" y="193458"/>
                  <a:pt x="477398" y="180604"/>
                  <a:pt x="498143" y="197892"/>
                </a:cubicBezTo>
                <a:cubicBezTo>
                  <a:pt x="534125" y="227877"/>
                  <a:pt x="517710" y="214067"/>
                  <a:pt x="545910" y="232012"/>
                </a:cubicBezTo>
                <a:cubicBezTo>
                  <a:pt x="552829" y="236415"/>
                  <a:pt x="558292" y="244312"/>
                  <a:pt x="566382" y="245660"/>
                </a:cubicBezTo>
                <a:cubicBezTo>
                  <a:pt x="590401" y="249663"/>
                  <a:pt x="580290" y="246885"/>
                  <a:pt x="597089" y="252483"/>
                </a:cubicBezTo>
                <a:cubicBezTo>
                  <a:pt x="595952" y="260444"/>
                  <a:pt x="597273" y="269174"/>
                  <a:pt x="593677" y="276367"/>
                </a:cubicBezTo>
                <a:cubicBezTo>
                  <a:pt x="591134" y="281453"/>
                  <a:pt x="585616" y="285539"/>
                  <a:pt x="580030" y="286603"/>
                </a:cubicBezTo>
                <a:cubicBezTo>
                  <a:pt x="561004" y="290227"/>
                  <a:pt x="541361" y="288878"/>
                  <a:pt x="522027" y="290015"/>
                </a:cubicBezTo>
                <a:cubicBezTo>
                  <a:pt x="516340" y="291152"/>
                  <a:pt x="509792" y="290210"/>
                  <a:pt x="504967" y="293427"/>
                </a:cubicBezTo>
                <a:cubicBezTo>
                  <a:pt x="501974" y="295422"/>
                  <a:pt x="503043" y="300389"/>
                  <a:pt x="501555" y="303663"/>
                </a:cubicBezTo>
                <a:cubicBezTo>
                  <a:pt x="497346" y="312923"/>
                  <a:pt x="493550" y="322494"/>
                  <a:pt x="487907" y="330958"/>
                </a:cubicBezTo>
                <a:cubicBezTo>
                  <a:pt x="485632" y="334370"/>
                  <a:pt x="484196" y="338525"/>
                  <a:pt x="481083" y="341194"/>
                </a:cubicBezTo>
                <a:cubicBezTo>
                  <a:pt x="476048" y="345510"/>
                  <a:pt x="469647" y="347915"/>
                  <a:pt x="464024" y="351430"/>
                </a:cubicBezTo>
                <a:cubicBezTo>
                  <a:pt x="448907" y="360879"/>
                  <a:pt x="459335" y="356405"/>
                  <a:pt x="443552" y="361666"/>
                </a:cubicBezTo>
                <a:cubicBezTo>
                  <a:pt x="439003" y="365078"/>
                  <a:pt x="435579" y="371535"/>
                  <a:pt x="429904" y="371901"/>
                </a:cubicBezTo>
                <a:cubicBezTo>
                  <a:pt x="399239" y="373879"/>
                  <a:pt x="368451" y="370406"/>
                  <a:pt x="337782" y="368489"/>
                </a:cubicBezTo>
                <a:cubicBezTo>
                  <a:pt x="331994" y="368127"/>
                  <a:pt x="326428" y="366115"/>
                  <a:pt x="320722" y="365078"/>
                </a:cubicBezTo>
                <a:cubicBezTo>
                  <a:pt x="303354" y="361921"/>
                  <a:pt x="294270" y="360812"/>
                  <a:pt x="276367" y="358254"/>
                </a:cubicBezTo>
                <a:cubicBezTo>
                  <a:pt x="278712" y="346527"/>
                  <a:pt x="279979" y="338789"/>
                  <a:pt x="283191" y="327546"/>
                </a:cubicBezTo>
                <a:cubicBezTo>
                  <a:pt x="284179" y="324088"/>
                  <a:pt x="285466" y="320722"/>
                  <a:pt x="286603" y="317310"/>
                </a:cubicBezTo>
                <a:cubicBezTo>
                  <a:pt x="287740" y="307074"/>
                  <a:pt x="287517" y="296594"/>
                  <a:pt x="290015" y="286603"/>
                </a:cubicBezTo>
                <a:cubicBezTo>
                  <a:pt x="291009" y="282625"/>
                  <a:pt x="296523" y="280455"/>
                  <a:pt x="296838" y="276367"/>
                </a:cubicBezTo>
                <a:cubicBezTo>
                  <a:pt x="299571" y="240837"/>
                  <a:pt x="302224" y="245180"/>
                  <a:pt x="283191" y="238836"/>
                </a:cubicBezTo>
                <a:cubicBezTo>
                  <a:pt x="276367" y="239973"/>
                  <a:pt x="269345" y="240260"/>
                  <a:pt x="262719" y="242248"/>
                </a:cubicBezTo>
                <a:cubicBezTo>
                  <a:pt x="257847" y="243710"/>
                  <a:pt x="252979" y="245816"/>
                  <a:pt x="249071" y="249072"/>
                </a:cubicBezTo>
                <a:cubicBezTo>
                  <a:pt x="243073" y="254070"/>
                  <a:pt x="237462" y="270933"/>
                  <a:pt x="235424" y="276367"/>
                </a:cubicBezTo>
                <a:cubicBezTo>
                  <a:pt x="234161" y="279735"/>
                  <a:pt x="234353" y="283872"/>
                  <a:pt x="232012" y="286603"/>
                </a:cubicBezTo>
                <a:cubicBezTo>
                  <a:pt x="227273" y="292132"/>
                  <a:pt x="219824" y="294838"/>
                  <a:pt x="214952" y="300251"/>
                </a:cubicBezTo>
                <a:cubicBezTo>
                  <a:pt x="209466" y="306347"/>
                  <a:pt x="201304" y="320722"/>
                  <a:pt x="201304" y="320722"/>
                </a:cubicBezTo>
                <a:cubicBezTo>
                  <a:pt x="206678" y="422834"/>
                  <a:pt x="196215" y="356636"/>
                  <a:pt x="211540" y="402609"/>
                </a:cubicBezTo>
                <a:cubicBezTo>
                  <a:pt x="214158" y="410464"/>
                  <a:pt x="214343" y="419254"/>
                  <a:pt x="218364" y="426492"/>
                </a:cubicBezTo>
                <a:cubicBezTo>
                  <a:pt x="220356" y="430077"/>
                  <a:pt x="225040" y="431281"/>
                  <a:pt x="228600" y="433316"/>
                </a:cubicBezTo>
                <a:cubicBezTo>
                  <a:pt x="236693" y="437941"/>
                  <a:pt x="245450" y="440571"/>
                  <a:pt x="252483" y="446964"/>
                </a:cubicBezTo>
                <a:cubicBezTo>
                  <a:pt x="262004" y="455620"/>
                  <a:pt x="272959" y="463348"/>
                  <a:pt x="279779" y="474260"/>
                </a:cubicBezTo>
                <a:cubicBezTo>
                  <a:pt x="285465" y="483358"/>
                  <a:pt x="289251" y="493968"/>
                  <a:pt x="296838" y="501555"/>
                </a:cubicBezTo>
                <a:cubicBezTo>
                  <a:pt x="311095" y="515812"/>
                  <a:pt x="304179" y="507931"/>
                  <a:pt x="317310" y="525439"/>
                </a:cubicBezTo>
                <a:cubicBezTo>
                  <a:pt x="318447" y="529988"/>
                  <a:pt x="319375" y="534595"/>
                  <a:pt x="320722" y="539086"/>
                </a:cubicBezTo>
                <a:cubicBezTo>
                  <a:pt x="322789" y="545976"/>
                  <a:pt x="325653" y="552618"/>
                  <a:pt x="327546" y="559558"/>
                </a:cubicBezTo>
                <a:cubicBezTo>
                  <a:pt x="329072" y="565153"/>
                  <a:pt x="327741" y="571793"/>
                  <a:pt x="330958" y="576618"/>
                </a:cubicBezTo>
                <a:cubicBezTo>
                  <a:pt x="337203" y="585986"/>
                  <a:pt x="346880" y="592540"/>
                  <a:pt x="354841" y="600501"/>
                </a:cubicBezTo>
                <a:lnTo>
                  <a:pt x="365077" y="610737"/>
                </a:lnTo>
                <a:cubicBezTo>
                  <a:pt x="372898" y="649844"/>
                  <a:pt x="366714" y="634483"/>
                  <a:pt x="378725" y="658504"/>
                </a:cubicBezTo>
                <a:cubicBezTo>
                  <a:pt x="384436" y="687058"/>
                  <a:pt x="377863" y="665455"/>
                  <a:pt x="388961" y="685800"/>
                </a:cubicBezTo>
                <a:cubicBezTo>
                  <a:pt x="388977" y="685830"/>
                  <a:pt x="403201" y="717100"/>
                  <a:pt x="409432" y="723331"/>
                </a:cubicBezTo>
                <a:cubicBezTo>
                  <a:pt x="412332" y="726231"/>
                  <a:pt x="416331" y="727772"/>
                  <a:pt x="419668" y="730155"/>
                </a:cubicBezTo>
                <a:cubicBezTo>
                  <a:pt x="424295" y="733460"/>
                  <a:pt x="428379" y="737570"/>
                  <a:pt x="433316" y="740391"/>
                </a:cubicBezTo>
                <a:cubicBezTo>
                  <a:pt x="436439" y="742175"/>
                  <a:pt x="440265" y="742342"/>
                  <a:pt x="443552" y="743803"/>
                </a:cubicBezTo>
                <a:cubicBezTo>
                  <a:pt x="475266" y="757898"/>
                  <a:pt x="452291" y="751105"/>
                  <a:pt x="477671" y="757451"/>
                </a:cubicBezTo>
                <a:cubicBezTo>
                  <a:pt x="492200" y="752608"/>
                  <a:pt x="488602" y="755503"/>
                  <a:pt x="501555" y="740391"/>
                </a:cubicBezTo>
                <a:cubicBezTo>
                  <a:pt x="504224" y="737278"/>
                  <a:pt x="504902" y="732328"/>
                  <a:pt x="508379" y="730155"/>
                </a:cubicBezTo>
                <a:cubicBezTo>
                  <a:pt x="514478" y="726343"/>
                  <a:pt x="522026" y="725606"/>
                  <a:pt x="528850" y="723331"/>
                </a:cubicBezTo>
                <a:cubicBezTo>
                  <a:pt x="533399" y="719919"/>
                  <a:pt x="537676" y="716109"/>
                  <a:pt x="542498" y="713095"/>
                </a:cubicBezTo>
                <a:cubicBezTo>
                  <a:pt x="546811" y="710399"/>
                  <a:pt x="552239" y="709528"/>
                  <a:pt x="556146" y="706272"/>
                </a:cubicBezTo>
                <a:cubicBezTo>
                  <a:pt x="559296" y="703647"/>
                  <a:pt x="560695" y="699448"/>
                  <a:pt x="562970" y="696036"/>
                </a:cubicBezTo>
                <a:cubicBezTo>
                  <a:pt x="561833" y="691487"/>
                  <a:pt x="563160" y="685390"/>
                  <a:pt x="559558" y="682388"/>
                </a:cubicBezTo>
                <a:cubicBezTo>
                  <a:pt x="555103" y="678675"/>
                  <a:pt x="548239" y="679796"/>
                  <a:pt x="542498" y="678976"/>
                </a:cubicBezTo>
                <a:cubicBezTo>
                  <a:pt x="532303" y="677520"/>
                  <a:pt x="522027" y="676701"/>
                  <a:pt x="511791" y="675564"/>
                </a:cubicBezTo>
                <a:cubicBezTo>
                  <a:pt x="488982" y="645153"/>
                  <a:pt x="485644" y="653528"/>
                  <a:pt x="494731" y="614149"/>
                </a:cubicBezTo>
                <a:cubicBezTo>
                  <a:pt x="495653" y="610153"/>
                  <a:pt x="499280" y="607325"/>
                  <a:pt x="501555" y="603913"/>
                </a:cubicBezTo>
                <a:cubicBezTo>
                  <a:pt x="502692" y="598227"/>
                  <a:pt x="504248" y="592608"/>
                  <a:pt x="504967" y="586854"/>
                </a:cubicBezTo>
                <a:cubicBezTo>
                  <a:pt x="505497" y="582618"/>
                  <a:pt x="502473" y="547573"/>
                  <a:pt x="515203" y="539086"/>
                </a:cubicBezTo>
                <a:cubicBezTo>
                  <a:pt x="519104" y="536485"/>
                  <a:pt x="524301" y="536812"/>
                  <a:pt x="528850" y="535675"/>
                </a:cubicBezTo>
                <a:cubicBezTo>
                  <a:pt x="550459" y="536812"/>
                  <a:pt x="572127" y="537127"/>
                  <a:pt x="593677" y="539086"/>
                </a:cubicBezTo>
                <a:cubicBezTo>
                  <a:pt x="597259" y="539412"/>
                  <a:pt x="600920" y="540503"/>
                  <a:pt x="603913" y="542498"/>
                </a:cubicBezTo>
                <a:cubicBezTo>
                  <a:pt x="607928" y="545175"/>
                  <a:pt x="610737" y="549322"/>
                  <a:pt x="614149" y="552734"/>
                </a:cubicBezTo>
                <a:cubicBezTo>
                  <a:pt x="613012" y="561833"/>
                  <a:pt x="613871" y="571413"/>
                  <a:pt x="610737" y="580030"/>
                </a:cubicBezTo>
                <a:cubicBezTo>
                  <a:pt x="609088" y="584565"/>
                  <a:pt x="603641" y="586602"/>
                  <a:pt x="600501" y="590266"/>
                </a:cubicBezTo>
                <a:cubicBezTo>
                  <a:pt x="596800" y="594583"/>
                  <a:pt x="593677" y="599364"/>
                  <a:pt x="590265" y="603913"/>
                </a:cubicBezTo>
                <a:cubicBezTo>
                  <a:pt x="589128" y="607325"/>
                  <a:pt x="586853" y="610552"/>
                  <a:pt x="586853" y="614149"/>
                </a:cubicBezTo>
                <a:cubicBezTo>
                  <a:pt x="586853" y="639295"/>
                  <a:pt x="590466" y="638334"/>
                  <a:pt x="603913" y="658504"/>
                </a:cubicBezTo>
                <a:lnTo>
                  <a:pt x="610737" y="668740"/>
                </a:lnTo>
                <a:cubicBezTo>
                  <a:pt x="613012" y="672152"/>
                  <a:pt x="614149" y="676701"/>
                  <a:pt x="617561" y="678976"/>
                </a:cubicBezTo>
                <a:lnTo>
                  <a:pt x="627797" y="685800"/>
                </a:lnTo>
                <a:cubicBezTo>
                  <a:pt x="626660" y="694898"/>
                  <a:pt x="628486" y="704894"/>
                  <a:pt x="624385" y="713095"/>
                </a:cubicBezTo>
                <a:cubicBezTo>
                  <a:pt x="615476" y="730913"/>
                  <a:pt x="602787" y="734416"/>
                  <a:pt x="586853" y="740391"/>
                </a:cubicBezTo>
                <a:cubicBezTo>
                  <a:pt x="583486" y="741654"/>
                  <a:pt x="579835" y="742195"/>
                  <a:pt x="576618" y="743803"/>
                </a:cubicBezTo>
                <a:cubicBezTo>
                  <a:pt x="572950" y="745637"/>
                  <a:pt x="570222" y="749187"/>
                  <a:pt x="566382" y="750627"/>
                </a:cubicBezTo>
                <a:cubicBezTo>
                  <a:pt x="523659" y="766648"/>
                  <a:pt x="568552" y="744823"/>
                  <a:pt x="539086" y="757451"/>
                </a:cubicBezTo>
                <a:cubicBezTo>
                  <a:pt x="534411" y="759455"/>
                  <a:pt x="529577" y="761319"/>
                  <a:pt x="525438" y="764275"/>
                </a:cubicBezTo>
                <a:cubicBezTo>
                  <a:pt x="521512" y="767079"/>
                  <a:pt x="518910" y="771421"/>
                  <a:pt x="515203" y="774510"/>
                </a:cubicBezTo>
                <a:cubicBezTo>
                  <a:pt x="512053" y="777135"/>
                  <a:pt x="508379" y="779059"/>
                  <a:pt x="504967" y="781334"/>
                </a:cubicBezTo>
                <a:cubicBezTo>
                  <a:pt x="489856" y="804000"/>
                  <a:pt x="502452" y="791553"/>
                  <a:pt x="453788" y="788158"/>
                </a:cubicBezTo>
                <a:lnTo>
                  <a:pt x="351430" y="781334"/>
                </a:lnTo>
                <a:cubicBezTo>
                  <a:pt x="348018" y="777922"/>
                  <a:pt x="344283" y="774805"/>
                  <a:pt x="341194" y="771098"/>
                </a:cubicBezTo>
                <a:cubicBezTo>
                  <a:pt x="316731" y="741744"/>
                  <a:pt x="356917" y="784096"/>
                  <a:pt x="324134" y="747215"/>
                </a:cubicBezTo>
                <a:cubicBezTo>
                  <a:pt x="318791" y="741204"/>
                  <a:pt x="313298" y="735248"/>
                  <a:pt x="307074" y="730155"/>
                </a:cubicBezTo>
                <a:cubicBezTo>
                  <a:pt x="307072" y="730154"/>
                  <a:pt x="281486" y="713095"/>
                  <a:pt x="276367" y="709683"/>
                </a:cubicBezTo>
                <a:lnTo>
                  <a:pt x="255895" y="696036"/>
                </a:lnTo>
                <a:cubicBezTo>
                  <a:pt x="252483" y="693761"/>
                  <a:pt x="249637" y="690207"/>
                  <a:pt x="245659" y="689212"/>
                </a:cubicBezTo>
                <a:cubicBezTo>
                  <a:pt x="216408" y="681899"/>
                  <a:pt x="236654" y="686463"/>
                  <a:pt x="184244" y="678976"/>
                </a:cubicBezTo>
                <a:cubicBezTo>
                  <a:pt x="138330" y="656017"/>
                  <a:pt x="209298" y="691940"/>
                  <a:pt x="153537" y="661916"/>
                </a:cubicBezTo>
                <a:cubicBezTo>
                  <a:pt x="144580" y="657093"/>
                  <a:pt x="136275" y="649941"/>
                  <a:pt x="126241" y="648269"/>
                </a:cubicBezTo>
                <a:cubicBezTo>
                  <a:pt x="119417" y="647132"/>
                  <a:pt x="112523" y="646358"/>
                  <a:pt x="105770" y="644857"/>
                </a:cubicBezTo>
                <a:cubicBezTo>
                  <a:pt x="85561" y="640366"/>
                  <a:pt x="93259" y="649406"/>
                  <a:pt x="92122" y="644857"/>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A778F2C-9043-2815-5D40-2A69086C16C3}"/>
              </a:ext>
            </a:extLst>
          </p:cNvPr>
          <p:cNvSpPr/>
          <p:nvPr/>
        </p:nvSpPr>
        <p:spPr>
          <a:xfrm>
            <a:off x="5044669" y="3588622"/>
            <a:ext cx="1864131" cy="2333767"/>
          </a:xfrm>
          <a:custGeom>
            <a:avLst/>
            <a:gdLst>
              <a:gd name="csX0" fmla="*/ 379935 w 1864131"/>
              <a:gd name="csY0" fmla="*/ 71651 h 2333767"/>
              <a:gd name="csX1" fmla="*/ 345815 w 1864131"/>
              <a:gd name="csY1" fmla="*/ 58003 h 2333767"/>
              <a:gd name="csX2" fmla="*/ 315108 w 1864131"/>
              <a:gd name="csY2" fmla="*/ 47767 h 2333767"/>
              <a:gd name="csX3" fmla="*/ 294636 w 1864131"/>
              <a:gd name="csY3" fmla="*/ 40943 h 2333767"/>
              <a:gd name="csX4" fmla="*/ 246869 w 1864131"/>
              <a:gd name="csY4" fmla="*/ 23883 h 2333767"/>
              <a:gd name="csX5" fmla="*/ 236633 w 1864131"/>
              <a:gd name="csY5" fmla="*/ 13648 h 2333767"/>
              <a:gd name="csX6" fmla="*/ 219574 w 1864131"/>
              <a:gd name="csY6" fmla="*/ 10236 h 2333767"/>
              <a:gd name="csX7" fmla="*/ 205926 w 1864131"/>
              <a:gd name="csY7" fmla="*/ 6824 h 2333767"/>
              <a:gd name="csX8" fmla="*/ 175218 w 1864131"/>
              <a:gd name="csY8" fmla="*/ 3412 h 2333767"/>
              <a:gd name="csX9" fmla="*/ 154747 w 1864131"/>
              <a:gd name="csY9" fmla="*/ 0 h 2333767"/>
              <a:gd name="csX10" fmla="*/ 120627 w 1864131"/>
              <a:gd name="csY10" fmla="*/ 6824 h 2333767"/>
              <a:gd name="csX11" fmla="*/ 106980 w 1864131"/>
              <a:gd name="csY11" fmla="*/ 17059 h 2333767"/>
              <a:gd name="csX12" fmla="*/ 76272 w 1864131"/>
              <a:gd name="csY12" fmla="*/ 23883 h 2333767"/>
              <a:gd name="csX13" fmla="*/ 62624 w 1864131"/>
              <a:gd name="csY13" fmla="*/ 30707 h 2333767"/>
              <a:gd name="csX14" fmla="*/ 52389 w 1864131"/>
              <a:gd name="csY14" fmla="*/ 34119 h 2333767"/>
              <a:gd name="csX15" fmla="*/ 38741 w 1864131"/>
              <a:gd name="csY15" fmla="*/ 44355 h 2333767"/>
              <a:gd name="csX16" fmla="*/ 35329 w 1864131"/>
              <a:gd name="csY16" fmla="*/ 61415 h 2333767"/>
              <a:gd name="csX17" fmla="*/ 28505 w 1864131"/>
              <a:gd name="csY17" fmla="*/ 150125 h 2333767"/>
              <a:gd name="csX18" fmla="*/ 14857 w 1864131"/>
              <a:gd name="csY18" fmla="*/ 163773 h 2333767"/>
              <a:gd name="csX19" fmla="*/ 11445 w 1864131"/>
              <a:gd name="csY19" fmla="*/ 174009 h 2333767"/>
              <a:gd name="csX20" fmla="*/ 1209 w 1864131"/>
              <a:gd name="csY20" fmla="*/ 184245 h 2333767"/>
              <a:gd name="csX21" fmla="*/ 14857 w 1864131"/>
              <a:gd name="csY21" fmla="*/ 218364 h 2333767"/>
              <a:gd name="csX22" fmla="*/ 18269 w 1864131"/>
              <a:gd name="csY22" fmla="*/ 232012 h 2333767"/>
              <a:gd name="csX23" fmla="*/ 21681 w 1864131"/>
              <a:gd name="csY23" fmla="*/ 242248 h 2333767"/>
              <a:gd name="csX24" fmla="*/ 25093 w 1864131"/>
              <a:gd name="csY24" fmla="*/ 262719 h 2333767"/>
              <a:gd name="csX25" fmla="*/ 55800 w 1864131"/>
              <a:gd name="csY25" fmla="*/ 286603 h 2333767"/>
              <a:gd name="csX26" fmla="*/ 83096 w 1864131"/>
              <a:gd name="csY26" fmla="*/ 317310 h 2333767"/>
              <a:gd name="csX27" fmla="*/ 86508 w 1864131"/>
              <a:gd name="csY27" fmla="*/ 334370 h 2333767"/>
              <a:gd name="csX28" fmla="*/ 93332 w 1864131"/>
              <a:gd name="csY28" fmla="*/ 344606 h 2333767"/>
              <a:gd name="csX29" fmla="*/ 103568 w 1864131"/>
              <a:gd name="csY29" fmla="*/ 354842 h 2333767"/>
              <a:gd name="csX30" fmla="*/ 144511 w 1864131"/>
              <a:gd name="csY30" fmla="*/ 382137 h 2333767"/>
              <a:gd name="csX31" fmla="*/ 161571 w 1864131"/>
              <a:gd name="csY31" fmla="*/ 409433 h 2333767"/>
              <a:gd name="csX32" fmla="*/ 175218 w 1864131"/>
              <a:gd name="csY32" fmla="*/ 429904 h 2333767"/>
              <a:gd name="csX33" fmla="*/ 192278 w 1864131"/>
              <a:gd name="csY33" fmla="*/ 457200 h 2333767"/>
              <a:gd name="csX34" fmla="*/ 195690 w 1864131"/>
              <a:gd name="csY34" fmla="*/ 487907 h 2333767"/>
              <a:gd name="csX35" fmla="*/ 199102 w 1864131"/>
              <a:gd name="csY35" fmla="*/ 498143 h 2333767"/>
              <a:gd name="csX36" fmla="*/ 192278 w 1864131"/>
              <a:gd name="csY36" fmla="*/ 515203 h 2333767"/>
              <a:gd name="csX37" fmla="*/ 188866 w 1864131"/>
              <a:gd name="csY37" fmla="*/ 525439 h 2333767"/>
              <a:gd name="csX38" fmla="*/ 182042 w 1864131"/>
              <a:gd name="csY38" fmla="*/ 535674 h 2333767"/>
              <a:gd name="csX39" fmla="*/ 171806 w 1864131"/>
              <a:gd name="csY39" fmla="*/ 559558 h 2333767"/>
              <a:gd name="csX40" fmla="*/ 175218 w 1864131"/>
              <a:gd name="csY40" fmla="*/ 586853 h 2333767"/>
              <a:gd name="csX41" fmla="*/ 185454 w 1864131"/>
              <a:gd name="csY41" fmla="*/ 600501 h 2333767"/>
              <a:gd name="csX42" fmla="*/ 192278 w 1864131"/>
              <a:gd name="csY42" fmla="*/ 610737 h 2333767"/>
              <a:gd name="csX43" fmla="*/ 192278 w 1864131"/>
              <a:gd name="csY43" fmla="*/ 689212 h 2333767"/>
              <a:gd name="csX44" fmla="*/ 188866 w 1864131"/>
              <a:gd name="csY44" fmla="*/ 702859 h 2333767"/>
              <a:gd name="csX45" fmla="*/ 178630 w 1864131"/>
              <a:gd name="csY45" fmla="*/ 740391 h 2333767"/>
              <a:gd name="csX46" fmla="*/ 185454 w 1864131"/>
              <a:gd name="csY46" fmla="*/ 774510 h 2333767"/>
              <a:gd name="csX47" fmla="*/ 188866 w 1864131"/>
              <a:gd name="csY47" fmla="*/ 784746 h 2333767"/>
              <a:gd name="csX48" fmla="*/ 199102 w 1864131"/>
              <a:gd name="csY48" fmla="*/ 808630 h 2333767"/>
              <a:gd name="csX49" fmla="*/ 202514 w 1864131"/>
              <a:gd name="csY49" fmla="*/ 822277 h 2333767"/>
              <a:gd name="csX50" fmla="*/ 209338 w 1864131"/>
              <a:gd name="csY50" fmla="*/ 842749 h 2333767"/>
              <a:gd name="csX51" fmla="*/ 202514 w 1864131"/>
              <a:gd name="csY51" fmla="*/ 880280 h 2333767"/>
              <a:gd name="csX52" fmla="*/ 192278 w 1864131"/>
              <a:gd name="csY52" fmla="*/ 890516 h 2333767"/>
              <a:gd name="csX53" fmla="*/ 158159 w 1864131"/>
              <a:gd name="csY53" fmla="*/ 910988 h 2333767"/>
              <a:gd name="csX54" fmla="*/ 147923 w 1864131"/>
              <a:gd name="csY54" fmla="*/ 917812 h 2333767"/>
              <a:gd name="csX55" fmla="*/ 147923 w 1864131"/>
              <a:gd name="csY55" fmla="*/ 958755 h 2333767"/>
              <a:gd name="csX56" fmla="*/ 151335 w 1864131"/>
              <a:gd name="csY56" fmla="*/ 979227 h 2333767"/>
              <a:gd name="csX57" fmla="*/ 158159 w 1864131"/>
              <a:gd name="csY57" fmla="*/ 1023582 h 2333767"/>
              <a:gd name="csX58" fmla="*/ 164983 w 1864131"/>
              <a:gd name="csY58" fmla="*/ 1040642 h 2333767"/>
              <a:gd name="csX59" fmla="*/ 144511 w 1864131"/>
              <a:gd name="csY59" fmla="*/ 1064525 h 2333767"/>
              <a:gd name="csX60" fmla="*/ 127451 w 1864131"/>
              <a:gd name="csY60" fmla="*/ 1081585 h 2333767"/>
              <a:gd name="csX61" fmla="*/ 124039 w 1864131"/>
              <a:gd name="csY61" fmla="*/ 1218062 h 2333767"/>
              <a:gd name="csX62" fmla="*/ 130863 w 1864131"/>
              <a:gd name="csY62" fmla="*/ 1265830 h 2333767"/>
              <a:gd name="csX63" fmla="*/ 134275 w 1864131"/>
              <a:gd name="csY63" fmla="*/ 1282889 h 2333767"/>
              <a:gd name="csX64" fmla="*/ 141099 w 1864131"/>
              <a:gd name="csY64" fmla="*/ 1303361 h 2333767"/>
              <a:gd name="csX65" fmla="*/ 144511 w 1864131"/>
              <a:gd name="csY65" fmla="*/ 1327245 h 2333767"/>
              <a:gd name="csX66" fmla="*/ 188866 w 1864131"/>
              <a:gd name="csY66" fmla="*/ 1323833 h 2333767"/>
              <a:gd name="csX67" fmla="*/ 199102 w 1864131"/>
              <a:gd name="csY67" fmla="*/ 1317009 h 2333767"/>
              <a:gd name="csX68" fmla="*/ 205926 w 1864131"/>
              <a:gd name="csY68" fmla="*/ 1306773 h 2333767"/>
              <a:gd name="csX69" fmla="*/ 216162 w 1864131"/>
              <a:gd name="csY69" fmla="*/ 1303361 h 2333767"/>
              <a:gd name="csX70" fmla="*/ 267341 w 1864131"/>
              <a:gd name="csY70" fmla="*/ 1299949 h 2333767"/>
              <a:gd name="csX71" fmla="*/ 280989 w 1864131"/>
              <a:gd name="csY71" fmla="*/ 1279477 h 2333767"/>
              <a:gd name="csX72" fmla="*/ 284400 w 1864131"/>
              <a:gd name="csY72" fmla="*/ 1265830 h 2333767"/>
              <a:gd name="csX73" fmla="*/ 298048 w 1864131"/>
              <a:gd name="csY73" fmla="*/ 1262418 h 2333767"/>
              <a:gd name="csX74" fmla="*/ 318520 w 1864131"/>
              <a:gd name="csY74" fmla="*/ 1265830 h 2333767"/>
              <a:gd name="csX75" fmla="*/ 332168 w 1864131"/>
              <a:gd name="csY75" fmla="*/ 1269242 h 2333767"/>
              <a:gd name="csX76" fmla="*/ 335580 w 1864131"/>
              <a:gd name="csY76" fmla="*/ 1279477 h 2333767"/>
              <a:gd name="csX77" fmla="*/ 328756 w 1864131"/>
              <a:gd name="csY77" fmla="*/ 1299949 h 2333767"/>
              <a:gd name="csX78" fmla="*/ 315108 w 1864131"/>
              <a:gd name="csY78" fmla="*/ 1313597 h 2333767"/>
              <a:gd name="csX79" fmla="*/ 318520 w 1864131"/>
              <a:gd name="csY79" fmla="*/ 1334068 h 2333767"/>
              <a:gd name="csX80" fmla="*/ 342403 w 1864131"/>
              <a:gd name="csY80" fmla="*/ 1344304 h 2333767"/>
              <a:gd name="csX81" fmla="*/ 356051 w 1864131"/>
              <a:gd name="csY81" fmla="*/ 1354540 h 2333767"/>
              <a:gd name="csX82" fmla="*/ 366287 w 1864131"/>
              <a:gd name="csY82" fmla="*/ 1361364 h 2333767"/>
              <a:gd name="csX83" fmla="*/ 359463 w 1864131"/>
              <a:gd name="csY83" fmla="*/ 1395483 h 2333767"/>
              <a:gd name="csX84" fmla="*/ 356051 w 1864131"/>
              <a:gd name="csY84" fmla="*/ 1405719 h 2333767"/>
              <a:gd name="csX85" fmla="*/ 342403 w 1864131"/>
              <a:gd name="csY85" fmla="*/ 1409131 h 2333767"/>
              <a:gd name="csX86" fmla="*/ 304872 w 1864131"/>
              <a:gd name="csY86" fmla="*/ 1412543 h 2333767"/>
              <a:gd name="csX87" fmla="*/ 280989 w 1864131"/>
              <a:gd name="csY87" fmla="*/ 1419367 h 2333767"/>
              <a:gd name="csX88" fmla="*/ 257105 w 1864131"/>
              <a:gd name="csY88" fmla="*/ 1450074 h 2333767"/>
              <a:gd name="csX89" fmla="*/ 257105 w 1864131"/>
              <a:gd name="csY89" fmla="*/ 1473958 h 2333767"/>
              <a:gd name="csX90" fmla="*/ 291224 w 1864131"/>
              <a:gd name="csY90" fmla="*/ 1494430 h 2333767"/>
              <a:gd name="csX91" fmla="*/ 301460 w 1864131"/>
              <a:gd name="csY91" fmla="*/ 1501253 h 2333767"/>
              <a:gd name="csX92" fmla="*/ 321932 w 1864131"/>
              <a:gd name="csY92" fmla="*/ 1521725 h 2333767"/>
              <a:gd name="csX93" fmla="*/ 338992 w 1864131"/>
              <a:gd name="csY93" fmla="*/ 1525137 h 2333767"/>
              <a:gd name="csX94" fmla="*/ 373111 w 1864131"/>
              <a:gd name="csY94" fmla="*/ 1538785 h 2333767"/>
              <a:gd name="csX95" fmla="*/ 403818 w 1864131"/>
              <a:gd name="csY95" fmla="*/ 1542197 h 2333767"/>
              <a:gd name="csX96" fmla="*/ 414054 w 1864131"/>
              <a:gd name="csY96" fmla="*/ 1552433 h 2333767"/>
              <a:gd name="csX97" fmla="*/ 431114 w 1864131"/>
              <a:gd name="csY97" fmla="*/ 1566080 h 2333767"/>
              <a:gd name="csX98" fmla="*/ 441350 w 1864131"/>
              <a:gd name="csY98" fmla="*/ 1579728 h 2333767"/>
              <a:gd name="csX99" fmla="*/ 536884 w 1864131"/>
              <a:gd name="csY99" fmla="*/ 1576316 h 2333767"/>
              <a:gd name="csX100" fmla="*/ 560768 w 1864131"/>
              <a:gd name="csY100" fmla="*/ 1576316 h 2333767"/>
              <a:gd name="csX101" fmla="*/ 564180 w 1864131"/>
              <a:gd name="csY101" fmla="*/ 1589964 h 2333767"/>
              <a:gd name="csX102" fmla="*/ 557356 w 1864131"/>
              <a:gd name="csY102" fmla="*/ 1712794 h 2333767"/>
              <a:gd name="csX103" fmla="*/ 553944 w 1864131"/>
              <a:gd name="csY103" fmla="*/ 1750325 h 2333767"/>
              <a:gd name="csX104" fmla="*/ 540296 w 1864131"/>
              <a:gd name="csY104" fmla="*/ 1784445 h 2333767"/>
              <a:gd name="csX105" fmla="*/ 536884 w 1864131"/>
              <a:gd name="csY105" fmla="*/ 1794680 h 2333767"/>
              <a:gd name="csX106" fmla="*/ 533472 w 1864131"/>
              <a:gd name="csY106" fmla="*/ 1818564 h 2333767"/>
              <a:gd name="csX107" fmla="*/ 526648 w 1864131"/>
              <a:gd name="csY107" fmla="*/ 1839036 h 2333767"/>
              <a:gd name="csX108" fmla="*/ 523236 w 1864131"/>
              <a:gd name="csY108" fmla="*/ 1856095 h 2333767"/>
              <a:gd name="csX109" fmla="*/ 526648 w 1864131"/>
              <a:gd name="csY109" fmla="*/ 1897039 h 2333767"/>
              <a:gd name="csX110" fmla="*/ 533472 w 1864131"/>
              <a:gd name="csY110" fmla="*/ 1907274 h 2333767"/>
              <a:gd name="csX111" fmla="*/ 543708 w 1864131"/>
              <a:gd name="csY111" fmla="*/ 1931158 h 2333767"/>
              <a:gd name="csX112" fmla="*/ 543708 w 1864131"/>
              <a:gd name="csY112" fmla="*/ 1982337 h 2333767"/>
              <a:gd name="csX113" fmla="*/ 530060 w 1864131"/>
              <a:gd name="csY113" fmla="*/ 2002809 h 2333767"/>
              <a:gd name="csX114" fmla="*/ 533472 w 1864131"/>
              <a:gd name="csY114" fmla="*/ 2013045 h 2333767"/>
              <a:gd name="csX115" fmla="*/ 526648 w 1864131"/>
              <a:gd name="csY115" fmla="*/ 2050576 h 2333767"/>
              <a:gd name="csX116" fmla="*/ 530060 w 1864131"/>
              <a:gd name="csY116" fmla="*/ 2060812 h 2333767"/>
              <a:gd name="csX117" fmla="*/ 533472 w 1864131"/>
              <a:gd name="csY117" fmla="*/ 2077871 h 2333767"/>
              <a:gd name="csX118" fmla="*/ 547120 w 1864131"/>
              <a:gd name="csY118" fmla="*/ 2084695 h 2333767"/>
              <a:gd name="csX119" fmla="*/ 557356 w 1864131"/>
              <a:gd name="csY119" fmla="*/ 2091519 h 2333767"/>
              <a:gd name="csX120" fmla="*/ 584651 w 1864131"/>
              <a:gd name="csY120" fmla="*/ 2115403 h 2333767"/>
              <a:gd name="csX121" fmla="*/ 594887 w 1864131"/>
              <a:gd name="csY121" fmla="*/ 2122227 h 2333767"/>
              <a:gd name="csX122" fmla="*/ 646066 w 1864131"/>
              <a:gd name="csY122" fmla="*/ 2105167 h 2333767"/>
              <a:gd name="csX123" fmla="*/ 680186 w 1864131"/>
              <a:gd name="csY123" fmla="*/ 2091519 h 2333767"/>
              <a:gd name="csX124" fmla="*/ 734777 w 1864131"/>
              <a:gd name="csY124" fmla="*/ 2098343 h 2333767"/>
              <a:gd name="csX125" fmla="*/ 762072 w 1864131"/>
              <a:gd name="csY125" fmla="*/ 2115403 h 2333767"/>
              <a:gd name="csX126" fmla="*/ 765484 w 1864131"/>
              <a:gd name="csY126" fmla="*/ 2125639 h 2333767"/>
              <a:gd name="csX127" fmla="*/ 772308 w 1864131"/>
              <a:gd name="csY127" fmla="*/ 2142698 h 2333767"/>
              <a:gd name="csX128" fmla="*/ 785956 w 1864131"/>
              <a:gd name="csY128" fmla="*/ 2180230 h 2333767"/>
              <a:gd name="csX129" fmla="*/ 813251 w 1864131"/>
              <a:gd name="csY129" fmla="*/ 2190465 h 2333767"/>
              <a:gd name="csX130" fmla="*/ 816663 w 1864131"/>
              <a:gd name="csY130" fmla="*/ 2204113 h 2333767"/>
              <a:gd name="csX131" fmla="*/ 823487 w 1864131"/>
              <a:gd name="csY131" fmla="*/ 2214349 h 2333767"/>
              <a:gd name="csX132" fmla="*/ 830311 w 1864131"/>
              <a:gd name="csY132" fmla="*/ 2241645 h 2333767"/>
              <a:gd name="csX133" fmla="*/ 854195 w 1864131"/>
              <a:gd name="csY133" fmla="*/ 2272352 h 2333767"/>
              <a:gd name="csX134" fmla="*/ 867842 w 1864131"/>
              <a:gd name="csY134" fmla="*/ 2279176 h 2333767"/>
              <a:gd name="csX135" fmla="*/ 867842 w 1864131"/>
              <a:gd name="csY135" fmla="*/ 2306471 h 2333767"/>
              <a:gd name="csX136" fmla="*/ 871254 w 1864131"/>
              <a:gd name="csY136" fmla="*/ 2320119 h 2333767"/>
              <a:gd name="csX137" fmla="*/ 884902 w 1864131"/>
              <a:gd name="csY137" fmla="*/ 2323531 h 2333767"/>
              <a:gd name="csX138" fmla="*/ 898550 w 1864131"/>
              <a:gd name="csY138" fmla="*/ 2333767 h 2333767"/>
              <a:gd name="csX139" fmla="*/ 949729 w 1864131"/>
              <a:gd name="csY139" fmla="*/ 2330355 h 2333767"/>
              <a:gd name="csX140" fmla="*/ 970200 w 1864131"/>
              <a:gd name="csY140" fmla="*/ 2323531 h 2333767"/>
              <a:gd name="csX141" fmla="*/ 1004320 w 1864131"/>
              <a:gd name="csY141" fmla="*/ 2309883 h 2333767"/>
              <a:gd name="csX142" fmla="*/ 1041851 w 1864131"/>
              <a:gd name="csY142" fmla="*/ 2299648 h 2333767"/>
              <a:gd name="csX143" fmla="*/ 1055499 w 1864131"/>
              <a:gd name="csY143" fmla="*/ 2296236 h 2333767"/>
              <a:gd name="csX144" fmla="*/ 1093030 w 1864131"/>
              <a:gd name="csY144" fmla="*/ 2292824 h 2333767"/>
              <a:gd name="csX145" fmla="*/ 1113502 w 1864131"/>
              <a:gd name="csY145" fmla="*/ 2282588 h 2333767"/>
              <a:gd name="csX146" fmla="*/ 1123738 w 1864131"/>
              <a:gd name="csY146" fmla="*/ 2245056 h 2333767"/>
              <a:gd name="csX147" fmla="*/ 1096442 w 1864131"/>
              <a:gd name="csY147" fmla="*/ 2224585 h 2333767"/>
              <a:gd name="csX148" fmla="*/ 1086206 w 1864131"/>
              <a:gd name="csY148" fmla="*/ 2210937 h 2333767"/>
              <a:gd name="csX149" fmla="*/ 1069147 w 1864131"/>
              <a:gd name="csY149" fmla="*/ 2187053 h 2333767"/>
              <a:gd name="csX150" fmla="*/ 1079383 w 1864131"/>
              <a:gd name="csY150" fmla="*/ 2149522 h 2333767"/>
              <a:gd name="csX151" fmla="*/ 1096442 w 1864131"/>
              <a:gd name="csY151" fmla="*/ 2142698 h 2333767"/>
              <a:gd name="csX152" fmla="*/ 1137386 w 1864131"/>
              <a:gd name="csY152" fmla="*/ 2132462 h 2333767"/>
              <a:gd name="csX153" fmla="*/ 1181741 w 1864131"/>
              <a:gd name="csY153" fmla="*/ 2135874 h 2333767"/>
              <a:gd name="csX154" fmla="*/ 1205624 w 1864131"/>
              <a:gd name="csY154" fmla="*/ 2159758 h 2333767"/>
              <a:gd name="csX155" fmla="*/ 1236332 w 1864131"/>
              <a:gd name="csY155" fmla="*/ 2180230 h 2333767"/>
              <a:gd name="csX156" fmla="*/ 1253392 w 1864131"/>
              <a:gd name="csY156" fmla="*/ 2183642 h 2333767"/>
              <a:gd name="csX157" fmla="*/ 1290923 w 1864131"/>
              <a:gd name="csY157" fmla="*/ 2180230 h 2333767"/>
              <a:gd name="csX158" fmla="*/ 1314806 w 1864131"/>
              <a:gd name="csY158" fmla="*/ 2159758 h 2333767"/>
              <a:gd name="csX159" fmla="*/ 1328454 w 1864131"/>
              <a:gd name="csY159" fmla="*/ 2149522 h 2333767"/>
              <a:gd name="csX160" fmla="*/ 1342102 w 1864131"/>
              <a:gd name="csY160" fmla="*/ 2135874 h 2333767"/>
              <a:gd name="csX161" fmla="*/ 1355750 w 1864131"/>
              <a:gd name="csY161" fmla="*/ 2132462 h 2333767"/>
              <a:gd name="csX162" fmla="*/ 1379633 w 1864131"/>
              <a:gd name="csY162" fmla="*/ 2108579 h 2333767"/>
              <a:gd name="csX163" fmla="*/ 1389869 w 1864131"/>
              <a:gd name="csY163" fmla="*/ 2111991 h 2333767"/>
              <a:gd name="csX164" fmla="*/ 1417165 w 1864131"/>
              <a:gd name="csY164" fmla="*/ 2115403 h 2333767"/>
              <a:gd name="csX165" fmla="*/ 1495639 w 1864131"/>
              <a:gd name="csY165" fmla="*/ 2122227 h 2333767"/>
              <a:gd name="csX166" fmla="*/ 1519523 w 1864131"/>
              <a:gd name="csY166" fmla="*/ 2125639 h 2333767"/>
              <a:gd name="csX167" fmla="*/ 1594586 w 1864131"/>
              <a:gd name="csY167" fmla="*/ 2111991 h 2333767"/>
              <a:gd name="csX168" fmla="*/ 1601409 w 1864131"/>
              <a:gd name="csY168" fmla="*/ 2101755 h 2333767"/>
              <a:gd name="csX169" fmla="*/ 1608233 w 1864131"/>
              <a:gd name="csY169" fmla="*/ 2084695 h 2333767"/>
              <a:gd name="csX170" fmla="*/ 1615057 w 1864131"/>
              <a:gd name="csY170" fmla="*/ 1999397 h 2333767"/>
              <a:gd name="csX171" fmla="*/ 1621881 w 1864131"/>
              <a:gd name="csY171" fmla="*/ 1985749 h 2333767"/>
              <a:gd name="csX172" fmla="*/ 1628705 w 1864131"/>
              <a:gd name="csY172" fmla="*/ 1818564 h 2333767"/>
              <a:gd name="csX173" fmla="*/ 1632117 w 1864131"/>
              <a:gd name="csY173" fmla="*/ 1808328 h 2333767"/>
              <a:gd name="csX174" fmla="*/ 1635529 w 1864131"/>
              <a:gd name="csY174" fmla="*/ 1709382 h 2333767"/>
              <a:gd name="csX175" fmla="*/ 1649177 w 1864131"/>
              <a:gd name="csY175" fmla="*/ 1685498 h 2333767"/>
              <a:gd name="csX176" fmla="*/ 1662824 w 1864131"/>
              <a:gd name="csY176" fmla="*/ 1682086 h 2333767"/>
              <a:gd name="csX177" fmla="*/ 1690120 w 1864131"/>
              <a:gd name="csY177" fmla="*/ 1661615 h 2333767"/>
              <a:gd name="csX178" fmla="*/ 1707180 w 1864131"/>
              <a:gd name="csY178" fmla="*/ 1634319 h 2333767"/>
              <a:gd name="csX179" fmla="*/ 1710592 w 1864131"/>
              <a:gd name="csY179" fmla="*/ 1624083 h 2333767"/>
              <a:gd name="csX180" fmla="*/ 1700356 w 1864131"/>
              <a:gd name="csY180" fmla="*/ 1579728 h 2333767"/>
              <a:gd name="csX181" fmla="*/ 1693532 w 1864131"/>
              <a:gd name="csY181" fmla="*/ 1569492 h 2333767"/>
              <a:gd name="csX182" fmla="*/ 1703768 w 1864131"/>
              <a:gd name="csY182" fmla="*/ 1562668 h 2333767"/>
              <a:gd name="csX183" fmla="*/ 1717415 w 1864131"/>
              <a:gd name="csY183" fmla="*/ 1552433 h 2333767"/>
              <a:gd name="csX184" fmla="*/ 1720827 w 1864131"/>
              <a:gd name="csY184" fmla="*/ 1542197 h 2333767"/>
              <a:gd name="csX185" fmla="*/ 1744711 w 1864131"/>
              <a:gd name="csY185" fmla="*/ 1511489 h 2333767"/>
              <a:gd name="csX186" fmla="*/ 1765183 w 1864131"/>
              <a:gd name="csY186" fmla="*/ 1470546 h 2333767"/>
              <a:gd name="csX187" fmla="*/ 1775418 w 1864131"/>
              <a:gd name="csY187" fmla="*/ 1460310 h 2333767"/>
              <a:gd name="csX188" fmla="*/ 1792478 w 1864131"/>
              <a:gd name="csY188" fmla="*/ 1436427 h 2333767"/>
              <a:gd name="csX189" fmla="*/ 1795890 w 1864131"/>
              <a:gd name="csY189" fmla="*/ 1426191 h 2333767"/>
              <a:gd name="csX190" fmla="*/ 1802714 w 1864131"/>
              <a:gd name="csY190" fmla="*/ 1412543 h 2333767"/>
              <a:gd name="csX191" fmla="*/ 1795890 w 1864131"/>
              <a:gd name="csY191" fmla="*/ 1357952 h 2333767"/>
              <a:gd name="csX192" fmla="*/ 1792478 w 1864131"/>
              <a:gd name="csY192" fmla="*/ 1344304 h 2333767"/>
              <a:gd name="csX193" fmla="*/ 1785654 w 1864131"/>
              <a:gd name="csY193" fmla="*/ 1334068 h 2333767"/>
              <a:gd name="csX194" fmla="*/ 1789066 w 1864131"/>
              <a:gd name="csY194" fmla="*/ 1289713 h 2333767"/>
              <a:gd name="csX195" fmla="*/ 1795890 w 1864131"/>
              <a:gd name="csY195" fmla="*/ 1276065 h 2333767"/>
              <a:gd name="csX196" fmla="*/ 1830009 w 1864131"/>
              <a:gd name="csY196" fmla="*/ 1245358 h 2333767"/>
              <a:gd name="csX197" fmla="*/ 1833421 w 1864131"/>
              <a:gd name="csY197" fmla="*/ 1235122 h 2333767"/>
              <a:gd name="csX198" fmla="*/ 1843657 w 1864131"/>
              <a:gd name="csY198" fmla="*/ 1218062 h 2333767"/>
              <a:gd name="csX199" fmla="*/ 1850481 w 1864131"/>
              <a:gd name="csY199" fmla="*/ 1187355 h 2333767"/>
              <a:gd name="csX200" fmla="*/ 1857305 w 1864131"/>
              <a:gd name="csY200" fmla="*/ 1177119 h 2333767"/>
              <a:gd name="csX201" fmla="*/ 1860717 w 1864131"/>
              <a:gd name="csY201" fmla="*/ 1160059 h 2333767"/>
              <a:gd name="csX202" fmla="*/ 1864129 w 1864131"/>
              <a:gd name="csY202" fmla="*/ 1146412 h 2333767"/>
              <a:gd name="csX203" fmla="*/ 1860717 w 1864131"/>
              <a:gd name="csY203" fmla="*/ 1112292 h 2333767"/>
              <a:gd name="csX204" fmla="*/ 1836833 w 1864131"/>
              <a:gd name="csY204" fmla="*/ 1102056 h 2333767"/>
              <a:gd name="csX205" fmla="*/ 1819774 w 1864131"/>
              <a:gd name="csY205" fmla="*/ 1108880 h 2333767"/>
              <a:gd name="csX206" fmla="*/ 1809538 w 1864131"/>
              <a:gd name="csY206" fmla="*/ 1132764 h 2333767"/>
              <a:gd name="csX207" fmla="*/ 1802714 w 1864131"/>
              <a:gd name="csY207" fmla="*/ 1166883 h 2333767"/>
              <a:gd name="csX208" fmla="*/ 1792478 w 1864131"/>
              <a:gd name="csY208" fmla="*/ 1187355 h 2333767"/>
              <a:gd name="csX209" fmla="*/ 1778830 w 1864131"/>
              <a:gd name="csY209" fmla="*/ 1218062 h 2333767"/>
              <a:gd name="csX210" fmla="*/ 1768595 w 1864131"/>
              <a:gd name="csY210" fmla="*/ 1231710 h 2333767"/>
              <a:gd name="csX211" fmla="*/ 1758359 w 1864131"/>
              <a:gd name="csY211" fmla="*/ 1259006 h 2333767"/>
              <a:gd name="csX212" fmla="*/ 1748123 w 1864131"/>
              <a:gd name="csY212" fmla="*/ 1269242 h 2333767"/>
              <a:gd name="csX213" fmla="*/ 1727651 w 1864131"/>
              <a:gd name="csY213" fmla="*/ 1265830 h 2333767"/>
              <a:gd name="csX214" fmla="*/ 1724239 w 1864131"/>
              <a:gd name="csY214" fmla="*/ 1228298 h 2333767"/>
              <a:gd name="csX215" fmla="*/ 1727651 w 1864131"/>
              <a:gd name="csY215" fmla="*/ 1218062 h 2333767"/>
              <a:gd name="csX216" fmla="*/ 1724239 w 1864131"/>
              <a:gd name="csY216" fmla="*/ 1194179 h 2333767"/>
              <a:gd name="csX217" fmla="*/ 1686708 w 1864131"/>
              <a:gd name="csY217" fmla="*/ 1194179 h 2333767"/>
              <a:gd name="csX218" fmla="*/ 1673060 w 1864131"/>
              <a:gd name="csY218" fmla="*/ 1204415 h 2333767"/>
              <a:gd name="csX219" fmla="*/ 1656000 w 1864131"/>
              <a:gd name="csY219" fmla="*/ 1235122 h 2333767"/>
              <a:gd name="csX220" fmla="*/ 1649177 w 1864131"/>
              <a:gd name="csY220" fmla="*/ 1252182 h 2333767"/>
              <a:gd name="csX221" fmla="*/ 1642353 w 1864131"/>
              <a:gd name="csY221" fmla="*/ 1262418 h 2333767"/>
              <a:gd name="csX222" fmla="*/ 1628705 w 1864131"/>
              <a:gd name="csY222" fmla="*/ 1286301 h 2333767"/>
              <a:gd name="csX223" fmla="*/ 1625293 w 1864131"/>
              <a:gd name="csY223" fmla="*/ 1296537 h 2333767"/>
              <a:gd name="csX224" fmla="*/ 1615057 w 1864131"/>
              <a:gd name="csY224" fmla="*/ 1306773 h 2333767"/>
              <a:gd name="csX225" fmla="*/ 1591174 w 1864131"/>
              <a:gd name="csY225" fmla="*/ 1340892 h 2333767"/>
              <a:gd name="csX226" fmla="*/ 1574114 w 1864131"/>
              <a:gd name="csY226" fmla="*/ 1351128 h 2333767"/>
              <a:gd name="csX227" fmla="*/ 1553642 w 1864131"/>
              <a:gd name="csY227" fmla="*/ 1364776 h 2333767"/>
              <a:gd name="csX228" fmla="*/ 1526347 w 1864131"/>
              <a:gd name="csY228" fmla="*/ 1361364 h 2333767"/>
              <a:gd name="csX229" fmla="*/ 1502463 w 1864131"/>
              <a:gd name="csY229" fmla="*/ 1357952 h 2333767"/>
              <a:gd name="csX230" fmla="*/ 1485403 w 1864131"/>
              <a:gd name="csY230" fmla="*/ 1368188 h 2333767"/>
              <a:gd name="csX231" fmla="*/ 1464932 w 1864131"/>
              <a:gd name="csY231" fmla="*/ 1381836 h 2333767"/>
              <a:gd name="csX232" fmla="*/ 1451284 w 1864131"/>
              <a:gd name="csY232" fmla="*/ 1412543 h 2333767"/>
              <a:gd name="csX233" fmla="*/ 1447872 w 1864131"/>
              <a:gd name="csY233" fmla="*/ 1422779 h 2333767"/>
              <a:gd name="csX234" fmla="*/ 1430812 w 1864131"/>
              <a:gd name="csY234" fmla="*/ 1436427 h 2333767"/>
              <a:gd name="csX235" fmla="*/ 1403517 w 1864131"/>
              <a:gd name="csY235" fmla="*/ 1456898 h 2333767"/>
              <a:gd name="csX236" fmla="*/ 1379633 w 1864131"/>
              <a:gd name="csY236" fmla="*/ 1460310 h 2333767"/>
              <a:gd name="csX237" fmla="*/ 1338690 w 1864131"/>
              <a:gd name="csY237" fmla="*/ 1443251 h 2333767"/>
              <a:gd name="csX238" fmla="*/ 1335278 w 1864131"/>
              <a:gd name="csY238" fmla="*/ 1433015 h 2333767"/>
              <a:gd name="csX239" fmla="*/ 1307983 w 1864131"/>
              <a:gd name="csY239" fmla="*/ 1426191 h 2333767"/>
              <a:gd name="csX240" fmla="*/ 1297747 w 1864131"/>
              <a:gd name="csY240" fmla="*/ 1419367 h 2333767"/>
              <a:gd name="csX241" fmla="*/ 1294335 w 1864131"/>
              <a:gd name="csY241" fmla="*/ 1405719 h 2333767"/>
              <a:gd name="csX242" fmla="*/ 1321630 w 1864131"/>
              <a:gd name="csY242" fmla="*/ 1351128 h 2333767"/>
              <a:gd name="csX243" fmla="*/ 1331866 w 1864131"/>
              <a:gd name="csY243" fmla="*/ 1306773 h 2333767"/>
              <a:gd name="csX244" fmla="*/ 1342102 w 1864131"/>
              <a:gd name="csY244" fmla="*/ 1299949 h 2333767"/>
              <a:gd name="csX245" fmla="*/ 1359162 w 1864131"/>
              <a:gd name="csY245" fmla="*/ 1303361 h 2333767"/>
              <a:gd name="csX246" fmla="*/ 1365986 w 1864131"/>
              <a:gd name="csY246" fmla="*/ 1317009 h 2333767"/>
              <a:gd name="csX247" fmla="*/ 1376221 w 1864131"/>
              <a:gd name="csY247" fmla="*/ 1323833 h 2333767"/>
              <a:gd name="csX248" fmla="*/ 1389869 w 1864131"/>
              <a:gd name="csY248" fmla="*/ 1334068 h 2333767"/>
              <a:gd name="csX249" fmla="*/ 1420577 w 1864131"/>
              <a:gd name="csY249" fmla="*/ 1340892 h 2333767"/>
              <a:gd name="csX250" fmla="*/ 1444460 w 1864131"/>
              <a:gd name="csY250" fmla="*/ 1347716 h 2333767"/>
              <a:gd name="csX251" fmla="*/ 1458108 w 1864131"/>
              <a:gd name="csY251" fmla="*/ 1340892 h 2333767"/>
              <a:gd name="csX252" fmla="*/ 1461520 w 1864131"/>
              <a:gd name="csY252" fmla="*/ 1330656 h 2333767"/>
              <a:gd name="csX253" fmla="*/ 1458108 w 1864131"/>
              <a:gd name="csY253" fmla="*/ 1313597 h 2333767"/>
              <a:gd name="csX254" fmla="*/ 1444460 w 1864131"/>
              <a:gd name="csY254" fmla="*/ 1289713 h 2333767"/>
              <a:gd name="csX255" fmla="*/ 1423989 w 1864131"/>
              <a:gd name="csY255" fmla="*/ 1269242 h 2333767"/>
              <a:gd name="csX256" fmla="*/ 1406929 w 1864131"/>
              <a:gd name="csY256" fmla="*/ 1245358 h 2333767"/>
              <a:gd name="csX257" fmla="*/ 1400105 w 1864131"/>
              <a:gd name="csY257" fmla="*/ 1228298 h 2333767"/>
              <a:gd name="csX258" fmla="*/ 1396693 w 1864131"/>
              <a:gd name="csY258" fmla="*/ 1218062 h 2333767"/>
              <a:gd name="csX259" fmla="*/ 1403517 w 1864131"/>
              <a:gd name="csY259" fmla="*/ 1153236 h 2333767"/>
              <a:gd name="csX260" fmla="*/ 1410341 w 1864131"/>
              <a:gd name="csY260" fmla="*/ 1105468 h 2333767"/>
              <a:gd name="csX261" fmla="*/ 1413753 w 1864131"/>
              <a:gd name="csY261" fmla="*/ 1095233 h 2333767"/>
              <a:gd name="csX262" fmla="*/ 1427400 w 1864131"/>
              <a:gd name="csY262" fmla="*/ 1081585 h 2333767"/>
              <a:gd name="csX263" fmla="*/ 1434224 w 1864131"/>
              <a:gd name="csY263" fmla="*/ 1057701 h 2333767"/>
              <a:gd name="csX264" fmla="*/ 1406929 w 1864131"/>
              <a:gd name="csY264" fmla="*/ 1026994 h 2333767"/>
              <a:gd name="csX265" fmla="*/ 1396693 w 1864131"/>
              <a:gd name="csY265" fmla="*/ 1013346 h 2333767"/>
              <a:gd name="csX266" fmla="*/ 1383045 w 1864131"/>
              <a:gd name="csY266" fmla="*/ 992874 h 2333767"/>
              <a:gd name="csX267" fmla="*/ 1372809 w 1864131"/>
              <a:gd name="csY267" fmla="*/ 979227 h 2333767"/>
              <a:gd name="csX268" fmla="*/ 1352338 w 1864131"/>
              <a:gd name="csY268" fmla="*/ 968991 h 2333767"/>
              <a:gd name="csX269" fmla="*/ 1314806 w 1864131"/>
              <a:gd name="csY269" fmla="*/ 989462 h 2333767"/>
              <a:gd name="csX270" fmla="*/ 1301159 w 1864131"/>
              <a:gd name="csY270" fmla="*/ 1006522 h 2333767"/>
              <a:gd name="csX271" fmla="*/ 1297747 w 1864131"/>
              <a:gd name="csY271" fmla="*/ 1023582 h 2333767"/>
              <a:gd name="csX272" fmla="*/ 1304571 w 1864131"/>
              <a:gd name="csY272" fmla="*/ 1050877 h 2333767"/>
              <a:gd name="csX273" fmla="*/ 1297747 w 1864131"/>
              <a:gd name="csY273" fmla="*/ 1091821 h 2333767"/>
              <a:gd name="csX274" fmla="*/ 1277275 w 1864131"/>
              <a:gd name="csY274" fmla="*/ 1122528 h 2333767"/>
              <a:gd name="csX275" fmla="*/ 1267039 w 1864131"/>
              <a:gd name="csY275" fmla="*/ 1139588 h 2333767"/>
              <a:gd name="csX276" fmla="*/ 1263627 w 1864131"/>
              <a:gd name="csY276" fmla="*/ 1153236 h 2333767"/>
              <a:gd name="csX277" fmla="*/ 1256803 w 1864131"/>
              <a:gd name="csY277" fmla="*/ 1187355 h 2333767"/>
              <a:gd name="csX278" fmla="*/ 1253392 w 1864131"/>
              <a:gd name="csY278" fmla="*/ 1207827 h 2333767"/>
              <a:gd name="csX279" fmla="*/ 1243156 w 1864131"/>
              <a:gd name="csY279" fmla="*/ 1245358 h 2333767"/>
              <a:gd name="csX280" fmla="*/ 1249980 w 1864131"/>
              <a:gd name="csY280" fmla="*/ 1306773 h 2333767"/>
              <a:gd name="csX281" fmla="*/ 1246568 w 1864131"/>
              <a:gd name="csY281" fmla="*/ 1337480 h 2333767"/>
              <a:gd name="csX282" fmla="*/ 1243156 w 1864131"/>
              <a:gd name="csY282" fmla="*/ 1378424 h 2333767"/>
              <a:gd name="csX283" fmla="*/ 1239744 w 1864131"/>
              <a:gd name="csY283" fmla="*/ 1398895 h 2333767"/>
              <a:gd name="csX284" fmla="*/ 1229508 w 1864131"/>
              <a:gd name="csY284" fmla="*/ 1405719 h 2333767"/>
              <a:gd name="csX285" fmla="*/ 1215860 w 1864131"/>
              <a:gd name="csY285" fmla="*/ 1415955 h 2333767"/>
              <a:gd name="csX286" fmla="*/ 1188565 w 1864131"/>
              <a:gd name="csY286" fmla="*/ 1419367 h 2333767"/>
              <a:gd name="csX287" fmla="*/ 1151033 w 1864131"/>
              <a:gd name="csY287" fmla="*/ 1429603 h 2333767"/>
              <a:gd name="csX288" fmla="*/ 1123738 w 1864131"/>
              <a:gd name="csY288" fmla="*/ 1436427 h 2333767"/>
              <a:gd name="csX289" fmla="*/ 1106678 w 1864131"/>
              <a:gd name="csY289" fmla="*/ 1439839 h 2333767"/>
              <a:gd name="csX290" fmla="*/ 1079383 w 1864131"/>
              <a:gd name="csY290" fmla="*/ 1467134 h 2333767"/>
              <a:gd name="csX291" fmla="*/ 1072559 w 1864131"/>
              <a:gd name="csY291" fmla="*/ 1494430 h 2333767"/>
              <a:gd name="csX292" fmla="*/ 1069147 w 1864131"/>
              <a:gd name="csY292" fmla="*/ 1504665 h 2333767"/>
              <a:gd name="csX293" fmla="*/ 1072559 w 1864131"/>
              <a:gd name="csY293" fmla="*/ 1562668 h 2333767"/>
              <a:gd name="csX294" fmla="*/ 1082795 w 1864131"/>
              <a:gd name="csY294" fmla="*/ 1576316 h 2333767"/>
              <a:gd name="csX295" fmla="*/ 1096442 w 1864131"/>
              <a:gd name="csY295" fmla="*/ 1579728 h 2333767"/>
              <a:gd name="csX296" fmla="*/ 1106678 w 1864131"/>
              <a:gd name="csY296" fmla="*/ 1583140 h 2333767"/>
              <a:gd name="csX297" fmla="*/ 1110090 w 1864131"/>
              <a:gd name="csY297" fmla="*/ 1600200 h 2333767"/>
              <a:gd name="csX298" fmla="*/ 1099854 w 1864131"/>
              <a:gd name="csY298" fmla="*/ 1610436 h 2333767"/>
              <a:gd name="csX299" fmla="*/ 1089618 w 1864131"/>
              <a:gd name="csY299" fmla="*/ 1624083 h 2333767"/>
              <a:gd name="csX300" fmla="*/ 1082795 w 1864131"/>
              <a:gd name="csY300" fmla="*/ 1634319 h 2333767"/>
              <a:gd name="csX301" fmla="*/ 1069147 w 1864131"/>
              <a:gd name="csY301" fmla="*/ 1644555 h 2333767"/>
              <a:gd name="csX302" fmla="*/ 1048675 w 1864131"/>
              <a:gd name="csY302" fmla="*/ 1665027 h 2333767"/>
              <a:gd name="csX303" fmla="*/ 1038439 w 1864131"/>
              <a:gd name="csY303" fmla="*/ 1675262 h 2333767"/>
              <a:gd name="csX304" fmla="*/ 1024792 w 1864131"/>
              <a:gd name="csY304" fmla="*/ 1705970 h 2333767"/>
              <a:gd name="csX305" fmla="*/ 1017968 w 1864131"/>
              <a:gd name="csY305" fmla="*/ 1719618 h 2333767"/>
              <a:gd name="csX306" fmla="*/ 1024792 w 1864131"/>
              <a:gd name="csY306" fmla="*/ 1740089 h 2333767"/>
              <a:gd name="csX307" fmla="*/ 1038439 w 1864131"/>
              <a:gd name="csY307" fmla="*/ 1757149 h 2333767"/>
              <a:gd name="csX308" fmla="*/ 1041851 w 1864131"/>
              <a:gd name="csY308" fmla="*/ 1781033 h 2333767"/>
              <a:gd name="csX309" fmla="*/ 1045263 w 1864131"/>
              <a:gd name="csY309" fmla="*/ 1794680 h 2333767"/>
              <a:gd name="csX310" fmla="*/ 1041851 w 1864131"/>
              <a:gd name="csY310" fmla="*/ 1815152 h 2333767"/>
              <a:gd name="csX311" fmla="*/ 1028203 w 1864131"/>
              <a:gd name="csY311" fmla="*/ 1845859 h 2333767"/>
              <a:gd name="csX312" fmla="*/ 1004320 w 1864131"/>
              <a:gd name="csY312" fmla="*/ 1849271 h 2333767"/>
              <a:gd name="csX313" fmla="*/ 994084 w 1864131"/>
              <a:gd name="csY313" fmla="*/ 1839036 h 2333767"/>
              <a:gd name="csX314" fmla="*/ 983848 w 1864131"/>
              <a:gd name="csY314" fmla="*/ 1852683 h 2333767"/>
              <a:gd name="csX315" fmla="*/ 953141 w 1864131"/>
              <a:gd name="csY315" fmla="*/ 1876567 h 2333767"/>
              <a:gd name="csX316" fmla="*/ 949729 w 1864131"/>
              <a:gd name="csY316" fmla="*/ 1886803 h 2333767"/>
              <a:gd name="csX317" fmla="*/ 939493 w 1864131"/>
              <a:gd name="csY317" fmla="*/ 1910686 h 2333767"/>
              <a:gd name="csX318" fmla="*/ 929257 w 1864131"/>
              <a:gd name="csY318" fmla="*/ 1948218 h 2333767"/>
              <a:gd name="csX319" fmla="*/ 925845 w 1864131"/>
              <a:gd name="csY319" fmla="*/ 1958453 h 2333767"/>
              <a:gd name="csX320" fmla="*/ 908786 w 1864131"/>
              <a:gd name="csY320" fmla="*/ 1965277 h 2333767"/>
              <a:gd name="csX321" fmla="*/ 898550 w 1864131"/>
              <a:gd name="csY321" fmla="*/ 1972101 h 2333767"/>
              <a:gd name="csX322" fmla="*/ 888314 w 1864131"/>
              <a:gd name="csY322" fmla="*/ 1965277 h 2333767"/>
              <a:gd name="csX323" fmla="*/ 881490 w 1864131"/>
              <a:gd name="csY323" fmla="*/ 1955042 h 2333767"/>
              <a:gd name="csX324" fmla="*/ 871254 w 1864131"/>
              <a:gd name="csY324" fmla="*/ 1941394 h 2333767"/>
              <a:gd name="csX325" fmla="*/ 874666 w 1864131"/>
              <a:gd name="csY325" fmla="*/ 1914098 h 2333767"/>
              <a:gd name="csX326" fmla="*/ 895138 w 1864131"/>
              <a:gd name="csY326" fmla="*/ 1900451 h 2333767"/>
              <a:gd name="csX327" fmla="*/ 908786 w 1864131"/>
              <a:gd name="csY327" fmla="*/ 1890215 h 2333767"/>
              <a:gd name="csX328" fmla="*/ 912197 w 1864131"/>
              <a:gd name="csY328" fmla="*/ 1852683 h 2333767"/>
              <a:gd name="csX329" fmla="*/ 919021 w 1864131"/>
              <a:gd name="csY329" fmla="*/ 1835624 h 2333767"/>
              <a:gd name="csX330" fmla="*/ 939493 w 1864131"/>
              <a:gd name="csY330" fmla="*/ 1815152 h 2333767"/>
              <a:gd name="csX331" fmla="*/ 949729 w 1864131"/>
              <a:gd name="csY331" fmla="*/ 1811740 h 2333767"/>
              <a:gd name="csX332" fmla="*/ 942905 w 1864131"/>
              <a:gd name="csY332" fmla="*/ 1798092 h 2333767"/>
              <a:gd name="csX333" fmla="*/ 922433 w 1864131"/>
              <a:gd name="csY333" fmla="*/ 1791268 h 2333767"/>
              <a:gd name="csX334" fmla="*/ 905374 w 1864131"/>
              <a:gd name="csY334" fmla="*/ 1784445 h 2333767"/>
              <a:gd name="csX335" fmla="*/ 895138 w 1864131"/>
              <a:gd name="csY335" fmla="*/ 1781033 h 2333767"/>
              <a:gd name="csX336" fmla="*/ 884902 w 1864131"/>
              <a:gd name="csY336" fmla="*/ 1774209 h 2333767"/>
              <a:gd name="csX337" fmla="*/ 878078 w 1864131"/>
              <a:gd name="csY337" fmla="*/ 1757149 h 2333767"/>
              <a:gd name="csX338" fmla="*/ 884902 w 1864131"/>
              <a:gd name="csY338" fmla="*/ 1726442 h 2333767"/>
              <a:gd name="csX339" fmla="*/ 895138 w 1864131"/>
              <a:gd name="csY339" fmla="*/ 1719618 h 2333767"/>
              <a:gd name="csX340" fmla="*/ 919021 w 1864131"/>
              <a:gd name="csY340" fmla="*/ 1699146 h 2333767"/>
              <a:gd name="csX341" fmla="*/ 925845 w 1864131"/>
              <a:gd name="csY341" fmla="*/ 1685498 h 2333767"/>
              <a:gd name="csX342" fmla="*/ 942905 w 1864131"/>
              <a:gd name="csY342" fmla="*/ 1661615 h 2333767"/>
              <a:gd name="csX343" fmla="*/ 949729 w 1864131"/>
              <a:gd name="csY343" fmla="*/ 1641143 h 2333767"/>
              <a:gd name="csX344" fmla="*/ 942905 w 1864131"/>
              <a:gd name="csY344" fmla="*/ 1569492 h 2333767"/>
              <a:gd name="csX345" fmla="*/ 936081 w 1864131"/>
              <a:gd name="csY345" fmla="*/ 1552433 h 2333767"/>
              <a:gd name="csX346" fmla="*/ 932669 w 1864131"/>
              <a:gd name="csY346" fmla="*/ 1542197 h 2333767"/>
              <a:gd name="csX347" fmla="*/ 936081 w 1864131"/>
              <a:gd name="csY347" fmla="*/ 1463722 h 2333767"/>
              <a:gd name="csX348" fmla="*/ 946317 w 1864131"/>
              <a:gd name="csY348" fmla="*/ 1439839 h 2333767"/>
              <a:gd name="csX349" fmla="*/ 963377 w 1864131"/>
              <a:gd name="csY349" fmla="*/ 1415955 h 2333767"/>
              <a:gd name="csX350" fmla="*/ 966789 w 1864131"/>
              <a:gd name="csY350" fmla="*/ 1402307 h 2333767"/>
              <a:gd name="csX351" fmla="*/ 970200 w 1864131"/>
              <a:gd name="csY351" fmla="*/ 1392071 h 2333767"/>
              <a:gd name="csX352" fmla="*/ 959965 w 1864131"/>
              <a:gd name="csY352" fmla="*/ 1330656 h 2333767"/>
              <a:gd name="csX353" fmla="*/ 936081 w 1864131"/>
              <a:gd name="csY353" fmla="*/ 1317009 h 2333767"/>
              <a:gd name="csX354" fmla="*/ 908786 w 1864131"/>
              <a:gd name="csY354" fmla="*/ 1323833 h 2333767"/>
              <a:gd name="csX355" fmla="*/ 898550 w 1864131"/>
              <a:gd name="csY355" fmla="*/ 1330656 h 2333767"/>
              <a:gd name="csX356" fmla="*/ 881490 w 1864131"/>
              <a:gd name="csY356" fmla="*/ 1357952 h 2333767"/>
              <a:gd name="csX357" fmla="*/ 878078 w 1864131"/>
              <a:gd name="csY357" fmla="*/ 1402307 h 2333767"/>
              <a:gd name="csX358" fmla="*/ 867842 w 1864131"/>
              <a:gd name="csY358" fmla="*/ 1415955 h 2333767"/>
              <a:gd name="csX359" fmla="*/ 850783 w 1864131"/>
              <a:gd name="csY359" fmla="*/ 1436427 h 2333767"/>
              <a:gd name="csX360" fmla="*/ 775720 w 1864131"/>
              <a:gd name="csY360" fmla="*/ 1433015 h 2333767"/>
              <a:gd name="csX361" fmla="*/ 768896 w 1864131"/>
              <a:gd name="csY361" fmla="*/ 1422779 h 2333767"/>
              <a:gd name="csX362" fmla="*/ 758660 w 1864131"/>
              <a:gd name="csY362" fmla="*/ 1415955 h 2333767"/>
              <a:gd name="csX363" fmla="*/ 748424 w 1864131"/>
              <a:gd name="csY363" fmla="*/ 1368188 h 2333767"/>
              <a:gd name="csX364" fmla="*/ 721129 w 1864131"/>
              <a:gd name="csY364" fmla="*/ 1347716 h 2333767"/>
              <a:gd name="csX365" fmla="*/ 707481 w 1864131"/>
              <a:gd name="csY365" fmla="*/ 1303361 h 2333767"/>
              <a:gd name="csX366" fmla="*/ 707481 w 1864131"/>
              <a:gd name="csY366" fmla="*/ 1303361 h 2333767"/>
              <a:gd name="csX367" fmla="*/ 704069 w 1864131"/>
              <a:gd name="csY367" fmla="*/ 1293125 h 2333767"/>
              <a:gd name="csX368" fmla="*/ 693833 w 1864131"/>
              <a:gd name="csY368" fmla="*/ 1286301 h 2333767"/>
              <a:gd name="csX369" fmla="*/ 673362 w 1864131"/>
              <a:gd name="csY369" fmla="*/ 1265830 h 2333767"/>
              <a:gd name="csX370" fmla="*/ 632418 w 1864131"/>
              <a:gd name="csY370" fmla="*/ 1235122 h 2333767"/>
              <a:gd name="csX371" fmla="*/ 625595 w 1864131"/>
              <a:gd name="csY371" fmla="*/ 1221474 h 2333767"/>
              <a:gd name="csX372" fmla="*/ 615359 w 1864131"/>
              <a:gd name="csY372" fmla="*/ 1204415 h 2333767"/>
              <a:gd name="csX373" fmla="*/ 618771 w 1864131"/>
              <a:gd name="csY373" fmla="*/ 1173707 h 2333767"/>
              <a:gd name="csX374" fmla="*/ 625595 w 1864131"/>
              <a:gd name="csY374" fmla="*/ 1163471 h 2333767"/>
              <a:gd name="csX375" fmla="*/ 635830 w 1864131"/>
              <a:gd name="csY375" fmla="*/ 1149824 h 2333767"/>
              <a:gd name="csX376" fmla="*/ 652890 w 1864131"/>
              <a:gd name="csY376" fmla="*/ 1119116 h 2333767"/>
              <a:gd name="csX377" fmla="*/ 659714 w 1864131"/>
              <a:gd name="csY377" fmla="*/ 1108880 h 2333767"/>
              <a:gd name="csX378" fmla="*/ 669950 w 1864131"/>
              <a:gd name="csY378" fmla="*/ 1102056 h 2333767"/>
              <a:gd name="csX379" fmla="*/ 673362 w 1864131"/>
              <a:gd name="csY379" fmla="*/ 1091821 h 2333767"/>
              <a:gd name="csX380" fmla="*/ 697245 w 1864131"/>
              <a:gd name="csY380" fmla="*/ 1071349 h 2333767"/>
              <a:gd name="csX381" fmla="*/ 707481 w 1864131"/>
              <a:gd name="csY381" fmla="*/ 1057701 h 2333767"/>
              <a:gd name="csX382" fmla="*/ 714305 w 1864131"/>
              <a:gd name="csY382" fmla="*/ 1047465 h 2333767"/>
              <a:gd name="csX383" fmla="*/ 751836 w 1864131"/>
              <a:gd name="csY383" fmla="*/ 1020170 h 2333767"/>
              <a:gd name="csX384" fmla="*/ 762072 w 1864131"/>
              <a:gd name="csY384" fmla="*/ 1006522 h 2333767"/>
              <a:gd name="csX385" fmla="*/ 772308 w 1864131"/>
              <a:gd name="csY385" fmla="*/ 996286 h 2333767"/>
              <a:gd name="csX386" fmla="*/ 768896 w 1864131"/>
              <a:gd name="csY386" fmla="*/ 965579 h 2333767"/>
              <a:gd name="csX387" fmla="*/ 738189 w 1864131"/>
              <a:gd name="csY387" fmla="*/ 955343 h 2333767"/>
              <a:gd name="csX388" fmla="*/ 714305 w 1864131"/>
              <a:gd name="csY388" fmla="*/ 958755 h 2333767"/>
              <a:gd name="csX389" fmla="*/ 704069 w 1864131"/>
              <a:gd name="csY389" fmla="*/ 962167 h 2333767"/>
              <a:gd name="csX390" fmla="*/ 690421 w 1864131"/>
              <a:gd name="csY390" fmla="*/ 965579 h 2333767"/>
              <a:gd name="csX391" fmla="*/ 663126 w 1864131"/>
              <a:gd name="csY391" fmla="*/ 986051 h 2333767"/>
              <a:gd name="csX392" fmla="*/ 656302 w 1864131"/>
              <a:gd name="csY392" fmla="*/ 996286 h 2333767"/>
              <a:gd name="csX393" fmla="*/ 646066 w 1864131"/>
              <a:gd name="csY393" fmla="*/ 999698 h 2333767"/>
              <a:gd name="csX394" fmla="*/ 615359 w 1864131"/>
              <a:gd name="csY394" fmla="*/ 1020170 h 2333767"/>
              <a:gd name="csX395" fmla="*/ 605123 w 1864131"/>
              <a:gd name="csY395" fmla="*/ 1023582 h 2333767"/>
              <a:gd name="csX396" fmla="*/ 591475 w 1864131"/>
              <a:gd name="csY396" fmla="*/ 1033818 h 2333767"/>
              <a:gd name="csX397" fmla="*/ 526648 w 1864131"/>
              <a:gd name="csY397" fmla="*/ 1016758 h 2333767"/>
              <a:gd name="csX398" fmla="*/ 502765 w 1864131"/>
              <a:gd name="csY398" fmla="*/ 1006522 h 2333767"/>
              <a:gd name="csX399" fmla="*/ 424290 w 1864131"/>
              <a:gd name="csY399" fmla="*/ 1013346 h 2333767"/>
              <a:gd name="csX400" fmla="*/ 407230 w 1864131"/>
              <a:gd name="csY400" fmla="*/ 1020170 h 2333767"/>
              <a:gd name="csX401" fmla="*/ 376523 w 1864131"/>
              <a:gd name="csY401" fmla="*/ 1013346 h 2333767"/>
              <a:gd name="csX402" fmla="*/ 366287 w 1864131"/>
              <a:gd name="csY402" fmla="*/ 1026994 h 2333767"/>
              <a:gd name="csX403" fmla="*/ 359463 w 1864131"/>
              <a:gd name="csY403" fmla="*/ 1037230 h 2333767"/>
              <a:gd name="csX404" fmla="*/ 352639 w 1864131"/>
              <a:gd name="csY404" fmla="*/ 1050877 h 2333767"/>
              <a:gd name="csX405" fmla="*/ 318520 w 1864131"/>
              <a:gd name="csY405" fmla="*/ 1064525 h 2333767"/>
              <a:gd name="csX406" fmla="*/ 308284 w 1864131"/>
              <a:gd name="csY406" fmla="*/ 1067937 h 2333767"/>
              <a:gd name="csX407" fmla="*/ 298048 w 1864131"/>
              <a:gd name="csY407" fmla="*/ 1050877 h 2333767"/>
              <a:gd name="csX408" fmla="*/ 311696 w 1864131"/>
              <a:gd name="csY408" fmla="*/ 989462 h 2333767"/>
              <a:gd name="csX409" fmla="*/ 321932 w 1864131"/>
              <a:gd name="csY409" fmla="*/ 972403 h 2333767"/>
              <a:gd name="csX410" fmla="*/ 345815 w 1864131"/>
              <a:gd name="csY410" fmla="*/ 951931 h 2333767"/>
              <a:gd name="csX411" fmla="*/ 356051 w 1864131"/>
              <a:gd name="csY411" fmla="*/ 883692 h 2333767"/>
              <a:gd name="csX412" fmla="*/ 373111 w 1864131"/>
              <a:gd name="csY412" fmla="*/ 880280 h 2333767"/>
              <a:gd name="csX413" fmla="*/ 379935 w 1864131"/>
              <a:gd name="csY413" fmla="*/ 866633 h 2333767"/>
              <a:gd name="csX414" fmla="*/ 390171 w 1864131"/>
              <a:gd name="csY414" fmla="*/ 859809 h 2333767"/>
              <a:gd name="csX415" fmla="*/ 396995 w 1864131"/>
              <a:gd name="csY415" fmla="*/ 846161 h 2333767"/>
              <a:gd name="csX416" fmla="*/ 390171 w 1864131"/>
              <a:gd name="csY416" fmla="*/ 798394 h 2333767"/>
              <a:gd name="csX417" fmla="*/ 383347 w 1864131"/>
              <a:gd name="csY417" fmla="*/ 781334 h 2333767"/>
              <a:gd name="csX418" fmla="*/ 379935 w 1864131"/>
              <a:gd name="csY418" fmla="*/ 771098 h 2333767"/>
              <a:gd name="csX419" fmla="*/ 383347 w 1864131"/>
              <a:gd name="csY419" fmla="*/ 719919 h 2333767"/>
              <a:gd name="csX420" fmla="*/ 386759 w 1864131"/>
              <a:gd name="csY420" fmla="*/ 709683 h 2333767"/>
              <a:gd name="csX421" fmla="*/ 396995 w 1864131"/>
              <a:gd name="csY421" fmla="*/ 678976 h 2333767"/>
              <a:gd name="csX422" fmla="*/ 410642 w 1864131"/>
              <a:gd name="csY422" fmla="*/ 668740 h 2333767"/>
              <a:gd name="csX423" fmla="*/ 431114 w 1864131"/>
              <a:gd name="csY423" fmla="*/ 651680 h 2333767"/>
              <a:gd name="csX424" fmla="*/ 444762 w 1864131"/>
              <a:gd name="csY424" fmla="*/ 648268 h 2333767"/>
              <a:gd name="csX425" fmla="*/ 461821 w 1864131"/>
              <a:gd name="csY425" fmla="*/ 641445 h 2333767"/>
              <a:gd name="csX426" fmla="*/ 475469 w 1864131"/>
              <a:gd name="csY426" fmla="*/ 638033 h 2333767"/>
              <a:gd name="csX427" fmla="*/ 489117 w 1864131"/>
              <a:gd name="csY427" fmla="*/ 631209 h 2333767"/>
              <a:gd name="csX428" fmla="*/ 513000 w 1864131"/>
              <a:gd name="csY428" fmla="*/ 620973 h 2333767"/>
              <a:gd name="csX429" fmla="*/ 526648 w 1864131"/>
              <a:gd name="csY429" fmla="*/ 624385 h 2333767"/>
              <a:gd name="csX430" fmla="*/ 571003 w 1864131"/>
              <a:gd name="csY430" fmla="*/ 614149 h 2333767"/>
              <a:gd name="csX431" fmla="*/ 588063 w 1864131"/>
              <a:gd name="csY431" fmla="*/ 600501 h 2333767"/>
              <a:gd name="csX432" fmla="*/ 601711 w 1864131"/>
              <a:gd name="csY432" fmla="*/ 593677 h 2333767"/>
              <a:gd name="csX433" fmla="*/ 611947 w 1864131"/>
              <a:gd name="csY433" fmla="*/ 583442 h 2333767"/>
              <a:gd name="csX434" fmla="*/ 622183 w 1864131"/>
              <a:gd name="csY434" fmla="*/ 576618 h 2333767"/>
              <a:gd name="csX435" fmla="*/ 642654 w 1864131"/>
              <a:gd name="csY435" fmla="*/ 556146 h 2333767"/>
              <a:gd name="csX436" fmla="*/ 649478 w 1864131"/>
              <a:gd name="csY436" fmla="*/ 545910 h 2333767"/>
              <a:gd name="csX437" fmla="*/ 666538 w 1864131"/>
              <a:gd name="csY437" fmla="*/ 535674 h 2333767"/>
              <a:gd name="csX438" fmla="*/ 669950 w 1864131"/>
              <a:gd name="csY438" fmla="*/ 525439 h 2333767"/>
              <a:gd name="csX439" fmla="*/ 693833 w 1864131"/>
              <a:gd name="csY439" fmla="*/ 532262 h 2333767"/>
              <a:gd name="csX440" fmla="*/ 745012 w 1864131"/>
              <a:gd name="csY440" fmla="*/ 556146 h 2333767"/>
              <a:gd name="csX441" fmla="*/ 792780 w 1864131"/>
              <a:gd name="csY441" fmla="*/ 573206 h 2333767"/>
              <a:gd name="csX442" fmla="*/ 833723 w 1864131"/>
              <a:gd name="csY442" fmla="*/ 562970 h 2333767"/>
              <a:gd name="csX443" fmla="*/ 826899 w 1864131"/>
              <a:gd name="csY443" fmla="*/ 549322 h 2333767"/>
              <a:gd name="csX444" fmla="*/ 809839 w 1864131"/>
              <a:gd name="csY444" fmla="*/ 535674 h 2333767"/>
              <a:gd name="csX445" fmla="*/ 813251 w 1864131"/>
              <a:gd name="csY445" fmla="*/ 525439 h 2333767"/>
              <a:gd name="csX446" fmla="*/ 833723 w 1864131"/>
              <a:gd name="csY446" fmla="*/ 515203 h 2333767"/>
              <a:gd name="csX447" fmla="*/ 847371 w 1864131"/>
              <a:gd name="csY447" fmla="*/ 508379 h 2333767"/>
              <a:gd name="csX448" fmla="*/ 850783 w 1864131"/>
              <a:gd name="csY448" fmla="*/ 494731 h 2333767"/>
              <a:gd name="csX449" fmla="*/ 854195 w 1864131"/>
              <a:gd name="csY449" fmla="*/ 484495 h 2333767"/>
              <a:gd name="csX450" fmla="*/ 850783 w 1864131"/>
              <a:gd name="csY450" fmla="*/ 450376 h 2333767"/>
              <a:gd name="csX451" fmla="*/ 837135 w 1864131"/>
              <a:gd name="csY451" fmla="*/ 433316 h 2333767"/>
              <a:gd name="csX452" fmla="*/ 833723 w 1864131"/>
              <a:gd name="csY452" fmla="*/ 423080 h 2333767"/>
              <a:gd name="csX453" fmla="*/ 830311 w 1864131"/>
              <a:gd name="csY453" fmla="*/ 409433 h 2333767"/>
              <a:gd name="csX454" fmla="*/ 823487 w 1864131"/>
              <a:gd name="csY454" fmla="*/ 399197 h 2333767"/>
              <a:gd name="csX455" fmla="*/ 823487 w 1864131"/>
              <a:gd name="csY455" fmla="*/ 307074 h 2333767"/>
              <a:gd name="csX456" fmla="*/ 820075 w 1864131"/>
              <a:gd name="csY456" fmla="*/ 296839 h 2333767"/>
              <a:gd name="csX457" fmla="*/ 816663 w 1864131"/>
              <a:gd name="csY457" fmla="*/ 269543 h 2333767"/>
              <a:gd name="csX458" fmla="*/ 809839 w 1864131"/>
              <a:gd name="csY458" fmla="*/ 259307 h 2333767"/>
              <a:gd name="csX459" fmla="*/ 803015 w 1864131"/>
              <a:gd name="csY459" fmla="*/ 211540 h 2333767"/>
              <a:gd name="csX460" fmla="*/ 789368 w 1864131"/>
              <a:gd name="csY460" fmla="*/ 187656 h 2333767"/>
              <a:gd name="csX461" fmla="*/ 775720 w 1864131"/>
              <a:gd name="csY461" fmla="*/ 167185 h 2333767"/>
              <a:gd name="csX462" fmla="*/ 772308 w 1864131"/>
              <a:gd name="csY462" fmla="*/ 156949 h 2333767"/>
              <a:gd name="csX463" fmla="*/ 748424 w 1864131"/>
              <a:gd name="csY463" fmla="*/ 146713 h 2333767"/>
              <a:gd name="csX464" fmla="*/ 731365 w 1864131"/>
              <a:gd name="csY464" fmla="*/ 150125 h 2333767"/>
              <a:gd name="csX465" fmla="*/ 707481 w 1864131"/>
              <a:gd name="csY465" fmla="*/ 184245 h 2333767"/>
              <a:gd name="csX466" fmla="*/ 721129 w 1864131"/>
              <a:gd name="csY466" fmla="*/ 214952 h 2333767"/>
              <a:gd name="csX467" fmla="*/ 734777 w 1864131"/>
              <a:gd name="csY467" fmla="*/ 225188 h 2333767"/>
              <a:gd name="csX468" fmla="*/ 741600 w 1864131"/>
              <a:gd name="csY468" fmla="*/ 259307 h 2333767"/>
              <a:gd name="csX469" fmla="*/ 745012 w 1864131"/>
              <a:gd name="csY469" fmla="*/ 269543 h 2333767"/>
              <a:gd name="csX470" fmla="*/ 751836 w 1864131"/>
              <a:gd name="csY470" fmla="*/ 286603 h 2333767"/>
              <a:gd name="csX471" fmla="*/ 758660 w 1864131"/>
              <a:gd name="csY471" fmla="*/ 296839 h 2333767"/>
              <a:gd name="csX472" fmla="*/ 768896 w 1864131"/>
              <a:gd name="csY472" fmla="*/ 313898 h 2333767"/>
              <a:gd name="csX473" fmla="*/ 772308 w 1864131"/>
              <a:gd name="csY473" fmla="*/ 324134 h 2333767"/>
              <a:gd name="csX474" fmla="*/ 779132 w 1864131"/>
              <a:gd name="csY474" fmla="*/ 382137 h 2333767"/>
              <a:gd name="csX475" fmla="*/ 768896 w 1864131"/>
              <a:gd name="csY475" fmla="*/ 419668 h 2333767"/>
              <a:gd name="csX476" fmla="*/ 755248 w 1864131"/>
              <a:gd name="csY476" fmla="*/ 429904 h 2333767"/>
              <a:gd name="csX477" fmla="*/ 707481 w 1864131"/>
              <a:gd name="csY477" fmla="*/ 440140 h 2333767"/>
              <a:gd name="csX478" fmla="*/ 690421 w 1864131"/>
              <a:gd name="csY478" fmla="*/ 443552 h 2333767"/>
              <a:gd name="csX479" fmla="*/ 669950 w 1864131"/>
              <a:gd name="csY479" fmla="*/ 436728 h 2333767"/>
              <a:gd name="csX480" fmla="*/ 635830 w 1864131"/>
              <a:gd name="csY480" fmla="*/ 399197 h 2333767"/>
              <a:gd name="csX481" fmla="*/ 625595 w 1864131"/>
              <a:gd name="csY481" fmla="*/ 388961 h 2333767"/>
              <a:gd name="csX482" fmla="*/ 615359 w 1864131"/>
              <a:gd name="csY482" fmla="*/ 365077 h 2333767"/>
              <a:gd name="csX483" fmla="*/ 605123 w 1864131"/>
              <a:gd name="csY483" fmla="*/ 358253 h 2333767"/>
              <a:gd name="csX484" fmla="*/ 577827 w 1864131"/>
              <a:gd name="csY484" fmla="*/ 365077 h 2333767"/>
              <a:gd name="csX485" fmla="*/ 560768 w 1864131"/>
              <a:gd name="csY485" fmla="*/ 395785 h 2333767"/>
              <a:gd name="csX486" fmla="*/ 536884 w 1864131"/>
              <a:gd name="csY486" fmla="*/ 423080 h 2333767"/>
              <a:gd name="csX487" fmla="*/ 516412 w 1864131"/>
              <a:gd name="csY487" fmla="*/ 433316 h 2333767"/>
              <a:gd name="csX488" fmla="*/ 485705 w 1864131"/>
              <a:gd name="csY488" fmla="*/ 453788 h 2333767"/>
              <a:gd name="csX489" fmla="*/ 468645 w 1864131"/>
              <a:gd name="csY489" fmla="*/ 464024 h 2333767"/>
              <a:gd name="csX490" fmla="*/ 444762 w 1864131"/>
              <a:gd name="csY490" fmla="*/ 470848 h 2333767"/>
              <a:gd name="csX491" fmla="*/ 431114 w 1864131"/>
              <a:gd name="csY491" fmla="*/ 477671 h 2333767"/>
              <a:gd name="csX492" fmla="*/ 414054 w 1864131"/>
              <a:gd name="csY492" fmla="*/ 481083 h 2333767"/>
              <a:gd name="csX493" fmla="*/ 400406 w 1864131"/>
              <a:gd name="csY493" fmla="*/ 484495 h 2333767"/>
              <a:gd name="csX494" fmla="*/ 379935 w 1864131"/>
              <a:gd name="csY494" fmla="*/ 481083 h 2333767"/>
              <a:gd name="csX495" fmla="*/ 342403 w 1864131"/>
              <a:gd name="csY495" fmla="*/ 467436 h 2333767"/>
              <a:gd name="csX496" fmla="*/ 349227 w 1864131"/>
              <a:gd name="csY496" fmla="*/ 446964 h 2333767"/>
              <a:gd name="csX497" fmla="*/ 373111 w 1864131"/>
              <a:gd name="csY497" fmla="*/ 426492 h 2333767"/>
              <a:gd name="csX498" fmla="*/ 393583 w 1864131"/>
              <a:gd name="csY498" fmla="*/ 388961 h 2333767"/>
              <a:gd name="csX499" fmla="*/ 396995 w 1864131"/>
              <a:gd name="csY499" fmla="*/ 375313 h 2333767"/>
              <a:gd name="csX500" fmla="*/ 390171 w 1864131"/>
              <a:gd name="csY500" fmla="*/ 283191 h 2333767"/>
              <a:gd name="csX501" fmla="*/ 383347 w 1864131"/>
              <a:gd name="csY501" fmla="*/ 272955 h 2333767"/>
              <a:gd name="csX502" fmla="*/ 376523 w 1864131"/>
              <a:gd name="csY502" fmla="*/ 255895 h 2333767"/>
              <a:gd name="csX503" fmla="*/ 373111 w 1864131"/>
              <a:gd name="csY503" fmla="*/ 221776 h 2333767"/>
              <a:gd name="csX504" fmla="*/ 362875 w 1864131"/>
              <a:gd name="csY504" fmla="*/ 208128 h 2333767"/>
              <a:gd name="csX505" fmla="*/ 356051 w 1864131"/>
              <a:gd name="csY505" fmla="*/ 197892 h 2333767"/>
              <a:gd name="csX506" fmla="*/ 356051 w 1864131"/>
              <a:gd name="csY506" fmla="*/ 146713 h 2333767"/>
              <a:gd name="csX507" fmla="*/ 366287 w 1864131"/>
              <a:gd name="csY507" fmla="*/ 136477 h 2333767"/>
              <a:gd name="csX508" fmla="*/ 373111 w 1864131"/>
              <a:gd name="csY508" fmla="*/ 109182 h 2333767"/>
              <a:gd name="csX509" fmla="*/ 379935 w 1864131"/>
              <a:gd name="csY509" fmla="*/ 98946 h 2333767"/>
              <a:gd name="csX510" fmla="*/ 379935 w 1864131"/>
              <a:gd name="csY510" fmla="*/ 71651 h 23337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Lst>
            <a:rect l="l" t="t" r="r" b="b"/>
            <a:pathLst>
              <a:path w="1864131" h="2333767">
                <a:moveTo>
                  <a:pt x="379935" y="71651"/>
                </a:moveTo>
                <a:cubicBezTo>
                  <a:pt x="368562" y="67102"/>
                  <a:pt x="357436" y="61877"/>
                  <a:pt x="345815" y="58003"/>
                </a:cubicBezTo>
                <a:lnTo>
                  <a:pt x="315108" y="47767"/>
                </a:lnTo>
                <a:cubicBezTo>
                  <a:pt x="308284" y="45492"/>
                  <a:pt x="301371" y="43469"/>
                  <a:pt x="294636" y="40943"/>
                </a:cubicBezTo>
                <a:cubicBezTo>
                  <a:pt x="260606" y="28181"/>
                  <a:pt x="276559" y="33780"/>
                  <a:pt x="246869" y="23883"/>
                </a:cubicBezTo>
                <a:cubicBezTo>
                  <a:pt x="243457" y="20471"/>
                  <a:pt x="240949" y="15806"/>
                  <a:pt x="236633" y="13648"/>
                </a:cubicBezTo>
                <a:cubicBezTo>
                  <a:pt x="231446" y="11055"/>
                  <a:pt x="225235" y="11494"/>
                  <a:pt x="219574" y="10236"/>
                </a:cubicBezTo>
                <a:cubicBezTo>
                  <a:pt x="214996" y="9219"/>
                  <a:pt x="210561" y="7537"/>
                  <a:pt x="205926" y="6824"/>
                </a:cubicBezTo>
                <a:cubicBezTo>
                  <a:pt x="195747" y="5258"/>
                  <a:pt x="185427" y="4773"/>
                  <a:pt x="175218" y="3412"/>
                </a:cubicBezTo>
                <a:cubicBezTo>
                  <a:pt x="168361" y="2498"/>
                  <a:pt x="161571" y="1137"/>
                  <a:pt x="154747" y="0"/>
                </a:cubicBezTo>
                <a:cubicBezTo>
                  <a:pt x="152176" y="428"/>
                  <a:pt x="125717" y="4279"/>
                  <a:pt x="120627" y="6824"/>
                </a:cubicBezTo>
                <a:cubicBezTo>
                  <a:pt x="115541" y="9367"/>
                  <a:pt x="111917" y="14238"/>
                  <a:pt x="106980" y="17059"/>
                </a:cubicBezTo>
                <a:cubicBezTo>
                  <a:pt x="100062" y="21012"/>
                  <a:pt x="81284" y="23048"/>
                  <a:pt x="76272" y="23883"/>
                </a:cubicBezTo>
                <a:cubicBezTo>
                  <a:pt x="71723" y="26158"/>
                  <a:pt x="67299" y="28703"/>
                  <a:pt x="62624" y="30707"/>
                </a:cubicBezTo>
                <a:cubicBezTo>
                  <a:pt x="59319" y="32124"/>
                  <a:pt x="55511" y="32335"/>
                  <a:pt x="52389" y="34119"/>
                </a:cubicBezTo>
                <a:cubicBezTo>
                  <a:pt x="47452" y="36940"/>
                  <a:pt x="43290" y="40943"/>
                  <a:pt x="38741" y="44355"/>
                </a:cubicBezTo>
                <a:cubicBezTo>
                  <a:pt x="37604" y="50042"/>
                  <a:pt x="35888" y="55643"/>
                  <a:pt x="35329" y="61415"/>
                </a:cubicBezTo>
                <a:cubicBezTo>
                  <a:pt x="32472" y="90934"/>
                  <a:pt x="34321" y="121044"/>
                  <a:pt x="28505" y="150125"/>
                </a:cubicBezTo>
                <a:cubicBezTo>
                  <a:pt x="27243" y="156434"/>
                  <a:pt x="19406" y="159224"/>
                  <a:pt x="14857" y="163773"/>
                </a:cubicBezTo>
                <a:cubicBezTo>
                  <a:pt x="13720" y="167185"/>
                  <a:pt x="13440" y="171016"/>
                  <a:pt x="11445" y="174009"/>
                </a:cubicBezTo>
                <a:cubicBezTo>
                  <a:pt x="8768" y="178024"/>
                  <a:pt x="2155" y="179513"/>
                  <a:pt x="1209" y="184245"/>
                </a:cubicBezTo>
                <a:cubicBezTo>
                  <a:pt x="-2885" y="204716"/>
                  <a:pt x="3848" y="207355"/>
                  <a:pt x="14857" y="218364"/>
                </a:cubicBezTo>
                <a:cubicBezTo>
                  <a:pt x="15994" y="222913"/>
                  <a:pt x="16981" y="227503"/>
                  <a:pt x="18269" y="232012"/>
                </a:cubicBezTo>
                <a:cubicBezTo>
                  <a:pt x="19257" y="235470"/>
                  <a:pt x="20901" y="238737"/>
                  <a:pt x="21681" y="242248"/>
                </a:cubicBezTo>
                <a:cubicBezTo>
                  <a:pt x="23182" y="249001"/>
                  <a:pt x="22283" y="256397"/>
                  <a:pt x="25093" y="262719"/>
                </a:cubicBezTo>
                <a:cubicBezTo>
                  <a:pt x="28935" y="271362"/>
                  <a:pt x="52039" y="282842"/>
                  <a:pt x="55800" y="286603"/>
                </a:cubicBezTo>
                <a:cubicBezTo>
                  <a:pt x="76881" y="307683"/>
                  <a:pt x="68035" y="297228"/>
                  <a:pt x="83096" y="317310"/>
                </a:cubicBezTo>
                <a:cubicBezTo>
                  <a:pt x="84233" y="322997"/>
                  <a:pt x="84472" y="328940"/>
                  <a:pt x="86508" y="334370"/>
                </a:cubicBezTo>
                <a:cubicBezTo>
                  <a:pt x="87948" y="338210"/>
                  <a:pt x="90707" y="341456"/>
                  <a:pt x="93332" y="344606"/>
                </a:cubicBezTo>
                <a:cubicBezTo>
                  <a:pt x="96421" y="348313"/>
                  <a:pt x="99641" y="352037"/>
                  <a:pt x="103568" y="354842"/>
                </a:cubicBezTo>
                <a:cubicBezTo>
                  <a:pt x="122418" y="368306"/>
                  <a:pt x="124260" y="355136"/>
                  <a:pt x="144511" y="382137"/>
                </a:cubicBezTo>
                <a:cubicBezTo>
                  <a:pt x="168270" y="413815"/>
                  <a:pt x="142839" y="378212"/>
                  <a:pt x="161571" y="409433"/>
                </a:cubicBezTo>
                <a:cubicBezTo>
                  <a:pt x="165790" y="416465"/>
                  <a:pt x="171550" y="422569"/>
                  <a:pt x="175218" y="429904"/>
                </a:cubicBezTo>
                <a:cubicBezTo>
                  <a:pt x="184585" y="448638"/>
                  <a:pt x="178990" y="439483"/>
                  <a:pt x="192278" y="457200"/>
                </a:cubicBezTo>
                <a:cubicBezTo>
                  <a:pt x="193415" y="467436"/>
                  <a:pt x="193997" y="477748"/>
                  <a:pt x="195690" y="487907"/>
                </a:cubicBezTo>
                <a:cubicBezTo>
                  <a:pt x="196281" y="491455"/>
                  <a:pt x="199548" y="494574"/>
                  <a:pt x="199102" y="498143"/>
                </a:cubicBezTo>
                <a:cubicBezTo>
                  <a:pt x="198342" y="504220"/>
                  <a:pt x="194429" y="509468"/>
                  <a:pt x="192278" y="515203"/>
                </a:cubicBezTo>
                <a:cubicBezTo>
                  <a:pt x="191015" y="518571"/>
                  <a:pt x="190474" y="522222"/>
                  <a:pt x="188866" y="525439"/>
                </a:cubicBezTo>
                <a:cubicBezTo>
                  <a:pt x="187032" y="529107"/>
                  <a:pt x="184076" y="532114"/>
                  <a:pt x="182042" y="535674"/>
                </a:cubicBezTo>
                <a:cubicBezTo>
                  <a:pt x="175296" y="547478"/>
                  <a:pt x="175634" y="548075"/>
                  <a:pt x="171806" y="559558"/>
                </a:cubicBezTo>
                <a:cubicBezTo>
                  <a:pt x="172943" y="568656"/>
                  <a:pt x="172318" y="578154"/>
                  <a:pt x="175218" y="586853"/>
                </a:cubicBezTo>
                <a:cubicBezTo>
                  <a:pt x="177016" y="592248"/>
                  <a:pt x="182149" y="595874"/>
                  <a:pt x="185454" y="600501"/>
                </a:cubicBezTo>
                <a:cubicBezTo>
                  <a:pt x="187837" y="603838"/>
                  <a:pt x="190003" y="607325"/>
                  <a:pt x="192278" y="610737"/>
                </a:cubicBezTo>
                <a:cubicBezTo>
                  <a:pt x="199249" y="645592"/>
                  <a:pt x="197645" y="630174"/>
                  <a:pt x="192278" y="689212"/>
                </a:cubicBezTo>
                <a:cubicBezTo>
                  <a:pt x="191853" y="693882"/>
                  <a:pt x="189705" y="698246"/>
                  <a:pt x="188866" y="702859"/>
                </a:cubicBezTo>
                <a:cubicBezTo>
                  <a:pt x="182964" y="735320"/>
                  <a:pt x="190171" y="717310"/>
                  <a:pt x="178630" y="740391"/>
                </a:cubicBezTo>
                <a:cubicBezTo>
                  <a:pt x="181311" y="756477"/>
                  <a:pt x="181382" y="760259"/>
                  <a:pt x="185454" y="774510"/>
                </a:cubicBezTo>
                <a:cubicBezTo>
                  <a:pt x="186442" y="777968"/>
                  <a:pt x="187449" y="781440"/>
                  <a:pt x="188866" y="784746"/>
                </a:cubicBezTo>
                <a:cubicBezTo>
                  <a:pt x="196666" y="802945"/>
                  <a:pt x="194529" y="792625"/>
                  <a:pt x="199102" y="808630"/>
                </a:cubicBezTo>
                <a:cubicBezTo>
                  <a:pt x="200390" y="813139"/>
                  <a:pt x="201167" y="817786"/>
                  <a:pt x="202514" y="822277"/>
                </a:cubicBezTo>
                <a:cubicBezTo>
                  <a:pt x="204581" y="829167"/>
                  <a:pt x="209338" y="842749"/>
                  <a:pt x="209338" y="842749"/>
                </a:cubicBezTo>
                <a:cubicBezTo>
                  <a:pt x="209193" y="843907"/>
                  <a:pt x="207370" y="872997"/>
                  <a:pt x="202514" y="880280"/>
                </a:cubicBezTo>
                <a:cubicBezTo>
                  <a:pt x="199837" y="884295"/>
                  <a:pt x="196087" y="887554"/>
                  <a:pt x="192278" y="890516"/>
                </a:cubicBezTo>
                <a:cubicBezTo>
                  <a:pt x="169166" y="908492"/>
                  <a:pt x="178154" y="899562"/>
                  <a:pt x="158159" y="910988"/>
                </a:cubicBezTo>
                <a:cubicBezTo>
                  <a:pt x="154599" y="913023"/>
                  <a:pt x="151335" y="915537"/>
                  <a:pt x="147923" y="917812"/>
                </a:cubicBezTo>
                <a:cubicBezTo>
                  <a:pt x="141444" y="937248"/>
                  <a:pt x="143570" y="926106"/>
                  <a:pt x="147923" y="958755"/>
                </a:cubicBezTo>
                <a:cubicBezTo>
                  <a:pt x="148837" y="965612"/>
                  <a:pt x="150357" y="972378"/>
                  <a:pt x="151335" y="979227"/>
                </a:cubicBezTo>
                <a:cubicBezTo>
                  <a:pt x="152848" y="989820"/>
                  <a:pt x="154605" y="1011734"/>
                  <a:pt x="158159" y="1023582"/>
                </a:cubicBezTo>
                <a:cubicBezTo>
                  <a:pt x="159919" y="1029448"/>
                  <a:pt x="162708" y="1034955"/>
                  <a:pt x="164983" y="1040642"/>
                </a:cubicBezTo>
                <a:cubicBezTo>
                  <a:pt x="151654" y="1067299"/>
                  <a:pt x="166658" y="1042378"/>
                  <a:pt x="144511" y="1064525"/>
                </a:cubicBezTo>
                <a:cubicBezTo>
                  <a:pt x="121764" y="1087272"/>
                  <a:pt x="154747" y="1063388"/>
                  <a:pt x="127451" y="1081585"/>
                </a:cubicBezTo>
                <a:cubicBezTo>
                  <a:pt x="97451" y="1126584"/>
                  <a:pt x="118720" y="1090416"/>
                  <a:pt x="124039" y="1218062"/>
                </a:cubicBezTo>
                <a:cubicBezTo>
                  <a:pt x="126637" y="1280406"/>
                  <a:pt x="123805" y="1237598"/>
                  <a:pt x="130863" y="1265830"/>
                </a:cubicBezTo>
                <a:cubicBezTo>
                  <a:pt x="132270" y="1271456"/>
                  <a:pt x="132749" y="1277294"/>
                  <a:pt x="134275" y="1282889"/>
                </a:cubicBezTo>
                <a:cubicBezTo>
                  <a:pt x="136168" y="1289829"/>
                  <a:pt x="141099" y="1303361"/>
                  <a:pt x="141099" y="1303361"/>
                </a:cubicBezTo>
                <a:cubicBezTo>
                  <a:pt x="142236" y="1311322"/>
                  <a:pt x="139686" y="1320811"/>
                  <a:pt x="144511" y="1327245"/>
                </a:cubicBezTo>
                <a:cubicBezTo>
                  <a:pt x="151972" y="1337193"/>
                  <a:pt x="186340" y="1324465"/>
                  <a:pt x="188866" y="1323833"/>
                </a:cubicBezTo>
                <a:cubicBezTo>
                  <a:pt x="192278" y="1321558"/>
                  <a:pt x="196202" y="1319909"/>
                  <a:pt x="199102" y="1317009"/>
                </a:cubicBezTo>
                <a:cubicBezTo>
                  <a:pt x="202002" y="1314109"/>
                  <a:pt x="202724" y="1309335"/>
                  <a:pt x="205926" y="1306773"/>
                </a:cubicBezTo>
                <a:cubicBezTo>
                  <a:pt x="208734" y="1304526"/>
                  <a:pt x="212587" y="1303758"/>
                  <a:pt x="216162" y="1303361"/>
                </a:cubicBezTo>
                <a:cubicBezTo>
                  <a:pt x="233155" y="1301473"/>
                  <a:pt x="250281" y="1301086"/>
                  <a:pt x="267341" y="1299949"/>
                </a:cubicBezTo>
                <a:cubicBezTo>
                  <a:pt x="278794" y="1288496"/>
                  <a:pt x="277039" y="1293303"/>
                  <a:pt x="280989" y="1279477"/>
                </a:cubicBezTo>
                <a:cubicBezTo>
                  <a:pt x="282277" y="1274968"/>
                  <a:pt x="281084" y="1269146"/>
                  <a:pt x="284400" y="1265830"/>
                </a:cubicBezTo>
                <a:cubicBezTo>
                  <a:pt x="287716" y="1262514"/>
                  <a:pt x="293499" y="1263555"/>
                  <a:pt x="298048" y="1262418"/>
                </a:cubicBezTo>
                <a:cubicBezTo>
                  <a:pt x="304872" y="1263555"/>
                  <a:pt x="311736" y="1264473"/>
                  <a:pt x="318520" y="1265830"/>
                </a:cubicBezTo>
                <a:cubicBezTo>
                  <a:pt x="323118" y="1266750"/>
                  <a:pt x="328506" y="1266313"/>
                  <a:pt x="332168" y="1269242"/>
                </a:cubicBezTo>
                <a:cubicBezTo>
                  <a:pt x="334976" y="1271488"/>
                  <a:pt x="334443" y="1276065"/>
                  <a:pt x="335580" y="1279477"/>
                </a:cubicBezTo>
                <a:cubicBezTo>
                  <a:pt x="333305" y="1286301"/>
                  <a:pt x="332457" y="1293781"/>
                  <a:pt x="328756" y="1299949"/>
                </a:cubicBezTo>
                <a:cubicBezTo>
                  <a:pt x="325446" y="1305466"/>
                  <a:pt x="316957" y="1307435"/>
                  <a:pt x="315108" y="1313597"/>
                </a:cubicBezTo>
                <a:cubicBezTo>
                  <a:pt x="313120" y="1320223"/>
                  <a:pt x="314853" y="1328202"/>
                  <a:pt x="318520" y="1334068"/>
                </a:cubicBezTo>
                <a:cubicBezTo>
                  <a:pt x="320739" y="1337618"/>
                  <a:pt x="337698" y="1342736"/>
                  <a:pt x="342403" y="1344304"/>
                </a:cubicBezTo>
                <a:cubicBezTo>
                  <a:pt x="346952" y="1347716"/>
                  <a:pt x="351424" y="1351235"/>
                  <a:pt x="356051" y="1354540"/>
                </a:cubicBezTo>
                <a:cubicBezTo>
                  <a:pt x="359388" y="1356923"/>
                  <a:pt x="365946" y="1357277"/>
                  <a:pt x="366287" y="1361364"/>
                </a:cubicBezTo>
                <a:cubicBezTo>
                  <a:pt x="367250" y="1372922"/>
                  <a:pt x="362071" y="1384182"/>
                  <a:pt x="359463" y="1395483"/>
                </a:cubicBezTo>
                <a:cubicBezTo>
                  <a:pt x="358654" y="1398987"/>
                  <a:pt x="358859" y="1403472"/>
                  <a:pt x="356051" y="1405719"/>
                </a:cubicBezTo>
                <a:cubicBezTo>
                  <a:pt x="352389" y="1408648"/>
                  <a:pt x="347051" y="1408511"/>
                  <a:pt x="342403" y="1409131"/>
                </a:cubicBezTo>
                <a:cubicBezTo>
                  <a:pt x="329951" y="1410791"/>
                  <a:pt x="317382" y="1411406"/>
                  <a:pt x="304872" y="1412543"/>
                </a:cubicBezTo>
                <a:cubicBezTo>
                  <a:pt x="304754" y="1412573"/>
                  <a:pt x="282621" y="1417735"/>
                  <a:pt x="280989" y="1419367"/>
                </a:cubicBezTo>
                <a:cubicBezTo>
                  <a:pt x="271820" y="1428536"/>
                  <a:pt x="257105" y="1450074"/>
                  <a:pt x="257105" y="1450074"/>
                </a:cubicBezTo>
                <a:cubicBezTo>
                  <a:pt x="254476" y="1457960"/>
                  <a:pt x="249866" y="1465685"/>
                  <a:pt x="257105" y="1473958"/>
                </a:cubicBezTo>
                <a:cubicBezTo>
                  <a:pt x="265449" y="1483494"/>
                  <a:pt x="280387" y="1488238"/>
                  <a:pt x="291224" y="1494430"/>
                </a:cubicBezTo>
                <a:cubicBezTo>
                  <a:pt x="294784" y="1496464"/>
                  <a:pt x="298395" y="1498529"/>
                  <a:pt x="301460" y="1501253"/>
                </a:cubicBezTo>
                <a:cubicBezTo>
                  <a:pt x="308673" y="1507664"/>
                  <a:pt x="312469" y="1519832"/>
                  <a:pt x="321932" y="1521725"/>
                </a:cubicBezTo>
                <a:lnTo>
                  <a:pt x="338992" y="1525137"/>
                </a:lnTo>
                <a:cubicBezTo>
                  <a:pt x="351124" y="1531204"/>
                  <a:pt x="359056" y="1535974"/>
                  <a:pt x="373111" y="1538785"/>
                </a:cubicBezTo>
                <a:cubicBezTo>
                  <a:pt x="383210" y="1540805"/>
                  <a:pt x="393582" y="1541060"/>
                  <a:pt x="403818" y="1542197"/>
                </a:cubicBezTo>
                <a:cubicBezTo>
                  <a:pt x="407230" y="1545609"/>
                  <a:pt x="410423" y="1549256"/>
                  <a:pt x="414054" y="1552433"/>
                </a:cubicBezTo>
                <a:cubicBezTo>
                  <a:pt x="419535" y="1557228"/>
                  <a:pt x="425965" y="1560931"/>
                  <a:pt x="431114" y="1566080"/>
                </a:cubicBezTo>
                <a:cubicBezTo>
                  <a:pt x="435135" y="1570101"/>
                  <a:pt x="437938" y="1575179"/>
                  <a:pt x="441350" y="1579728"/>
                </a:cubicBezTo>
                <a:cubicBezTo>
                  <a:pt x="473195" y="1578591"/>
                  <a:pt x="505167" y="1579385"/>
                  <a:pt x="536884" y="1576316"/>
                </a:cubicBezTo>
                <a:cubicBezTo>
                  <a:pt x="565168" y="1573579"/>
                  <a:pt x="526315" y="1559090"/>
                  <a:pt x="560768" y="1576316"/>
                </a:cubicBezTo>
                <a:cubicBezTo>
                  <a:pt x="561905" y="1580865"/>
                  <a:pt x="564180" y="1585275"/>
                  <a:pt x="564180" y="1589964"/>
                </a:cubicBezTo>
                <a:cubicBezTo>
                  <a:pt x="564180" y="1683535"/>
                  <a:pt x="567094" y="1664102"/>
                  <a:pt x="557356" y="1712794"/>
                </a:cubicBezTo>
                <a:cubicBezTo>
                  <a:pt x="556219" y="1725304"/>
                  <a:pt x="556127" y="1737954"/>
                  <a:pt x="553944" y="1750325"/>
                </a:cubicBezTo>
                <a:cubicBezTo>
                  <a:pt x="550838" y="1767927"/>
                  <a:pt x="546571" y="1769805"/>
                  <a:pt x="540296" y="1784445"/>
                </a:cubicBezTo>
                <a:cubicBezTo>
                  <a:pt x="538879" y="1787750"/>
                  <a:pt x="538021" y="1791268"/>
                  <a:pt x="536884" y="1794680"/>
                </a:cubicBezTo>
                <a:cubicBezTo>
                  <a:pt x="535747" y="1802641"/>
                  <a:pt x="535280" y="1810728"/>
                  <a:pt x="533472" y="1818564"/>
                </a:cubicBezTo>
                <a:cubicBezTo>
                  <a:pt x="531855" y="1825573"/>
                  <a:pt x="528059" y="1831983"/>
                  <a:pt x="526648" y="1839036"/>
                </a:cubicBezTo>
                <a:lnTo>
                  <a:pt x="523236" y="1856095"/>
                </a:lnTo>
                <a:cubicBezTo>
                  <a:pt x="524373" y="1869743"/>
                  <a:pt x="523962" y="1883610"/>
                  <a:pt x="526648" y="1897039"/>
                </a:cubicBezTo>
                <a:cubicBezTo>
                  <a:pt x="527452" y="1901060"/>
                  <a:pt x="531857" y="1903505"/>
                  <a:pt x="533472" y="1907274"/>
                </a:cubicBezTo>
                <a:cubicBezTo>
                  <a:pt x="546693" y="1938122"/>
                  <a:pt x="526575" y="1905458"/>
                  <a:pt x="543708" y="1931158"/>
                </a:cubicBezTo>
                <a:cubicBezTo>
                  <a:pt x="546943" y="1950568"/>
                  <a:pt x="550668" y="1961458"/>
                  <a:pt x="543708" y="1982337"/>
                </a:cubicBezTo>
                <a:cubicBezTo>
                  <a:pt x="541114" y="1990118"/>
                  <a:pt x="530060" y="2002809"/>
                  <a:pt x="530060" y="2002809"/>
                </a:cubicBezTo>
                <a:cubicBezTo>
                  <a:pt x="531197" y="2006221"/>
                  <a:pt x="533472" y="2009448"/>
                  <a:pt x="533472" y="2013045"/>
                </a:cubicBezTo>
                <a:cubicBezTo>
                  <a:pt x="533472" y="2025269"/>
                  <a:pt x="529634" y="2038632"/>
                  <a:pt x="526648" y="2050576"/>
                </a:cubicBezTo>
                <a:cubicBezTo>
                  <a:pt x="527785" y="2053988"/>
                  <a:pt x="529188" y="2057323"/>
                  <a:pt x="530060" y="2060812"/>
                </a:cubicBezTo>
                <a:cubicBezTo>
                  <a:pt x="531467" y="2066438"/>
                  <a:pt x="530101" y="2073152"/>
                  <a:pt x="533472" y="2077871"/>
                </a:cubicBezTo>
                <a:cubicBezTo>
                  <a:pt x="536428" y="2082010"/>
                  <a:pt x="542704" y="2082171"/>
                  <a:pt x="547120" y="2084695"/>
                </a:cubicBezTo>
                <a:cubicBezTo>
                  <a:pt x="550680" y="2086730"/>
                  <a:pt x="553944" y="2089244"/>
                  <a:pt x="557356" y="2091519"/>
                </a:cubicBezTo>
                <a:cubicBezTo>
                  <a:pt x="568729" y="2108579"/>
                  <a:pt x="560768" y="2099481"/>
                  <a:pt x="584651" y="2115403"/>
                </a:cubicBezTo>
                <a:lnTo>
                  <a:pt x="594887" y="2122227"/>
                </a:lnTo>
                <a:cubicBezTo>
                  <a:pt x="652701" y="2113968"/>
                  <a:pt x="581398" y="2126723"/>
                  <a:pt x="646066" y="2105167"/>
                </a:cubicBezTo>
                <a:cubicBezTo>
                  <a:pt x="671363" y="2096735"/>
                  <a:pt x="660104" y="2101560"/>
                  <a:pt x="680186" y="2091519"/>
                </a:cubicBezTo>
                <a:cubicBezTo>
                  <a:pt x="698383" y="2093794"/>
                  <a:pt x="716937" y="2094095"/>
                  <a:pt x="734777" y="2098343"/>
                </a:cubicBezTo>
                <a:cubicBezTo>
                  <a:pt x="737976" y="2099105"/>
                  <a:pt x="757063" y="2112064"/>
                  <a:pt x="762072" y="2115403"/>
                </a:cubicBezTo>
                <a:cubicBezTo>
                  <a:pt x="763209" y="2118815"/>
                  <a:pt x="764221" y="2122271"/>
                  <a:pt x="765484" y="2125639"/>
                </a:cubicBezTo>
                <a:cubicBezTo>
                  <a:pt x="767634" y="2131373"/>
                  <a:pt x="770507" y="2136844"/>
                  <a:pt x="772308" y="2142698"/>
                </a:cubicBezTo>
                <a:cubicBezTo>
                  <a:pt x="776620" y="2156712"/>
                  <a:pt x="775463" y="2169737"/>
                  <a:pt x="785956" y="2180230"/>
                </a:cubicBezTo>
                <a:cubicBezTo>
                  <a:pt x="794740" y="2189014"/>
                  <a:pt x="801048" y="2188024"/>
                  <a:pt x="813251" y="2190465"/>
                </a:cubicBezTo>
                <a:cubicBezTo>
                  <a:pt x="814388" y="2195014"/>
                  <a:pt x="814816" y="2199803"/>
                  <a:pt x="816663" y="2204113"/>
                </a:cubicBezTo>
                <a:cubicBezTo>
                  <a:pt x="818278" y="2207882"/>
                  <a:pt x="822086" y="2210495"/>
                  <a:pt x="823487" y="2214349"/>
                </a:cubicBezTo>
                <a:cubicBezTo>
                  <a:pt x="826692" y="2223163"/>
                  <a:pt x="825108" y="2233842"/>
                  <a:pt x="830311" y="2241645"/>
                </a:cubicBezTo>
                <a:cubicBezTo>
                  <a:pt x="836725" y="2251266"/>
                  <a:pt x="843991" y="2265063"/>
                  <a:pt x="854195" y="2272352"/>
                </a:cubicBezTo>
                <a:cubicBezTo>
                  <a:pt x="858334" y="2275308"/>
                  <a:pt x="863293" y="2276901"/>
                  <a:pt x="867842" y="2279176"/>
                </a:cubicBezTo>
                <a:cubicBezTo>
                  <a:pt x="875641" y="2302574"/>
                  <a:pt x="867842" y="2273533"/>
                  <a:pt x="867842" y="2306471"/>
                </a:cubicBezTo>
                <a:cubicBezTo>
                  <a:pt x="867842" y="2311160"/>
                  <a:pt x="870117" y="2315570"/>
                  <a:pt x="871254" y="2320119"/>
                </a:cubicBezTo>
                <a:cubicBezTo>
                  <a:pt x="889660" y="2307849"/>
                  <a:pt x="875653" y="2312432"/>
                  <a:pt x="884902" y="2323531"/>
                </a:cubicBezTo>
                <a:cubicBezTo>
                  <a:pt x="888543" y="2327900"/>
                  <a:pt x="894001" y="2330355"/>
                  <a:pt x="898550" y="2333767"/>
                </a:cubicBezTo>
                <a:cubicBezTo>
                  <a:pt x="915610" y="2332630"/>
                  <a:pt x="932803" y="2332773"/>
                  <a:pt x="949729" y="2330355"/>
                </a:cubicBezTo>
                <a:cubicBezTo>
                  <a:pt x="956850" y="2329338"/>
                  <a:pt x="963376" y="2325806"/>
                  <a:pt x="970200" y="2323531"/>
                </a:cubicBezTo>
                <a:cubicBezTo>
                  <a:pt x="998336" y="2314152"/>
                  <a:pt x="953810" y="2329310"/>
                  <a:pt x="1004320" y="2309883"/>
                </a:cubicBezTo>
                <a:cubicBezTo>
                  <a:pt x="1026189" y="2301472"/>
                  <a:pt x="1021047" y="2304270"/>
                  <a:pt x="1041851" y="2299648"/>
                </a:cubicBezTo>
                <a:cubicBezTo>
                  <a:pt x="1046429" y="2298631"/>
                  <a:pt x="1050851" y="2296856"/>
                  <a:pt x="1055499" y="2296236"/>
                </a:cubicBezTo>
                <a:cubicBezTo>
                  <a:pt x="1067951" y="2294576"/>
                  <a:pt x="1080520" y="2293961"/>
                  <a:pt x="1093030" y="2292824"/>
                </a:cubicBezTo>
                <a:cubicBezTo>
                  <a:pt x="1099854" y="2289412"/>
                  <a:pt x="1107760" y="2287612"/>
                  <a:pt x="1113502" y="2282588"/>
                </a:cubicBezTo>
                <a:cubicBezTo>
                  <a:pt x="1122009" y="2275145"/>
                  <a:pt x="1122633" y="2252791"/>
                  <a:pt x="1123738" y="2245056"/>
                </a:cubicBezTo>
                <a:cubicBezTo>
                  <a:pt x="1109225" y="2216032"/>
                  <a:pt x="1128064" y="2245666"/>
                  <a:pt x="1096442" y="2224585"/>
                </a:cubicBezTo>
                <a:cubicBezTo>
                  <a:pt x="1091710" y="2221431"/>
                  <a:pt x="1089907" y="2215255"/>
                  <a:pt x="1086206" y="2210937"/>
                </a:cubicBezTo>
                <a:cubicBezTo>
                  <a:pt x="1069609" y="2191573"/>
                  <a:pt x="1081044" y="2210848"/>
                  <a:pt x="1069147" y="2187053"/>
                </a:cubicBezTo>
                <a:cubicBezTo>
                  <a:pt x="1072559" y="2174543"/>
                  <a:pt x="1072587" y="2160566"/>
                  <a:pt x="1079383" y="2149522"/>
                </a:cubicBezTo>
                <a:cubicBezTo>
                  <a:pt x="1082593" y="2144306"/>
                  <a:pt x="1090686" y="2144791"/>
                  <a:pt x="1096442" y="2142698"/>
                </a:cubicBezTo>
                <a:cubicBezTo>
                  <a:pt x="1119317" y="2134380"/>
                  <a:pt x="1113820" y="2136390"/>
                  <a:pt x="1137386" y="2132462"/>
                </a:cubicBezTo>
                <a:cubicBezTo>
                  <a:pt x="1152171" y="2133599"/>
                  <a:pt x="1167453" y="2131905"/>
                  <a:pt x="1181741" y="2135874"/>
                </a:cubicBezTo>
                <a:cubicBezTo>
                  <a:pt x="1200707" y="2141142"/>
                  <a:pt x="1195490" y="2149624"/>
                  <a:pt x="1205624" y="2159758"/>
                </a:cubicBezTo>
                <a:cubicBezTo>
                  <a:pt x="1213129" y="2167263"/>
                  <a:pt x="1225618" y="2176659"/>
                  <a:pt x="1236332" y="2180230"/>
                </a:cubicBezTo>
                <a:cubicBezTo>
                  <a:pt x="1241834" y="2182064"/>
                  <a:pt x="1247705" y="2182505"/>
                  <a:pt x="1253392" y="2183642"/>
                </a:cubicBezTo>
                <a:cubicBezTo>
                  <a:pt x="1265902" y="2182505"/>
                  <a:pt x="1278640" y="2182862"/>
                  <a:pt x="1290923" y="2180230"/>
                </a:cubicBezTo>
                <a:cubicBezTo>
                  <a:pt x="1297835" y="2178749"/>
                  <a:pt x="1311873" y="2162325"/>
                  <a:pt x="1314806" y="2159758"/>
                </a:cubicBezTo>
                <a:cubicBezTo>
                  <a:pt x="1319086" y="2156013"/>
                  <a:pt x="1324174" y="2153267"/>
                  <a:pt x="1328454" y="2149522"/>
                </a:cubicBezTo>
                <a:cubicBezTo>
                  <a:pt x="1333296" y="2145285"/>
                  <a:pt x="1336646" y="2139284"/>
                  <a:pt x="1342102" y="2135874"/>
                </a:cubicBezTo>
                <a:cubicBezTo>
                  <a:pt x="1346079" y="2133389"/>
                  <a:pt x="1351201" y="2133599"/>
                  <a:pt x="1355750" y="2132462"/>
                </a:cubicBezTo>
                <a:cubicBezTo>
                  <a:pt x="1361332" y="2125020"/>
                  <a:pt x="1369503" y="2111473"/>
                  <a:pt x="1379633" y="2108579"/>
                </a:cubicBezTo>
                <a:cubicBezTo>
                  <a:pt x="1383091" y="2107591"/>
                  <a:pt x="1386330" y="2111348"/>
                  <a:pt x="1389869" y="2111991"/>
                </a:cubicBezTo>
                <a:cubicBezTo>
                  <a:pt x="1398891" y="2113631"/>
                  <a:pt x="1408058" y="2114332"/>
                  <a:pt x="1417165" y="2115403"/>
                </a:cubicBezTo>
                <a:cubicBezTo>
                  <a:pt x="1489941" y="2123965"/>
                  <a:pt x="1396984" y="2112831"/>
                  <a:pt x="1495639" y="2122227"/>
                </a:cubicBezTo>
                <a:cubicBezTo>
                  <a:pt x="1503645" y="2122989"/>
                  <a:pt x="1511562" y="2124502"/>
                  <a:pt x="1519523" y="2125639"/>
                </a:cubicBezTo>
                <a:cubicBezTo>
                  <a:pt x="1526046" y="2124914"/>
                  <a:pt x="1577318" y="2126382"/>
                  <a:pt x="1594586" y="2111991"/>
                </a:cubicBezTo>
                <a:cubicBezTo>
                  <a:pt x="1597736" y="2109366"/>
                  <a:pt x="1599575" y="2105423"/>
                  <a:pt x="1601409" y="2101755"/>
                </a:cubicBezTo>
                <a:cubicBezTo>
                  <a:pt x="1604148" y="2096277"/>
                  <a:pt x="1605958" y="2090382"/>
                  <a:pt x="1608233" y="2084695"/>
                </a:cubicBezTo>
                <a:cubicBezTo>
                  <a:pt x="1609133" y="2064895"/>
                  <a:pt x="1604109" y="2024943"/>
                  <a:pt x="1615057" y="1999397"/>
                </a:cubicBezTo>
                <a:cubicBezTo>
                  <a:pt x="1617061" y="1994722"/>
                  <a:pt x="1619606" y="1990298"/>
                  <a:pt x="1621881" y="1985749"/>
                </a:cubicBezTo>
                <a:cubicBezTo>
                  <a:pt x="1623315" y="1921203"/>
                  <a:pt x="1613068" y="1873294"/>
                  <a:pt x="1628705" y="1818564"/>
                </a:cubicBezTo>
                <a:cubicBezTo>
                  <a:pt x="1629693" y="1815106"/>
                  <a:pt x="1630980" y="1811740"/>
                  <a:pt x="1632117" y="1808328"/>
                </a:cubicBezTo>
                <a:cubicBezTo>
                  <a:pt x="1633254" y="1775346"/>
                  <a:pt x="1633470" y="1742319"/>
                  <a:pt x="1635529" y="1709382"/>
                </a:cubicBezTo>
                <a:cubicBezTo>
                  <a:pt x="1635991" y="1701995"/>
                  <a:pt x="1644291" y="1688988"/>
                  <a:pt x="1649177" y="1685498"/>
                </a:cubicBezTo>
                <a:cubicBezTo>
                  <a:pt x="1652993" y="1682772"/>
                  <a:pt x="1658275" y="1683223"/>
                  <a:pt x="1662824" y="1682086"/>
                </a:cubicBezTo>
                <a:cubicBezTo>
                  <a:pt x="1672272" y="1675787"/>
                  <a:pt x="1682018" y="1669717"/>
                  <a:pt x="1690120" y="1661615"/>
                </a:cubicBezTo>
                <a:cubicBezTo>
                  <a:pt x="1697467" y="1654268"/>
                  <a:pt x="1703126" y="1643778"/>
                  <a:pt x="1707180" y="1634319"/>
                </a:cubicBezTo>
                <a:cubicBezTo>
                  <a:pt x="1708597" y="1631013"/>
                  <a:pt x="1709455" y="1627495"/>
                  <a:pt x="1710592" y="1624083"/>
                </a:cubicBezTo>
                <a:cubicBezTo>
                  <a:pt x="1707180" y="1609298"/>
                  <a:pt x="1704882" y="1594211"/>
                  <a:pt x="1700356" y="1579728"/>
                </a:cubicBezTo>
                <a:cubicBezTo>
                  <a:pt x="1699133" y="1575814"/>
                  <a:pt x="1692728" y="1573513"/>
                  <a:pt x="1693532" y="1569492"/>
                </a:cubicBezTo>
                <a:cubicBezTo>
                  <a:pt x="1694336" y="1565471"/>
                  <a:pt x="1700431" y="1565051"/>
                  <a:pt x="1703768" y="1562668"/>
                </a:cubicBezTo>
                <a:cubicBezTo>
                  <a:pt x="1708395" y="1559363"/>
                  <a:pt x="1712866" y="1555845"/>
                  <a:pt x="1717415" y="1552433"/>
                </a:cubicBezTo>
                <a:cubicBezTo>
                  <a:pt x="1718552" y="1549021"/>
                  <a:pt x="1719080" y="1545341"/>
                  <a:pt x="1720827" y="1542197"/>
                </a:cubicBezTo>
                <a:cubicBezTo>
                  <a:pt x="1731030" y="1523832"/>
                  <a:pt x="1732277" y="1523923"/>
                  <a:pt x="1744711" y="1511489"/>
                </a:cubicBezTo>
                <a:cubicBezTo>
                  <a:pt x="1750262" y="1494838"/>
                  <a:pt x="1751954" y="1483776"/>
                  <a:pt x="1765183" y="1470546"/>
                </a:cubicBezTo>
                <a:cubicBezTo>
                  <a:pt x="1768595" y="1467134"/>
                  <a:pt x="1772614" y="1464236"/>
                  <a:pt x="1775418" y="1460310"/>
                </a:cubicBezTo>
                <a:cubicBezTo>
                  <a:pt x="1797865" y="1428883"/>
                  <a:pt x="1765872" y="1463030"/>
                  <a:pt x="1792478" y="1436427"/>
                </a:cubicBezTo>
                <a:cubicBezTo>
                  <a:pt x="1793615" y="1433015"/>
                  <a:pt x="1794473" y="1429497"/>
                  <a:pt x="1795890" y="1426191"/>
                </a:cubicBezTo>
                <a:cubicBezTo>
                  <a:pt x="1797894" y="1421516"/>
                  <a:pt x="1802376" y="1417618"/>
                  <a:pt x="1802714" y="1412543"/>
                </a:cubicBezTo>
                <a:cubicBezTo>
                  <a:pt x="1803700" y="1397754"/>
                  <a:pt x="1799493" y="1374165"/>
                  <a:pt x="1795890" y="1357952"/>
                </a:cubicBezTo>
                <a:cubicBezTo>
                  <a:pt x="1794873" y="1353374"/>
                  <a:pt x="1794325" y="1348614"/>
                  <a:pt x="1792478" y="1344304"/>
                </a:cubicBezTo>
                <a:cubicBezTo>
                  <a:pt x="1790863" y="1340535"/>
                  <a:pt x="1787929" y="1337480"/>
                  <a:pt x="1785654" y="1334068"/>
                </a:cubicBezTo>
                <a:cubicBezTo>
                  <a:pt x="1786791" y="1319283"/>
                  <a:pt x="1786489" y="1304316"/>
                  <a:pt x="1789066" y="1289713"/>
                </a:cubicBezTo>
                <a:cubicBezTo>
                  <a:pt x="1789950" y="1284704"/>
                  <a:pt x="1792838" y="1280134"/>
                  <a:pt x="1795890" y="1276065"/>
                </a:cubicBezTo>
                <a:cubicBezTo>
                  <a:pt x="1802530" y="1267212"/>
                  <a:pt x="1822944" y="1251246"/>
                  <a:pt x="1830009" y="1245358"/>
                </a:cubicBezTo>
                <a:cubicBezTo>
                  <a:pt x="1831146" y="1241946"/>
                  <a:pt x="1831813" y="1238339"/>
                  <a:pt x="1833421" y="1235122"/>
                </a:cubicBezTo>
                <a:cubicBezTo>
                  <a:pt x="1836387" y="1229190"/>
                  <a:pt x="1841194" y="1224219"/>
                  <a:pt x="1843657" y="1218062"/>
                </a:cubicBezTo>
                <a:cubicBezTo>
                  <a:pt x="1853375" y="1193768"/>
                  <a:pt x="1841307" y="1208761"/>
                  <a:pt x="1850481" y="1187355"/>
                </a:cubicBezTo>
                <a:cubicBezTo>
                  <a:pt x="1852096" y="1183586"/>
                  <a:pt x="1855030" y="1180531"/>
                  <a:pt x="1857305" y="1177119"/>
                </a:cubicBezTo>
                <a:cubicBezTo>
                  <a:pt x="1858442" y="1171432"/>
                  <a:pt x="1859459" y="1165720"/>
                  <a:pt x="1860717" y="1160059"/>
                </a:cubicBezTo>
                <a:cubicBezTo>
                  <a:pt x="1861734" y="1155482"/>
                  <a:pt x="1864129" y="1151101"/>
                  <a:pt x="1864129" y="1146412"/>
                </a:cubicBezTo>
                <a:cubicBezTo>
                  <a:pt x="1864129" y="1134982"/>
                  <a:pt x="1864332" y="1123136"/>
                  <a:pt x="1860717" y="1112292"/>
                </a:cubicBezTo>
                <a:cubicBezTo>
                  <a:pt x="1858575" y="1105866"/>
                  <a:pt x="1840742" y="1103033"/>
                  <a:pt x="1836833" y="1102056"/>
                </a:cubicBezTo>
                <a:cubicBezTo>
                  <a:pt x="1831147" y="1104331"/>
                  <a:pt x="1824758" y="1105320"/>
                  <a:pt x="1819774" y="1108880"/>
                </a:cubicBezTo>
                <a:cubicBezTo>
                  <a:pt x="1812976" y="1113736"/>
                  <a:pt x="1810940" y="1125752"/>
                  <a:pt x="1809538" y="1132764"/>
                </a:cubicBezTo>
                <a:cubicBezTo>
                  <a:pt x="1805069" y="1155109"/>
                  <a:pt x="1807998" y="1148390"/>
                  <a:pt x="1802714" y="1166883"/>
                </a:cubicBezTo>
                <a:cubicBezTo>
                  <a:pt x="1796996" y="1186895"/>
                  <a:pt x="1802448" y="1167416"/>
                  <a:pt x="1792478" y="1187355"/>
                </a:cubicBezTo>
                <a:cubicBezTo>
                  <a:pt x="1784385" y="1203541"/>
                  <a:pt x="1787878" y="1203584"/>
                  <a:pt x="1778830" y="1218062"/>
                </a:cubicBezTo>
                <a:cubicBezTo>
                  <a:pt x="1775816" y="1222884"/>
                  <a:pt x="1772007" y="1227161"/>
                  <a:pt x="1768595" y="1231710"/>
                </a:cubicBezTo>
                <a:cubicBezTo>
                  <a:pt x="1765847" y="1242700"/>
                  <a:pt x="1765221" y="1249399"/>
                  <a:pt x="1758359" y="1259006"/>
                </a:cubicBezTo>
                <a:cubicBezTo>
                  <a:pt x="1755554" y="1262933"/>
                  <a:pt x="1751535" y="1265830"/>
                  <a:pt x="1748123" y="1269242"/>
                </a:cubicBezTo>
                <a:cubicBezTo>
                  <a:pt x="1741299" y="1268105"/>
                  <a:pt x="1733839" y="1268924"/>
                  <a:pt x="1727651" y="1265830"/>
                </a:cubicBezTo>
                <a:cubicBezTo>
                  <a:pt x="1704056" y="1254032"/>
                  <a:pt x="1716615" y="1247359"/>
                  <a:pt x="1724239" y="1228298"/>
                </a:cubicBezTo>
                <a:cubicBezTo>
                  <a:pt x="1725575" y="1224959"/>
                  <a:pt x="1726514" y="1221474"/>
                  <a:pt x="1727651" y="1218062"/>
                </a:cubicBezTo>
                <a:cubicBezTo>
                  <a:pt x="1726514" y="1210101"/>
                  <a:pt x="1727835" y="1201372"/>
                  <a:pt x="1724239" y="1194179"/>
                </a:cubicBezTo>
                <a:cubicBezTo>
                  <a:pt x="1714645" y="1174990"/>
                  <a:pt x="1699091" y="1187425"/>
                  <a:pt x="1686708" y="1194179"/>
                </a:cubicBezTo>
                <a:cubicBezTo>
                  <a:pt x="1681716" y="1196902"/>
                  <a:pt x="1677081" y="1200394"/>
                  <a:pt x="1673060" y="1204415"/>
                </a:cubicBezTo>
                <a:cubicBezTo>
                  <a:pt x="1667693" y="1209782"/>
                  <a:pt x="1657487" y="1231851"/>
                  <a:pt x="1656000" y="1235122"/>
                </a:cubicBezTo>
                <a:cubicBezTo>
                  <a:pt x="1653466" y="1240698"/>
                  <a:pt x="1651916" y="1246704"/>
                  <a:pt x="1649177" y="1252182"/>
                </a:cubicBezTo>
                <a:cubicBezTo>
                  <a:pt x="1647343" y="1255850"/>
                  <a:pt x="1644628" y="1259006"/>
                  <a:pt x="1642353" y="1262418"/>
                </a:cubicBezTo>
                <a:cubicBezTo>
                  <a:pt x="1635137" y="1291282"/>
                  <a:pt x="1644967" y="1261908"/>
                  <a:pt x="1628705" y="1286301"/>
                </a:cubicBezTo>
                <a:cubicBezTo>
                  <a:pt x="1626710" y="1289294"/>
                  <a:pt x="1627288" y="1293544"/>
                  <a:pt x="1625293" y="1296537"/>
                </a:cubicBezTo>
                <a:cubicBezTo>
                  <a:pt x="1622616" y="1300552"/>
                  <a:pt x="1618019" y="1302964"/>
                  <a:pt x="1615057" y="1306773"/>
                </a:cubicBezTo>
                <a:cubicBezTo>
                  <a:pt x="1613885" y="1308280"/>
                  <a:pt x="1595493" y="1337113"/>
                  <a:pt x="1591174" y="1340892"/>
                </a:cubicBezTo>
                <a:cubicBezTo>
                  <a:pt x="1586183" y="1345259"/>
                  <a:pt x="1579709" y="1347568"/>
                  <a:pt x="1574114" y="1351128"/>
                </a:cubicBezTo>
                <a:cubicBezTo>
                  <a:pt x="1567195" y="1355531"/>
                  <a:pt x="1553642" y="1364776"/>
                  <a:pt x="1553642" y="1364776"/>
                </a:cubicBezTo>
                <a:cubicBezTo>
                  <a:pt x="1544544" y="1363639"/>
                  <a:pt x="1535193" y="1363777"/>
                  <a:pt x="1526347" y="1361364"/>
                </a:cubicBezTo>
                <a:cubicBezTo>
                  <a:pt x="1501555" y="1354602"/>
                  <a:pt x="1532273" y="1350500"/>
                  <a:pt x="1502463" y="1357952"/>
                </a:cubicBezTo>
                <a:cubicBezTo>
                  <a:pt x="1496776" y="1361364"/>
                  <a:pt x="1490998" y="1364628"/>
                  <a:pt x="1485403" y="1368188"/>
                </a:cubicBezTo>
                <a:cubicBezTo>
                  <a:pt x="1478484" y="1372591"/>
                  <a:pt x="1464932" y="1381836"/>
                  <a:pt x="1464932" y="1381836"/>
                </a:cubicBezTo>
                <a:cubicBezTo>
                  <a:pt x="1447326" y="1434652"/>
                  <a:pt x="1467506" y="1380100"/>
                  <a:pt x="1451284" y="1412543"/>
                </a:cubicBezTo>
                <a:cubicBezTo>
                  <a:pt x="1449676" y="1415760"/>
                  <a:pt x="1450213" y="1420048"/>
                  <a:pt x="1447872" y="1422779"/>
                </a:cubicBezTo>
                <a:cubicBezTo>
                  <a:pt x="1443133" y="1428308"/>
                  <a:pt x="1436255" y="1431589"/>
                  <a:pt x="1430812" y="1436427"/>
                </a:cubicBezTo>
                <a:cubicBezTo>
                  <a:pt x="1419511" y="1446473"/>
                  <a:pt x="1418221" y="1452888"/>
                  <a:pt x="1403517" y="1456898"/>
                </a:cubicBezTo>
                <a:cubicBezTo>
                  <a:pt x="1395758" y="1459014"/>
                  <a:pt x="1387594" y="1459173"/>
                  <a:pt x="1379633" y="1460310"/>
                </a:cubicBezTo>
                <a:cubicBezTo>
                  <a:pt x="1345036" y="1448777"/>
                  <a:pt x="1357904" y="1456058"/>
                  <a:pt x="1338690" y="1443251"/>
                </a:cubicBezTo>
                <a:cubicBezTo>
                  <a:pt x="1337553" y="1439839"/>
                  <a:pt x="1338422" y="1434762"/>
                  <a:pt x="1335278" y="1433015"/>
                </a:cubicBezTo>
                <a:cubicBezTo>
                  <a:pt x="1327080" y="1428460"/>
                  <a:pt x="1316797" y="1429396"/>
                  <a:pt x="1307983" y="1426191"/>
                </a:cubicBezTo>
                <a:cubicBezTo>
                  <a:pt x="1304129" y="1424790"/>
                  <a:pt x="1301159" y="1421642"/>
                  <a:pt x="1297747" y="1419367"/>
                </a:cubicBezTo>
                <a:cubicBezTo>
                  <a:pt x="1296610" y="1414818"/>
                  <a:pt x="1293910" y="1410389"/>
                  <a:pt x="1294335" y="1405719"/>
                </a:cubicBezTo>
                <a:cubicBezTo>
                  <a:pt x="1296344" y="1383626"/>
                  <a:pt x="1309034" y="1367924"/>
                  <a:pt x="1321630" y="1351128"/>
                </a:cubicBezTo>
                <a:cubicBezTo>
                  <a:pt x="1323249" y="1338174"/>
                  <a:pt x="1323342" y="1318707"/>
                  <a:pt x="1331866" y="1306773"/>
                </a:cubicBezTo>
                <a:cubicBezTo>
                  <a:pt x="1334249" y="1303436"/>
                  <a:pt x="1338690" y="1302224"/>
                  <a:pt x="1342102" y="1299949"/>
                </a:cubicBezTo>
                <a:cubicBezTo>
                  <a:pt x="1347789" y="1301086"/>
                  <a:pt x="1354443" y="1299990"/>
                  <a:pt x="1359162" y="1303361"/>
                </a:cubicBezTo>
                <a:cubicBezTo>
                  <a:pt x="1363301" y="1306317"/>
                  <a:pt x="1362730" y="1313101"/>
                  <a:pt x="1365986" y="1317009"/>
                </a:cubicBezTo>
                <a:cubicBezTo>
                  <a:pt x="1368611" y="1320159"/>
                  <a:pt x="1372884" y="1321450"/>
                  <a:pt x="1376221" y="1323833"/>
                </a:cubicBezTo>
                <a:cubicBezTo>
                  <a:pt x="1380848" y="1327138"/>
                  <a:pt x="1384932" y="1331247"/>
                  <a:pt x="1389869" y="1334068"/>
                </a:cubicBezTo>
                <a:cubicBezTo>
                  <a:pt x="1396787" y="1338021"/>
                  <a:pt x="1415564" y="1340057"/>
                  <a:pt x="1420577" y="1340892"/>
                </a:cubicBezTo>
                <a:cubicBezTo>
                  <a:pt x="1424509" y="1342203"/>
                  <a:pt x="1441343" y="1348106"/>
                  <a:pt x="1444460" y="1347716"/>
                </a:cubicBezTo>
                <a:cubicBezTo>
                  <a:pt x="1449507" y="1347085"/>
                  <a:pt x="1453559" y="1343167"/>
                  <a:pt x="1458108" y="1340892"/>
                </a:cubicBezTo>
                <a:cubicBezTo>
                  <a:pt x="1459245" y="1337480"/>
                  <a:pt x="1461520" y="1334253"/>
                  <a:pt x="1461520" y="1330656"/>
                </a:cubicBezTo>
                <a:cubicBezTo>
                  <a:pt x="1461520" y="1324857"/>
                  <a:pt x="1459515" y="1319223"/>
                  <a:pt x="1458108" y="1313597"/>
                </a:cubicBezTo>
                <a:cubicBezTo>
                  <a:pt x="1455304" y="1302382"/>
                  <a:pt x="1453049" y="1299256"/>
                  <a:pt x="1444460" y="1289713"/>
                </a:cubicBezTo>
                <a:cubicBezTo>
                  <a:pt x="1438004" y="1282540"/>
                  <a:pt x="1428305" y="1277873"/>
                  <a:pt x="1423989" y="1269242"/>
                </a:cubicBezTo>
                <a:cubicBezTo>
                  <a:pt x="1415007" y="1251278"/>
                  <a:pt x="1420762" y="1259191"/>
                  <a:pt x="1406929" y="1245358"/>
                </a:cubicBezTo>
                <a:cubicBezTo>
                  <a:pt x="1404654" y="1239671"/>
                  <a:pt x="1402256" y="1234033"/>
                  <a:pt x="1400105" y="1228298"/>
                </a:cubicBezTo>
                <a:cubicBezTo>
                  <a:pt x="1398842" y="1224930"/>
                  <a:pt x="1396693" y="1221659"/>
                  <a:pt x="1396693" y="1218062"/>
                </a:cubicBezTo>
                <a:cubicBezTo>
                  <a:pt x="1396693" y="1213250"/>
                  <a:pt x="1402840" y="1159663"/>
                  <a:pt x="1403517" y="1153236"/>
                </a:cubicBezTo>
                <a:cubicBezTo>
                  <a:pt x="1406462" y="1125255"/>
                  <a:pt x="1404540" y="1125772"/>
                  <a:pt x="1410341" y="1105468"/>
                </a:cubicBezTo>
                <a:cubicBezTo>
                  <a:pt x="1411329" y="1102010"/>
                  <a:pt x="1411663" y="1098159"/>
                  <a:pt x="1413753" y="1095233"/>
                </a:cubicBezTo>
                <a:cubicBezTo>
                  <a:pt x="1417492" y="1089998"/>
                  <a:pt x="1422851" y="1086134"/>
                  <a:pt x="1427400" y="1081585"/>
                </a:cubicBezTo>
                <a:cubicBezTo>
                  <a:pt x="1428735" y="1077580"/>
                  <a:pt x="1434581" y="1060914"/>
                  <a:pt x="1434224" y="1057701"/>
                </a:cubicBezTo>
                <a:cubicBezTo>
                  <a:pt x="1431062" y="1029244"/>
                  <a:pt x="1423513" y="1049106"/>
                  <a:pt x="1406929" y="1026994"/>
                </a:cubicBezTo>
                <a:cubicBezTo>
                  <a:pt x="1403517" y="1022445"/>
                  <a:pt x="1399954" y="1018005"/>
                  <a:pt x="1396693" y="1013346"/>
                </a:cubicBezTo>
                <a:cubicBezTo>
                  <a:pt x="1391990" y="1006627"/>
                  <a:pt x="1387966" y="999435"/>
                  <a:pt x="1383045" y="992874"/>
                </a:cubicBezTo>
                <a:cubicBezTo>
                  <a:pt x="1379633" y="988325"/>
                  <a:pt x="1376830" y="983248"/>
                  <a:pt x="1372809" y="979227"/>
                </a:cubicBezTo>
                <a:cubicBezTo>
                  <a:pt x="1366194" y="972612"/>
                  <a:pt x="1360664" y="971766"/>
                  <a:pt x="1352338" y="968991"/>
                </a:cubicBezTo>
                <a:cubicBezTo>
                  <a:pt x="1352312" y="969004"/>
                  <a:pt x="1321036" y="983232"/>
                  <a:pt x="1314806" y="989462"/>
                </a:cubicBezTo>
                <a:cubicBezTo>
                  <a:pt x="1309657" y="994611"/>
                  <a:pt x="1305708" y="1000835"/>
                  <a:pt x="1301159" y="1006522"/>
                </a:cubicBezTo>
                <a:cubicBezTo>
                  <a:pt x="1300022" y="1012209"/>
                  <a:pt x="1297747" y="1017783"/>
                  <a:pt x="1297747" y="1023582"/>
                </a:cubicBezTo>
                <a:cubicBezTo>
                  <a:pt x="1297747" y="1031818"/>
                  <a:pt x="1301878" y="1042799"/>
                  <a:pt x="1304571" y="1050877"/>
                </a:cubicBezTo>
                <a:cubicBezTo>
                  <a:pt x="1304422" y="1052071"/>
                  <a:pt x="1301417" y="1085006"/>
                  <a:pt x="1297747" y="1091821"/>
                </a:cubicBezTo>
                <a:cubicBezTo>
                  <a:pt x="1291915" y="1102652"/>
                  <a:pt x="1283604" y="1111979"/>
                  <a:pt x="1277275" y="1122528"/>
                </a:cubicBezTo>
                <a:lnTo>
                  <a:pt x="1267039" y="1139588"/>
                </a:lnTo>
                <a:cubicBezTo>
                  <a:pt x="1265902" y="1144137"/>
                  <a:pt x="1264466" y="1148622"/>
                  <a:pt x="1263627" y="1153236"/>
                </a:cubicBezTo>
                <a:cubicBezTo>
                  <a:pt x="1257354" y="1187736"/>
                  <a:pt x="1263810" y="1166334"/>
                  <a:pt x="1256803" y="1187355"/>
                </a:cubicBezTo>
                <a:cubicBezTo>
                  <a:pt x="1255666" y="1194179"/>
                  <a:pt x="1254976" y="1201093"/>
                  <a:pt x="1253392" y="1207827"/>
                </a:cubicBezTo>
                <a:cubicBezTo>
                  <a:pt x="1250422" y="1220450"/>
                  <a:pt x="1244279" y="1232439"/>
                  <a:pt x="1243156" y="1245358"/>
                </a:cubicBezTo>
                <a:cubicBezTo>
                  <a:pt x="1241789" y="1261075"/>
                  <a:pt x="1247021" y="1289018"/>
                  <a:pt x="1249980" y="1306773"/>
                </a:cubicBezTo>
                <a:cubicBezTo>
                  <a:pt x="1248843" y="1317009"/>
                  <a:pt x="1247544" y="1327228"/>
                  <a:pt x="1246568" y="1337480"/>
                </a:cubicBezTo>
                <a:cubicBezTo>
                  <a:pt x="1245270" y="1351114"/>
                  <a:pt x="1244668" y="1364812"/>
                  <a:pt x="1243156" y="1378424"/>
                </a:cubicBezTo>
                <a:cubicBezTo>
                  <a:pt x="1242392" y="1385299"/>
                  <a:pt x="1242838" y="1392708"/>
                  <a:pt x="1239744" y="1398895"/>
                </a:cubicBezTo>
                <a:cubicBezTo>
                  <a:pt x="1237910" y="1402563"/>
                  <a:pt x="1232845" y="1403336"/>
                  <a:pt x="1229508" y="1405719"/>
                </a:cubicBezTo>
                <a:cubicBezTo>
                  <a:pt x="1224881" y="1409024"/>
                  <a:pt x="1221255" y="1414157"/>
                  <a:pt x="1215860" y="1415955"/>
                </a:cubicBezTo>
                <a:cubicBezTo>
                  <a:pt x="1207161" y="1418855"/>
                  <a:pt x="1197663" y="1418230"/>
                  <a:pt x="1188565" y="1419367"/>
                </a:cubicBezTo>
                <a:cubicBezTo>
                  <a:pt x="1159062" y="1431168"/>
                  <a:pt x="1184346" y="1422464"/>
                  <a:pt x="1151033" y="1429603"/>
                </a:cubicBezTo>
                <a:cubicBezTo>
                  <a:pt x="1141863" y="1431568"/>
                  <a:pt x="1132876" y="1434318"/>
                  <a:pt x="1123738" y="1436427"/>
                </a:cubicBezTo>
                <a:cubicBezTo>
                  <a:pt x="1118087" y="1437731"/>
                  <a:pt x="1112365" y="1438702"/>
                  <a:pt x="1106678" y="1439839"/>
                </a:cubicBezTo>
                <a:cubicBezTo>
                  <a:pt x="1097644" y="1447065"/>
                  <a:pt x="1084252" y="1455447"/>
                  <a:pt x="1079383" y="1467134"/>
                </a:cubicBezTo>
                <a:cubicBezTo>
                  <a:pt x="1075776" y="1475791"/>
                  <a:pt x="1075525" y="1485533"/>
                  <a:pt x="1072559" y="1494430"/>
                </a:cubicBezTo>
                <a:lnTo>
                  <a:pt x="1069147" y="1504665"/>
                </a:lnTo>
                <a:cubicBezTo>
                  <a:pt x="1066577" y="1535502"/>
                  <a:pt x="1060044" y="1540142"/>
                  <a:pt x="1072559" y="1562668"/>
                </a:cubicBezTo>
                <a:cubicBezTo>
                  <a:pt x="1075321" y="1567639"/>
                  <a:pt x="1078168" y="1573011"/>
                  <a:pt x="1082795" y="1576316"/>
                </a:cubicBezTo>
                <a:cubicBezTo>
                  <a:pt x="1086611" y="1579042"/>
                  <a:pt x="1091933" y="1578440"/>
                  <a:pt x="1096442" y="1579728"/>
                </a:cubicBezTo>
                <a:cubicBezTo>
                  <a:pt x="1099900" y="1580716"/>
                  <a:pt x="1103266" y="1582003"/>
                  <a:pt x="1106678" y="1583140"/>
                </a:cubicBezTo>
                <a:cubicBezTo>
                  <a:pt x="1107815" y="1588827"/>
                  <a:pt x="1111497" y="1594574"/>
                  <a:pt x="1110090" y="1600200"/>
                </a:cubicBezTo>
                <a:cubicBezTo>
                  <a:pt x="1108920" y="1604881"/>
                  <a:pt x="1102994" y="1606772"/>
                  <a:pt x="1099854" y="1610436"/>
                </a:cubicBezTo>
                <a:cubicBezTo>
                  <a:pt x="1096153" y="1614753"/>
                  <a:pt x="1092923" y="1619456"/>
                  <a:pt x="1089618" y="1624083"/>
                </a:cubicBezTo>
                <a:cubicBezTo>
                  <a:pt x="1087235" y="1627420"/>
                  <a:pt x="1085694" y="1631419"/>
                  <a:pt x="1082795" y="1634319"/>
                </a:cubicBezTo>
                <a:cubicBezTo>
                  <a:pt x="1078774" y="1638340"/>
                  <a:pt x="1073374" y="1640751"/>
                  <a:pt x="1069147" y="1644555"/>
                </a:cubicBezTo>
                <a:cubicBezTo>
                  <a:pt x="1061974" y="1651011"/>
                  <a:pt x="1055499" y="1658203"/>
                  <a:pt x="1048675" y="1665027"/>
                </a:cubicBezTo>
                <a:lnTo>
                  <a:pt x="1038439" y="1675262"/>
                </a:lnTo>
                <a:cubicBezTo>
                  <a:pt x="1021640" y="1708860"/>
                  <a:pt x="1042217" y="1666761"/>
                  <a:pt x="1024792" y="1705970"/>
                </a:cubicBezTo>
                <a:cubicBezTo>
                  <a:pt x="1022726" y="1710618"/>
                  <a:pt x="1020243" y="1715069"/>
                  <a:pt x="1017968" y="1719618"/>
                </a:cubicBezTo>
                <a:cubicBezTo>
                  <a:pt x="1020243" y="1726442"/>
                  <a:pt x="1020980" y="1733989"/>
                  <a:pt x="1024792" y="1740089"/>
                </a:cubicBezTo>
                <a:cubicBezTo>
                  <a:pt x="1046838" y="1775363"/>
                  <a:pt x="1025996" y="1719819"/>
                  <a:pt x="1038439" y="1757149"/>
                </a:cubicBezTo>
                <a:cubicBezTo>
                  <a:pt x="1039576" y="1765110"/>
                  <a:pt x="1040412" y="1773121"/>
                  <a:pt x="1041851" y="1781033"/>
                </a:cubicBezTo>
                <a:cubicBezTo>
                  <a:pt x="1042690" y="1785646"/>
                  <a:pt x="1045263" y="1789991"/>
                  <a:pt x="1045263" y="1794680"/>
                </a:cubicBezTo>
                <a:cubicBezTo>
                  <a:pt x="1045263" y="1801598"/>
                  <a:pt x="1043529" y="1808440"/>
                  <a:pt x="1041851" y="1815152"/>
                </a:cubicBezTo>
                <a:cubicBezTo>
                  <a:pt x="1041646" y="1815974"/>
                  <a:pt x="1034505" y="1843058"/>
                  <a:pt x="1028203" y="1845859"/>
                </a:cubicBezTo>
                <a:cubicBezTo>
                  <a:pt x="1020854" y="1849125"/>
                  <a:pt x="1012281" y="1848134"/>
                  <a:pt x="1004320" y="1849271"/>
                </a:cubicBezTo>
                <a:cubicBezTo>
                  <a:pt x="1000908" y="1845859"/>
                  <a:pt x="998843" y="1838243"/>
                  <a:pt x="994084" y="1839036"/>
                </a:cubicBezTo>
                <a:cubicBezTo>
                  <a:pt x="988475" y="1839971"/>
                  <a:pt x="988040" y="1848841"/>
                  <a:pt x="983848" y="1852683"/>
                </a:cubicBezTo>
                <a:cubicBezTo>
                  <a:pt x="974289" y="1861445"/>
                  <a:pt x="953141" y="1876567"/>
                  <a:pt x="953141" y="1876567"/>
                </a:cubicBezTo>
                <a:cubicBezTo>
                  <a:pt x="952004" y="1879979"/>
                  <a:pt x="951146" y="1883497"/>
                  <a:pt x="949729" y="1886803"/>
                </a:cubicBezTo>
                <a:cubicBezTo>
                  <a:pt x="937079" y="1916320"/>
                  <a:pt x="947496" y="1886680"/>
                  <a:pt x="939493" y="1910686"/>
                </a:cubicBezTo>
                <a:cubicBezTo>
                  <a:pt x="933353" y="1959802"/>
                  <a:pt x="942160" y="1922414"/>
                  <a:pt x="929257" y="1948218"/>
                </a:cubicBezTo>
                <a:cubicBezTo>
                  <a:pt x="927649" y="1951435"/>
                  <a:pt x="928608" y="1956151"/>
                  <a:pt x="925845" y="1958453"/>
                </a:cubicBezTo>
                <a:cubicBezTo>
                  <a:pt x="921140" y="1962374"/>
                  <a:pt x="914264" y="1962538"/>
                  <a:pt x="908786" y="1965277"/>
                </a:cubicBezTo>
                <a:cubicBezTo>
                  <a:pt x="905118" y="1967111"/>
                  <a:pt x="901962" y="1969826"/>
                  <a:pt x="898550" y="1972101"/>
                </a:cubicBezTo>
                <a:cubicBezTo>
                  <a:pt x="895138" y="1969826"/>
                  <a:pt x="891214" y="1968177"/>
                  <a:pt x="888314" y="1965277"/>
                </a:cubicBezTo>
                <a:cubicBezTo>
                  <a:pt x="885414" y="1962378"/>
                  <a:pt x="883873" y="1958379"/>
                  <a:pt x="881490" y="1955042"/>
                </a:cubicBezTo>
                <a:cubicBezTo>
                  <a:pt x="878185" y="1950415"/>
                  <a:pt x="874666" y="1945943"/>
                  <a:pt x="871254" y="1941394"/>
                </a:cubicBezTo>
                <a:cubicBezTo>
                  <a:pt x="872391" y="1932295"/>
                  <a:pt x="870046" y="1922018"/>
                  <a:pt x="874666" y="1914098"/>
                </a:cubicBezTo>
                <a:cubicBezTo>
                  <a:pt x="878798" y="1907014"/>
                  <a:pt x="888577" y="1905372"/>
                  <a:pt x="895138" y="1900451"/>
                </a:cubicBezTo>
                <a:lnTo>
                  <a:pt x="908786" y="1890215"/>
                </a:lnTo>
                <a:cubicBezTo>
                  <a:pt x="923897" y="1867546"/>
                  <a:pt x="908958" y="1894789"/>
                  <a:pt x="912197" y="1852683"/>
                </a:cubicBezTo>
                <a:cubicBezTo>
                  <a:pt x="912667" y="1846577"/>
                  <a:pt x="916282" y="1841102"/>
                  <a:pt x="919021" y="1835624"/>
                </a:cubicBezTo>
                <a:cubicBezTo>
                  <a:pt x="923981" y="1825704"/>
                  <a:pt x="929523" y="1820849"/>
                  <a:pt x="939493" y="1815152"/>
                </a:cubicBezTo>
                <a:cubicBezTo>
                  <a:pt x="942616" y="1813368"/>
                  <a:pt x="946317" y="1812877"/>
                  <a:pt x="949729" y="1811740"/>
                </a:cubicBezTo>
                <a:cubicBezTo>
                  <a:pt x="947454" y="1807191"/>
                  <a:pt x="946974" y="1801144"/>
                  <a:pt x="942905" y="1798092"/>
                </a:cubicBezTo>
                <a:cubicBezTo>
                  <a:pt x="937150" y="1793776"/>
                  <a:pt x="929112" y="1793939"/>
                  <a:pt x="922433" y="1791268"/>
                </a:cubicBezTo>
                <a:cubicBezTo>
                  <a:pt x="916747" y="1788994"/>
                  <a:pt x="911108" y="1786595"/>
                  <a:pt x="905374" y="1784445"/>
                </a:cubicBezTo>
                <a:cubicBezTo>
                  <a:pt x="902006" y="1783182"/>
                  <a:pt x="898355" y="1782641"/>
                  <a:pt x="895138" y="1781033"/>
                </a:cubicBezTo>
                <a:cubicBezTo>
                  <a:pt x="891470" y="1779199"/>
                  <a:pt x="888314" y="1776484"/>
                  <a:pt x="884902" y="1774209"/>
                </a:cubicBezTo>
                <a:cubicBezTo>
                  <a:pt x="882627" y="1768522"/>
                  <a:pt x="878078" y="1763274"/>
                  <a:pt x="878078" y="1757149"/>
                </a:cubicBezTo>
                <a:cubicBezTo>
                  <a:pt x="878078" y="1746664"/>
                  <a:pt x="880563" y="1735987"/>
                  <a:pt x="884902" y="1726442"/>
                </a:cubicBezTo>
                <a:cubicBezTo>
                  <a:pt x="886599" y="1722709"/>
                  <a:pt x="891801" y="1722001"/>
                  <a:pt x="895138" y="1719618"/>
                </a:cubicBezTo>
                <a:cubicBezTo>
                  <a:pt x="901935" y="1714763"/>
                  <a:pt x="913853" y="1706381"/>
                  <a:pt x="919021" y="1699146"/>
                </a:cubicBezTo>
                <a:cubicBezTo>
                  <a:pt x="921977" y="1695007"/>
                  <a:pt x="923149" y="1689811"/>
                  <a:pt x="925845" y="1685498"/>
                </a:cubicBezTo>
                <a:cubicBezTo>
                  <a:pt x="927787" y="1682391"/>
                  <a:pt x="940683" y="1666616"/>
                  <a:pt x="942905" y="1661615"/>
                </a:cubicBezTo>
                <a:cubicBezTo>
                  <a:pt x="945826" y="1655042"/>
                  <a:pt x="949729" y="1641143"/>
                  <a:pt x="949729" y="1641143"/>
                </a:cubicBezTo>
                <a:cubicBezTo>
                  <a:pt x="947454" y="1617259"/>
                  <a:pt x="946553" y="1593205"/>
                  <a:pt x="942905" y="1569492"/>
                </a:cubicBezTo>
                <a:cubicBezTo>
                  <a:pt x="941974" y="1563439"/>
                  <a:pt x="938231" y="1558167"/>
                  <a:pt x="936081" y="1552433"/>
                </a:cubicBezTo>
                <a:cubicBezTo>
                  <a:pt x="934818" y="1549065"/>
                  <a:pt x="933806" y="1545609"/>
                  <a:pt x="932669" y="1542197"/>
                </a:cubicBezTo>
                <a:cubicBezTo>
                  <a:pt x="933806" y="1516039"/>
                  <a:pt x="934147" y="1489834"/>
                  <a:pt x="936081" y="1463722"/>
                </a:cubicBezTo>
                <a:cubicBezTo>
                  <a:pt x="936939" y="1452141"/>
                  <a:pt x="939995" y="1448690"/>
                  <a:pt x="946317" y="1439839"/>
                </a:cubicBezTo>
                <a:cubicBezTo>
                  <a:pt x="967465" y="1410233"/>
                  <a:pt x="947304" y="1440065"/>
                  <a:pt x="963377" y="1415955"/>
                </a:cubicBezTo>
                <a:cubicBezTo>
                  <a:pt x="964514" y="1411406"/>
                  <a:pt x="965501" y="1406816"/>
                  <a:pt x="966789" y="1402307"/>
                </a:cubicBezTo>
                <a:cubicBezTo>
                  <a:pt x="967777" y="1398849"/>
                  <a:pt x="970200" y="1395667"/>
                  <a:pt x="970200" y="1392071"/>
                </a:cubicBezTo>
                <a:cubicBezTo>
                  <a:pt x="970200" y="1378818"/>
                  <a:pt x="972726" y="1345968"/>
                  <a:pt x="959965" y="1330656"/>
                </a:cubicBezTo>
                <a:cubicBezTo>
                  <a:pt x="956522" y="1326524"/>
                  <a:pt x="939721" y="1318829"/>
                  <a:pt x="936081" y="1317009"/>
                </a:cubicBezTo>
                <a:cubicBezTo>
                  <a:pt x="926983" y="1319284"/>
                  <a:pt x="917600" y="1320628"/>
                  <a:pt x="908786" y="1323833"/>
                </a:cubicBezTo>
                <a:cubicBezTo>
                  <a:pt x="904932" y="1325234"/>
                  <a:pt x="901450" y="1327757"/>
                  <a:pt x="898550" y="1330656"/>
                </a:cubicBezTo>
                <a:cubicBezTo>
                  <a:pt x="889692" y="1339514"/>
                  <a:pt x="886895" y="1347142"/>
                  <a:pt x="881490" y="1357952"/>
                </a:cubicBezTo>
                <a:cubicBezTo>
                  <a:pt x="880353" y="1372737"/>
                  <a:pt x="881474" y="1387873"/>
                  <a:pt x="878078" y="1402307"/>
                </a:cubicBezTo>
                <a:cubicBezTo>
                  <a:pt x="876776" y="1407842"/>
                  <a:pt x="870663" y="1411018"/>
                  <a:pt x="867842" y="1415955"/>
                </a:cubicBezTo>
                <a:cubicBezTo>
                  <a:pt x="856119" y="1436471"/>
                  <a:pt x="877605" y="1416309"/>
                  <a:pt x="850783" y="1436427"/>
                </a:cubicBezTo>
                <a:cubicBezTo>
                  <a:pt x="825762" y="1435290"/>
                  <a:pt x="800426" y="1437133"/>
                  <a:pt x="775720" y="1433015"/>
                </a:cubicBezTo>
                <a:cubicBezTo>
                  <a:pt x="771675" y="1432341"/>
                  <a:pt x="771796" y="1425679"/>
                  <a:pt x="768896" y="1422779"/>
                </a:cubicBezTo>
                <a:cubicBezTo>
                  <a:pt x="765996" y="1419879"/>
                  <a:pt x="762072" y="1418230"/>
                  <a:pt x="758660" y="1415955"/>
                </a:cubicBezTo>
                <a:cubicBezTo>
                  <a:pt x="757051" y="1406300"/>
                  <a:pt x="752392" y="1374990"/>
                  <a:pt x="748424" y="1368188"/>
                </a:cubicBezTo>
                <a:cubicBezTo>
                  <a:pt x="745844" y="1363766"/>
                  <a:pt x="727467" y="1351942"/>
                  <a:pt x="721129" y="1347716"/>
                </a:cubicBezTo>
                <a:cubicBezTo>
                  <a:pt x="710822" y="1321948"/>
                  <a:pt x="715791" y="1336598"/>
                  <a:pt x="707481" y="1303361"/>
                </a:cubicBezTo>
                <a:lnTo>
                  <a:pt x="707481" y="1303361"/>
                </a:lnTo>
                <a:cubicBezTo>
                  <a:pt x="706344" y="1299949"/>
                  <a:pt x="706316" y="1295933"/>
                  <a:pt x="704069" y="1293125"/>
                </a:cubicBezTo>
                <a:cubicBezTo>
                  <a:pt x="701507" y="1289923"/>
                  <a:pt x="696898" y="1289025"/>
                  <a:pt x="693833" y="1286301"/>
                </a:cubicBezTo>
                <a:cubicBezTo>
                  <a:pt x="686620" y="1279890"/>
                  <a:pt x="680979" y="1271755"/>
                  <a:pt x="673362" y="1265830"/>
                </a:cubicBezTo>
                <a:cubicBezTo>
                  <a:pt x="639417" y="1239428"/>
                  <a:pt x="653444" y="1249139"/>
                  <a:pt x="632418" y="1235122"/>
                </a:cubicBezTo>
                <a:cubicBezTo>
                  <a:pt x="630144" y="1230573"/>
                  <a:pt x="628065" y="1225920"/>
                  <a:pt x="625595" y="1221474"/>
                </a:cubicBezTo>
                <a:cubicBezTo>
                  <a:pt x="622375" y="1215677"/>
                  <a:pt x="616297" y="1210980"/>
                  <a:pt x="615359" y="1204415"/>
                </a:cubicBezTo>
                <a:cubicBezTo>
                  <a:pt x="613902" y="1194220"/>
                  <a:pt x="616273" y="1183698"/>
                  <a:pt x="618771" y="1173707"/>
                </a:cubicBezTo>
                <a:cubicBezTo>
                  <a:pt x="619766" y="1169729"/>
                  <a:pt x="623212" y="1166808"/>
                  <a:pt x="625595" y="1163471"/>
                </a:cubicBezTo>
                <a:cubicBezTo>
                  <a:pt x="628900" y="1158844"/>
                  <a:pt x="632418" y="1154373"/>
                  <a:pt x="635830" y="1149824"/>
                </a:cubicBezTo>
                <a:cubicBezTo>
                  <a:pt x="641836" y="1131807"/>
                  <a:pt x="637247" y="1142581"/>
                  <a:pt x="652890" y="1119116"/>
                </a:cubicBezTo>
                <a:cubicBezTo>
                  <a:pt x="655165" y="1115704"/>
                  <a:pt x="656302" y="1111155"/>
                  <a:pt x="659714" y="1108880"/>
                </a:cubicBezTo>
                <a:lnTo>
                  <a:pt x="669950" y="1102056"/>
                </a:lnTo>
                <a:cubicBezTo>
                  <a:pt x="671087" y="1098644"/>
                  <a:pt x="671272" y="1094747"/>
                  <a:pt x="673362" y="1091821"/>
                </a:cubicBezTo>
                <a:cubicBezTo>
                  <a:pt x="693745" y="1063285"/>
                  <a:pt x="679211" y="1089383"/>
                  <a:pt x="697245" y="1071349"/>
                </a:cubicBezTo>
                <a:cubicBezTo>
                  <a:pt x="701266" y="1067328"/>
                  <a:pt x="704176" y="1062328"/>
                  <a:pt x="707481" y="1057701"/>
                </a:cubicBezTo>
                <a:cubicBezTo>
                  <a:pt x="709864" y="1054364"/>
                  <a:pt x="711219" y="1050165"/>
                  <a:pt x="714305" y="1047465"/>
                </a:cubicBezTo>
                <a:cubicBezTo>
                  <a:pt x="742780" y="1022550"/>
                  <a:pt x="726647" y="1045360"/>
                  <a:pt x="751836" y="1020170"/>
                </a:cubicBezTo>
                <a:cubicBezTo>
                  <a:pt x="755857" y="1016149"/>
                  <a:pt x="758371" y="1010840"/>
                  <a:pt x="762072" y="1006522"/>
                </a:cubicBezTo>
                <a:cubicBezTo>
                  <a:pt x="765212" y="1002858"/>
                  <a:pt x="768896" y="999698"/>
                  <a:pt x="772308" y="996286"/>
                </a:cubicBezTo>
                <a:cubicBezTo>
                  <a:pt x="771171" y="986050"/>
                  <a:pt x="773828" y="974620"/>
                  <a:pt x="768896" y="965579"/>
                </a:cubicBezTo>
                <a:cubicBezTo>
                  <a:pt x="766868" y="961860"/>
                  <a:pt x="742937" y="956530"/>
                  <a:pt x="738189" y="955343"/>
                </a:cubicBezTo>
                <a:cubicBezTo>
                  <a:pt x="730228" y="956480"/>
                  <a:pt x="722191" y="957178"/>
                  <a:pt x="714305" y="958755"/>
                </a:cubicBezTo>
                <a:cubicBezTo>
                  <a:pt x="710778" y="959460"/>
                  <a:pt x="707527" y="961179"/>
                  <a:pt x="704069" y="962167"/>
                </a:cubicBezTo>
                <a:cubicBezTo>
                  <a:pt x="699560" y="963455"/>
                  <a:pt x="694970" y="964442"/>
                  <a:pt x="690421" y="965579"/>
                </a:cubicBezTo>
                <a:cubicBezTo>
                  <a:pt x="674427" y="973577"/>
                  <a:pt x="676060" y="970962"/>
                  <a:pt x="663126" y="986051"/>
                </a:cubicBezTo>
                <a:cubicBezTo>
                  <a:pt x="660457" y="989164"/>
                  <a:pt x="659504" y="993725"/>
                  <a:pt x="656302" y="996286"/>
                </a:cubicBezTo>
                <a:cubicBezTo>
                  <a:pt x="653493" y="998533"/>
                  <a:pt x="649283" y="998090"/>
                  <a:pt x="646066" y="999698"/>
                </a:cubicBezTo>
                <a:cubicBezTo>
                  <a:pt x="599582" y="1022940"/>
                  <a:pt x="655360" y="997311"/>
                  <a:pt x="615359" y="1020170"/>
                </a:cubicBezTo>
                <a:cubicBezTo>
                  <a:pt x="612236" y="1021954"/>
                  <a:pt x="608535" y="1022445"/>
                  <a:pt x="605123" y="1023582"/>
                </a:cubicBezTo>
                <a:cubicBezTo>
                  <a:pt x="600574" y="1026994"/>
                  <a:pt x="597151" y="1033463"/>
                  <a:pt x="591475" y="1033818"/>
                </a:cubicBezTo>
                <a:cubicBezTo>
                  <a:pt x="566859" y="1035357"/>
                  <a:pt x="547679" y="1026318"/>
                  <a:pt x="526648" y="1016758"/>
                </a:cubicBezTo>
                <a:cubicBezTo>
                  <a:pt x="503458" y="1006217"/>
                  <a:pt x="522298" y="1013034"/>
                  <a:pt x="502765" y="1006522"/>
                </a:cubicBezTo>
                <a:cubicBezTo>
                  <a:pt x="489313" y="1007269"/>
                  <a:pt x="446251" y="1006758"/>
                  <a:pt x="424290" y="1013346"/>
                </a:cubicBezTo>
                <a:cubicBezTo>
                  <a:pt x="418424" y="1015106"/>
                  <a:pt x="412917" y="1017895"/>
                  <a:pt x="407230" y="1020170"/>
                </a:cubicBezTo>
                <a:cubicBezTo>
                  <a:pt x="396994" y="1017895"/>
                  <a:pt x="386866" y="1011622"/>
                  <a:pt x="376523" y="1013346"/>
                </a:cubicBezTo>
                <a:cubicBezTo>
                  <a:pt x="370914" y="1014281"/>
                  <a:pt x="369592" y="1022367"/>
                  <a:pt x="366287" y="1026994"/>
                </a:cubicBezTo>
                <a:cubicBezTo>
                  <a:pt x="363904" y="1030331"/>
                  <a:pt x="361498" y="1033670"/>
                  <a:pt x="359463" y="1037230"/>
                </a:cubicBezTo>
                <a:cubicBezTo>
                  <a:pt x="356940" y="1041646"/>
                  <a:pt x="356235" y="1047281"/>
                  <a:pt x="352639" y="1050877"/>
                </a:cubicBezTo>
                <a:cubicBezTo>
                  <a:pt x="340560" y="1062956"/>
                  <a:pt x="333379" y="1060810"/>
                  <a:pt x="318520" y="1064525"/>
                </a:cubicBezTo>
                <a:cubicBezTo>
                  <a:pt x="315031" y="1065397"/>
                  <a:pt x="311696" y="1066800"/>
                  <a:pt x="308284" y="1067937"/>
                </a:cubicBezTo>
                <a:cubicBezTo>
                  <a:pt x="304872" y="1062250"/>
                  <a:pt x="298397" y="1057500"/>
                  <a:pt x="298048" y="1050877"/>
                </a:cubicBezTo>
                <a:cubicBezTo>
                  <a:pt x="296588" y="1023147"/>
                  <a:pt x="300526" y="1009567"/>
                  <a:pt x="311696" y="989462"/>
                </a:cubicBezTo>
                <a:cubicBezTo>
                  <a:pt x="314917" y="983665"/>
                  <a:pt x="317861" y="977637"/>
                  <a:pt x="321932" y="972403"/>
                </a:cubicBezTo>
                <a:cubicBezTo>
                  <a:pt x="330842" y="960948"/>
                  <a:pt x="335095" y="959079"/>
                  <a:pt x="345815" y="951931"/>
                </a:cubicBezTo>
                <a:cubicBezTo>
                  <a:pt x="349227" y="929185"/>
                  <a:pt x="347863" y="905186"/>
                  <a:pt x="356051" y="883692"/>
                </a:cubicBezTo>
                <a:cubicBezTo>
                  <a:pt x="358116" y="878273"/>
                  <a:pt x="368392" y="883651"/>
                  <a:pt x="373111" y="880280"/>
                </a:cubicBezTo>
                <a:cubicBezTo>
                  <a:pt x="377250" y="877324"/>
                  <a:pt x="376679" y="870540"/>
                  <a:pt x="379935" y="866633"/>
                </a:cubicBezTo>
                <a:cubicBezTo>
                  <a:pt x="382560" y="863483"/>
                  <a:pt x="386759" y="862084"/>
                  <a:pt x="390171" y="859809"/>
                </a:cubicBezTo>
                <a:cubicBezTo>
                  <a:pt x="392446" y="855260"/>
                  <a:pt x="396633" y="851234"/>
                  <a:pt x="396995" y="846161"/>
                </a:cubicBezTo>
                <a:cubicBezTo>
                  <a:pt x="397705" y="836216"/>
                  <a:pt x="394472" y="811298"/>
                  <a:pt x="390171" y="798394"/>
                </a:cubicBezTo>
                <a:cubicBezTo>
                  <a:pt x="388234" y="792584"/>
                  <a:pt x="385498" y="787069"/>
                  <a:pt x="383347" y="781334"/>
                </a:cubicBezTo>
                <a:cubicBezTo>
                  <a:pt x="382084" y="777966"/>
                  <a:pt x="381072" y="774510"/>
                  <a:pt x="379935" y="771098"/>
                </a:cubicBezTo>
                <a:cubicBezTo>
                  <a:pt x="381072" y="754038"/>
                  <a:pt x="381459" y="736912"/>
                  <a:pt x="383347" y="719919"/>
                </a:cubicBezTo>
                <a:cubicBezTo>
                  <a:pt x="383744" y="716344"/>
                  <a:pt x="385887" y="713172"/>
                  <a:pt x="386759" y="709683"/>
                </a:cubicBezTo>
                <a:cubicBezTo>
                  <a:pt x="389567" y="698452"/>
                  <a:pt x="388982" y="688324"/>
                  <a:pt x="396995" y="678976"/>
                </a:cubicBezTo>
                <a:cubicBezTo>
                  <a:pt x="400696" y="674658"/>
                  <a:pt x="406325" y="672441"/>
                  <a:pt x="410642" y="668740"/>
                </a:cubicBezTo>
                <a:cubicBezTo>
                  <a:pt x="418839" y="661713"/>
                  <a:pt x="421060" y="655989"/>
                  <a:pt x="431114" y="651680"/>
                </a:cubicBezTo>
                <a:cubicBezTo>
                  <a:pt x="435424" y="649833"/>
                  <a:pt x="440313" y="649751"/>
                  <a:pt x="444762" y="648268"/>
                </a:cubicBezTo>
                <a:cubicBezTo>
                  <a:pt x="450572" y="646331"/>
                  <a:pt x="456011" y="643382"/>
                  <a:pt x="461821" y="641445"/>
                </a:cubicBezTo>
                <a:cubicBezTo>
                  <a:pt x="466270" y="639962"/>
                  <a:pt x="471078" y="639680"/>
                  <a:pt x="475469" y="638033"/>
                </a:cubicBezTo>
                <a:cubicBezTo>
                  <a:pt x="480231" y="636247"/>
                  <a:pt x="484442" y="633213"/>
                  <a:pt x="489117" y="631209"/>
                </a:cubicBezTo>
                <a:cubicBezTo>
                  <a:pt x="524249" y="616152"/>
                  <a:pt x="467753" y="643598"/>
                  <a:pt x="513000" y="620973"/>
                </a:cubicBezTo>
                <a:cubicBezTo>
                  <a:pt x="517549" y="622110"/>
                  <a:pt x="521972" y="624745"/>
                  <a:pt x="526648" y="624385"/>
                </a:cubicBezTo>
                <a:cubicBezTo>
                  <a:pt x="532314" y="623949"/>
                  <a:pt x="560429" y="616793"/>
                  <a:pt x="571003" y="614149"/>
                </a:cubicBezTo>
                <a:cubicBezTo>
                  <a:pt x="576690" y="609600"/>
                  <a:pt x="582004" y="604541"/>
                  <a:pt x="588063" y="600501"/>
                </a:cubicBezTo>
                <a:cubicBezTo>
                  <a:pt x="592295" y="597680"/>
                  <a:pt x="597572" y="596633"/>
                  <a:pt x="601711" y="593677"/>
                </a:cubicBezTo>
                <a:cubicBezTo>
                  <a:pt x="605637" y="590873"/>
                  <a:pt x="608240" y="586531"/>
                  <a:pt x="611947" y="583442"/>
                </a:cubicBezTo>
                <a:cubicBezTo>
                  <a:pt x="615097" y="580817"/>
                  <a:pt x="619118" y="579342"/>
                  <a:pt x="622183" y="576618"/>
                </a:cubicBezTo>
                <a:cubicBezTo>
                  <a:pt x="629396" y="570207"/>
                  <a:pt x="636243" y="563359"/>
                  <a:pt x="642654" y="556146"/>
                </a:cubicBezTo>
                <a:cubicBezTo>
                  <a:pt x="645378" y="553081"/>
                  <a:pt x="646365" y="548579"/>
                  <a:pt x="649478" y="545910"/>
                </a:cubicBezTo>
                <a:cubicBezTo>
                  <a:pt x="654513" y="541594"/>
                  <a:pt x="660851" y="539086"/>
                  <a:pt x="666538" y="535674"/>
                </a:cubicBezTo>
                <a:cubicBezTo>
                  <a:pt x="667675" y="532262"/>
                  <a:pt x="666611" y="526775"/>
                  <a:pt x="669950" y="525439"/>
                </a:cubicBezTo>
                <a:cubicBezTo>
                  <a:pt x="671374" y="524869"/>
                  <a:pt x="691199" y="531092"/>
                  <a:pt x="693833" y="532262"/>
                </a:cubicBezTo>
                <a:cubicBezTo>
                  <a:pt x="711036" y="539908"/>
                  <a:pt x="727533" y="549154"/>
                  <a:pt x="745012" y="556146"/>
                </a:cubicBezTo>
                <a:cubicBezTo>
                  <a:pt x="822999" y="587341"/>
                  <a:pt x="751808" y="552720"/>
                  <a:pt x="792780" y="573206"/>
                </a:cubicBezTo>
                <a:cubicBezTo>
                  <a:pt x="799094" y="571943"/>
                  <a:pt x="831198" y="566000"/>
                  <a:pt x="833723" y="562970"/>
                </a:cubicBezTo>
                <a:cubicBezTo>
                  <a:pt x="836979" y="559063"/>
                  <a:pt x="830248" y="553150"/>
                  <a:pt x="826899" y="549322"/>
                </a:cubicBezTo>
                <a:cubicBezTo>
                  <a:pt x="822103" y="543841"/>
                  <a:pt x="815526" y="540223"/>
                  <a:pt x="809839" y="535674"/>
                </a:cubicBezTo>
                <a:cubicBezTo>
                  <a:pt x="810976" y="532262"/>
                  <a:pt x="811004" y="528247"/>
                  <a:pt x="813251" y="525439"/>
                </a:cubicBezTo>
                <a:cubicBezTo>
                  <a:pt x="818953" y="518312"/>
                  <a:pt x="826198" y="518428"/>
                  <a:pt x="833723" y="515203"/>
                </a:cubicBezTo>
                <a:cubicBezTo>
                  <a:pt x="838398" y="513199"/>
                  <a:pt x="842822" y="510654"/>
                  <a:pt x="847371" y="508379"/>
                </a:cubicBezTo>
                <a:cubicBezTo>
                  <a:pt x="848508" y="503830"/>
                  <a:pt x="849495" y="499240"/>
                  <a:pt x="850783" y="494731"/>
                </a:cubicBezTo>
                <a:cubicBezTo>
                  <a:pt x="851771" y="491273"/>
                  <a:pt x="854195" y="488092"/>
                  <a:pt x="854195" y="484495"/>
                </a:cubicBezTo>
                <a:cubicBezTo>
                  <a:pt x="854195" y="473065"/>
                  <a:pt x="854397" y="461219"/>
                  <a:pt x="850783" y="450376"/>
                </a:cubicBezTo>
                <a:cubicBezTo>
                  <a:pt x="848480" y="443467"/>
                  <a:pt x="841684" y="439003"/>
                  <a:pt x="837135" y="433316"/>
                </a:cubicBezTo>
                <a:cubicBezTo>
                  <a:pt x="835998" y="429904"/>
                  <a:pt x="834711" y="426538"/>
                  <a:pt x="833723" y="423080"/>
                </a:cubicBezTo>
                <a:cubicBezTo>
                  <a:pt x="832435" y="418571"/>
                  <a:pt x="832158" y="413743"/>
                  <a:pt x="830311" y="409433"/>
                </a:cubicBezTo>
                <a:cubicBezTo>
                  <a:pt x="828696" y="405664"/>
                  <a:pt x="825762" y="402609"/>
                  <a:pt x="823487" y="399197"/>
                </a:cubicBezTo>
                <a:cubicBezTo>
                  <a:pt x="827983" y="354240"/>
                  <a:pt x="828999" y="362196"/>
                  <a:pt x="823487" y="307074"/>
                </a:cubicBezTo>
                <a:cubicBezTo>
                  <a:pt x="823129" y="303496"/>
                  <a:pt x="821212" y="300251"/>
                  <a:pt x="820075" y="296839"/>
                </a:cubicBezTo>
                <a:cubicBezTo>
                  <a:pt x="818938" y="287740"/>
                  <a:pt x="819076" y="278389"/>
                  <a:pt x="816663" y="269543"/>
                </a:cubicBezTo>
                <a:cubicBezTo>
                  <a:pt x="815584" y="265587"/>
                  <a:pt x="811279" y="263147"/>
                  <a:pt x="809839" y="259307"/>
                </a:cubicBezTo>
                <a:cubicBezTo>
                  <a:pt x="805622" y="248063"/>
                  <a:pt x="804909" y="219748"/>
                  <a:pt x="803015" y="211540"/>
                </a:cubicBezTo>
                <a:cubicBezTo>
                  <a:pt x="800451" y="200429"/>
                  <a:pt x="794101" y="197122"/>
                  <a:pt x="789368" y="187656"/>
                </a:cubicBezTo>
                <a:cubicBezTo>
                  <a:pt x="779492" y="167906"/>
                  <a:pt x="795124" y="186589"/>
                  <a:pt x="775720" y="167185"/>
                </a:cubicBezTo>
                <a:cubicBezTo>
                  <a:pt x="774583" y="163773"/>
                  <a:pt x="774555" y="159757"/>
                  <a:pt x="772308" y="156949"/>
                </a:cubicBezTo>
                <a:cubicBezTo>
                  <a:pt x="766417" y="149586"/>
                  <a:pt x="756619" y="148762"/>
                  <a:pt x="748424" y="146713"/>
                </a:cubicBezTo>
                <a:cubicBezTo>
                  <a:pt x="742738" y="147850"/>
                  <a:pt x="736338" y="147141"/>
                  <a:pt x="731365" y="150125"/>
                </a:cubicBezTo>
                <a:cubicBezTo>
                  <a:pt x="714477" y="160258"/>
                  <a:pt x="713862" y="168292"/>
                  <a:pt x="707481" y="184245"/>
                </a:cubicBezTo>
                <a:cubicBezTo>
                  <a:pt x="712030" y="194481"/>
                  <a:pt x="714916" y="205632"/>
                  <a:pt x="721129" y="214952"/>
                </a:cubicBezTo>
                <a:cubicBezTo>
                  <a:pt x="724283" y="219684"/>
                  <a:pt x="732394" y="220025"/>
                  <a:pt x="734777" y="225188"/>
                </a:cubicBezTo>
                <a:cubicBezTo>
                  <a:pt x="739637" y="235719"/>
                  <a:pt x="737932" y="248304"/>
                  <a:pt x="741600" y="259307"/>
                </a:cubicBezTo>
                <a:cubicBezTo>
                  <a:pt x="742737" y="262719"/>
                  <a:pt x="743749" y="266175"/>
                  <a:pt x="745012" y="269543"/>
                </a:cubicBezTo>
                <a:cubicBezTo>
                  <a:pt x="747163" y="275278"/>
                  <a:pt x="749097" y="281125"/>
                  <a:pt x="751836" y="286603"/>
                </a:cubicBezTo>
                <a:cubicBezTo>
                  <a:pt x="753670" y="290271"/>
                  <a:pt x="756487" y="293362"/>
                  <a:pt x="758660" y="296839"/>
                </a:cubicBezTo>
                <a:cubicBezTo>
                  <a:pt x="762175" y="302462"/>
                  <a:pt x="765930" y="307967"/>
                  <a:pt x="768896" y="313898"/>
                </a:cubicBezTo>
                <a:cubicBezTo>
                  <a:pt x="770504" y="317115"/>
                  <a:pt x="771171" y="320722"/>
                  <a:pt x="772308" y="324134"/>
                </a:cubicBezTo>
                <a:cubicBezTo>
                  <a:pt x="772839" y="328383"/>
                  <a:pt x="779378" y="379680"/>
                  <a:pt x="779132" y="382137"/>
                </a:cubicBezTo>
                <a:cubicBezTo>
                  <a:pt x="777842" y="395040"/>
                  <a:pt x="774695" y="408070"/>
                  <a:pt x="768896" y="419668"/>
                </a:cubicBezTo>
                <a:cubicBezTo>
                  <a:pt x="766353" y="424754"/>
                  <a:pt x="760334" y="427361"/>
                  <a:pt x="755248" y="429904"/>
                </a:cubicBezTo>
                <a:cubicBezTo>
                  <a:pt x="737871" y="438593"/>
                  <a:pt x="726880" y="437156"/>
                  <a:pt x="707481" y="440140"/>
                </a:cubicBezTo>
                <a:cubicBezTo>
                  <a:pt x="701749" y="441022"/>
                  <a:pt x="696108" y="442415"/>
                  <a:pt x="690421" y="443552"/>
                </a:cubicBezTo>
                <a:cubicBezTo>
                  <a:pt x="683597" y="441277"/>
                  <a:pt x="675803" y="440909"/>
                  <a:pt x="669950" y="436728"/>
                </a:cubicBezTo>
                <a:cubicBezTo>
                  <a:pt x="630464" y="408524"/>
                  <a:pt x="652752" y="419505"/>
                  <a:pt x="635830" y="399197"/>
                </a:cubicBezTo>
                <a:cubicBezTo>
                  <a:pt x="632741" y="395490"/>
                  <a:pt x="629007" y="392373"/>
                  <a:pt x="625595" y="388961"/>
                </a:cubicBezTo>
                <a:cubicBezTo>
                  <a:pt x="623225" y="381850"/>
                  <a:pt x="620044" y="370699"/>
                  <a:pt x="615359" y="365077"/>
                </a:cubicBezTo>
                <a:cubicBezTo>
                  <a:pt x="612734" y="361927"/>
                  <a:pt x="608535" y="360528"/>
                  <a:pt x="605123" y="358253"/>
                </a:cubicBezTo>
                <a:cubicBezTo>
                  <a:pt x="596024" y="360528"/>
                  <a:pt x="586365" y="361196"/>
                  <a:pt x="577827" y="365077"/>
                </a:cubicBezTo>
                <a:cubicBezTo>
                  <a:pt x="562465" y="372060"/>
                  <a:pt x="569179" y="383168"/>
                  <a:pt x="560768" y="395785"/>
                </a:cubicBezTo>
                <a:cubicBezTo>
                  <a:pt x="553075" y="407325"/>
                  <a:pt x="549800" y="413687"/>
                  <a:pt x="536884" y="423080"/>
                </a:cubicBezTo>
                <a:cubicBezTo>
                  <a:pt x="530714" y="427567"/>
                  <a:pt x="522954" y="429391"/>
                  <a:pt x="516412" y="433316"/>
                </a:cubicBezTo>
                <a:cubicBezTo>
                  <a:pt x="505863" y="439645"/>
                  <a:pt x="496053" y="447136"/>
                  <a:pt x="485705" y="453788"/>
                </a:cubicBezTo>
                <a:cubicBezTo>
                  <a:pt x="480127" y="457374"/>
                  <a:pt x="475079" y="462416"/>
                  <a:pt x="468645" y="464024"/>
                </a:cubicBezTo>
                <a:cubicBezTo>
                  <a:pt x="461715" y="465756"/>
                  <a:pt x="451618" y="467910"/>
                  <a:pt x="444762" y="470848"/>
                </a:cubicBezTo>
                <a:cubicBezTo>
                  <a:pt x="440087" y="472851"/>
                  <a:pt x="435939" y="476063"/>
                  <a:pt x="431114" y="477671"/>
                </a:cubicBezTo>
                <a:cubicBezTo>
                  <a:pt x="425612" y="479505"/>
                  <a:pt x="419715" y="479825"/>
                  <a:pt x="414054" y="481083"/>
                </a:cubicBezTo>
                <a:cubicBezTo>
                  <a:pt x="409476" y="482100"/>
                  <a:pt x="404955" y="483358"/>
                  <a:pt x="400406" y="484495"/>
                </a:cubicBezTo>
                <a:cubicBezTo>
                  <a:pt x="393582" y="483358"/>
                  <a:pt x="386646" y="482761"/>
                  <a:pt x="379935" y="481083"/>
                </a:cubicBezTo>
                <a:cubicBezTo>
                  <a:pt x="368259" y="478164"/>
                  <a:pt x="353705" y="471956"/>
                  <a:pt x="342403" y="467436"/>
                </a:cubicBezTo>
                <a:cubicBezTo>
                  <a:pt x="344678" y="460612"/>
                  <a:pt x="345526" y="453132"/>
                  <a:pt x="349227" y="446964"/>
                </a:cubicBezTo>
                <a:cubicBezTo>
                  <a:pt x="354743" y="437771"/>
                  <a:pt x="364553" y="432197"/>
                  <a:pt x="373111" y="426492"/>
                </a:cubicBezTo>
                <a:cubicBezTo>
                  <a:pt x="380584" y="415282"/>
                  <a:pt x="390487" y="401345"/>
                  <a:pt x="393583" y="388961"/>
                </a:cubicBezTo>
                <a:lnTo>
                  <a:pt x="396995" y="375313"/>
                </a:lnTo>
                <a:cubicBezTo>
                  <a:pt x="394720" y="344606"/>
                  <a:pt x="394241" y="313712"/>
                  <a:pt x="390171" y="283191"/>
                </a:cubicBezTo>
                <a:cubicBezTo>
                  <a:pt x="389629" y="279126"/>
                  <a:pt x="385181" y="276623"/>
                  <a:pt x="383347" y="272955"/>
                </a:cubicBezTo>
                <a:cubicBezTo>
                  <a:pt x="380608" y="267477"/>
                  <a:pt x="378798" y="261582"/>
                  <a:pt x="376523" y="255895"/>
                </a:cubicBezTo>
                <a:cubicBezTo>
                  <a:pt x="375386" y="244522"/>
                  <a:pt x="376251" y="232766"/>
                  <a:pt x="373111" y="221776"/>
                </a:cubicBezTo>
                <a:cubicBezTo>
                  <a:pt x="371549" y="216308"/>
                  <a:pt x="366180" y="212755"/>
                  <a:pt x="362875" y="208128"/>
                </a:cubicBezTo>
                <a:cubicBezTo>
                  <a:pt x="360492" y="204791"/>
                  <a:pt x="358326" y="201304"/>
                  <a:pt x="356051" y="197892"/>
                </a:cubicBezTo>
                <a:cubicBezTo>
                  <a:pt x="352053" y="177904"/>
                  <a:pt x="348798" y="170285"/>
                  <a:pt x="356051" y="146713"/>
                </a:cubicBezTo>
                <a:cubicBezTo>
                  <a:pt x="357470" y="142101"/>
                  <a:pt x="362875" y="139889"/>
                  <a:pt x="366287" y="136477"/>
                </a:cubicBezTo>
                <a:cubicBezTo>
                  <a:pt x="367585" y="129989"/>
                  <a:pt x="369614" y="116176"/>
                  <a:pt x="373111" y="109182"/>
                </a:cubicBezTo>
                <a:cubicBezTo>
                  <a:pt x="374945" y="105514"/>
                  <a:pt x="378101" y="102614"/>
                  <a:pt x="379935" y="98946"/>
                </a:cubicBezTo>
                <a:cubicBezTo>
                  <a:pt x="381543" y="95729"/>
                  <a:pt x="383347" y="88710"/>
                  <a:pt x="379935" y="71651"/>
                </a:cubicBezTo>
                <a:close/>
              </a:path>
            </a:pathLst>
          </a:custGeom>
          <a:solidFill>
            <a:srgbClr val="FF0000">
              <a:alpha val="40000"/>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473C22A-58FE-7BDF-17AE-BB2A6C77C87D}"/>
              </a:ext>
            </a:extLst>
          </p:cNvPr>
          <p:cNvSpPr/>
          <p:nvPr/>
        </p:nvSpPr>
        <p:spPr>
          <a:xfrm>
            <a:off x="6843001" y="5130819"/>
            <a:ext cx="354911" cy="334370"/>
          </a:xfrm>
          <a:custGeom>
            <a:avLst/>
            <a:gdLst>
              <a:gd name="csX0" fmla="*/ 354842 w 354911"/>
              <a:gd name="csY0" fmla="*/ 61415 h 334370"/>
              <a:gd name="csX1" fmla="*/ 337782 w 354911"/>
              <a:gd name="csY1" fmla="*/ 51179 h 334370"/>
              <a:gd name="csX2" fmla="*/ 279779 w 354911"/>
              <a:gd name="csY2" fmla="*/ 58003 h 334370"/>
              <a:gd name="csX3" fmla="*/ 259308 w 354911"/>
              <a:gd name="csY3" fmla="*/ 37531 h 334370"/>
              <a:gd name="csX4" fmla="*/ 242248 w 354911"/>
              <a:gd name="csY4" fmla="*/ 13648 h 334370"/>
              <a:gd name="csX5" fmla="*/ 208128 w 354911"/>
              <a:gd name="csY5" fmla="*/ 0 h 334370"/>
              <a:gd name="csX6" fmla="*/ 119418 w 354911"/>
              <a:gd name="csY6" fmla="*/ 6824 h 334370"/>
              <a:gd name="csX7" fmla="*/ 102358 w 354911"/>
              <a:gd name="csY7" fmla="*/ 13648 h 334370"/>
              <a:gd name="csX8" fmla="*/ 81887 w 354911"/>
              <a:gd name="csY8" fmla="*/ 20471 h 334370"/>
              <a:gd name="csX9" fmla="*/ 71651 w 354911"/>
              <a:gd name="csY9" fmla="*/ 30707 h 334370"/>
              <a:gd name="csX10" fmla="*/ 51179 w 354911"/>
              <a:gd name="csY10" fmla="*/ 40943 h 334370"/>
              <a:gd name="csX11" fmla="*/ 37531 w 354911"/>
              <a:gd name="csY11" fmla="*/ 54591 h 334370"/>
              <a:gd name="csX12" fmla="*/ 27296 w 354911"/>
              <a:gd name="csY12" fmla="*/ 58003 h 334370"/>
              <a:gd name="csX13" fmla="*/ 10236 w 354911"/>
              <a:gd name="csY13" fmla="*/ 68239 h 334370"/>
              <a:gd name="csX14" fmla="*/ 0 w 354911"/>
              <a:gd name="csY14" fmla="*/ 95534 h 334370"/>
              <a:gd name="csX15" fmla="*/ 3412 w 354911"/>
              <a:gd name="csY15" fmla="*/ 109182 h 334370"/>
              <a:gd name="csX16" fmla="*/ 6824 w 354911"/>
              <a:gd name="csY16" fmla="*/ 119418 h 334370"/>
              <a:gd name="csX17" fmla="*/ 23884 w 354911"/>
              <a:gd name="csY17" fmla="*/ 143301 h 334370"/>
              <a:gd name="csX18" fmla="*/ 40943 w 354911"/>
              <a:gd name="csY18" fmla="*/ 174009 h 334370"/>
              <a:gd name="csX19" fmla="*/ 51179 w 354911"/>
              <a:gd name="csY19" fmla="*/ 194480 h 334370"/>
              <a:gd name="csX20" fmla="*/ 47767 w 354911"/>
              <a:gd name="csY20" fmla="*/ 249071 h 334370"/>
              <a:gd name="csX21" fmla="*/ 34119 w 354911"/>
              <a:gd name="csY21" fmla="*/ 269543 h 334370"/>
              <a:gd name="csX22" fmla="*/ 23884 w 354911"/>
              <a:gd name="csY22" fmla="*/ 286603 h 334370"/>
              <a:gd name="csX23" fmla="*/ 44355 w 354911"/>
              <a:gd name="csY23" fmla="*/ 327546 h 334370"/>
              <a:gd name="csX24" fmla="*/ 58003 w 354911"/>
              <a:gd name="csY24" fmla="*/ 334370 h 334370"/>
              <a:gd name="csX25" fmla="*/ 85299 w 354911"/>
              <a:gd name="csY25" fmla="*/ 296839 h 334370"/>
              <a:gd name="csX26" fmla="*/ 95534 w 354911"/>
              <a:gd name="csY26" fmla="*/ 276367 h 334370"/>
              <a:gd name="csX27" fmla="*/ 109182 w 354911"/>
              <a:gd name="csY27" fmla="*/ 238836 h 334370"/>
              <a:gd name="csX28" fmla="*/ 116006 w 354911"/>
              <a:gd name="csY28" fmla="*/ 208128 h 334370"/>
              <a:gd name="csX29" fmla="*/ 119418 w 354911"/>
              <a:gd name="csY29" fmla="*/ 197892 h 334370"/>
              <a:gd name="csX30" fmla="*/ 139890 w 354911"/>
              <a:gd name="csY30" fmla="*/ 177421 h 334370"/>
              <a:gd name="csX31" fmla="*/ 160361 w 354911"/>
              <a:gd name="csY31" fmla="*/ 160361 h 334370"/>
              <a:gd name="csX32" fmla="*/ 177421 w 354911"/>
              <a:gd name="csY32" fmla="*/ 156949 h 334370"/>
              <a:gd name="csX33" fmla="*/ 208128 w 354911"/>
              <a:gd name="csY33" fmla="*/ 146713 h 334370"/>
              <a:gd name="csX34" fmla="*/ 218364 w 354911"/>
              <a:gd name="csY34" fmla="*/ 139889 h 334370"/>
              <a:gd name="csX35" fmla="*/ 279779 w 354911"/>
              <a:gd name="csY35" fmla="*/ 119418 h 334370"/>
              <a:gd name="csX36" fmla="*/ 290015 w 354911"/>
              <a:gd name="csY36" fmla="*/ 112594 h 334370"/>
              <a:gd name="csX37" fmla="*/ 337782 w 354911"/>
              <a:gd name="csY37" fmla="*/ 92122 h 334370"/>
              <a:gd name="csX38" fmla="*/ 348018 w 354911"/>
              <a:gd name="csY38" fmla="*/ 81886 h 334370"/>
              <a:gd name="csX39" fmla="*/ 344606 w 354911"/>
              <a:gd name="csY39" fmla="*/ 54591 h 334370"/>
              <a:gd name="csX40" fmla="*/ 354842 w 354911"/>
              <a:gd name="csY40" fmla="*/ 61415 h 3343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354911" h="334370">
                <a:moveTo>
                  <a:pt x="354842" y="61415"/>
                </a:moveTo>
                <a:cubicBezTo>
                  <a:pt x="353705" y="60846"/>
                  <a:pt x="344373" y="51911"/>
                  <a:pt x="337782" y="51179"/>
                </a:cubicBezTo>
                <a:cubicBezTo>
                  <a:pt x="314283" y="48568"/>
                  <a:pt x="299739" y="53013"/>
                  <a:pt x="279779" y="58003"/>
                </a:cubicBezTo>
                <a:cubicBezTo>
                  <a:pt x="272955" y="51179"/>
                  <a:pt x="265233" y="45149"/>
                  <a:pt x="259308" y="37531"/>
                </a:cubicBezTo>
                <a:cubicBezTo>
                  <a:pt x="242558" y="15995"/>
                  <a:pt x="278658" y="39134"/>
                  <a:pt x="242248" y="13648"/>
                </a:cubicBezTo>
                <a:cubicBezTo>
                  <a:pt x="228544" y="4055"/>
                  <a:pt x="222440" y="3578"/>
                  <a:pt x="208128" y="0"/>
                </a:cubicBezTo>
                <a:cubicBezTo>
                  <a:pt x="201863" y="348"/>
                  <a:pt x="138300" y="2467"/>
                  <a:pt x="119418" y="6824"/>
                </a:cubicBezTo>
                <a:cubicBezTo>
                  <a:pt x="113450" y="8201"/>
                  <a:pt x="108114" y="11555"/>
                  <a:pt x="102358" y="13648"/>
                </a:cubicBezTo>
                <a:cubicBezTo>
                  <a:pt x="95598" y="16106"/>
                  <a:pt x="81887" y="20471"/>
                  <a:pt x="81887" y="20471"/>
                </a:cubicBezTo>
                <a:cubicBezTo>
                  <a:pt x="78475" y="23883"/>
                  <a:pt x="75666" y="28030"/>
                  <a:pt x="71651" y="30707"/>
                </a:cubicBezTo>
                <a:cubicBezTo>
                  <a:pt x="44406" y="48870"/>
                  <a:pt x="79365" y="16783"/>
                  <a:pt x="51179" y="40943"/>
                </a:cubicBezTo>
                <a:cubicBezTo>
                  <a:pt x="46294" y="45130"/>
                  <a:pt x="42766" y="50851"/>
                  <a:pt x="37531" y="54591"/>
                </a:cubicBezTo>
                <a:cubicBezTo>
                  <a:pt x="34605" y="56681"/>
                  <a:pt x="30513" y="56395"/>
                  <a:pt x="27296" y="58003"/>
                </a:cubicBezTo>
                <a:cubicBezTo>
                  <a:pt x="21364" y="60969"/>
                  <a:pt x="15923" y="64827"/>
                  <a:pt x="10236" y="68239"/>
                </a:cubicBezTo>
                <a:cubicBezTo>
                  <a:pt x="6353" y="76004"/>
                  <a:pt x="0" y="86242"/>
                  <a:pt x="0" y="95534"/>
                </a:cubicBezTo>
                <a:cubicBezTo>
                  <a:pt x="0" y="100223"/>
                  <a:pt x="2124" y="104673"/>
                  <a:pt x="3412" y="109182"/>
                </a:cubicBezTo>
                <a:cubicBezTo>
                  <a:pt x="4400" y="112640"/>
                  <a:pt x="5216" y="116201"/>
                  <a:pt x="6824" y="119418"/>
                </a:cubicBezTo>
                <a:cubicBezTo>
                  <a:pt x="9599" y="124968"/>
                  <a:pt x="21176" y="139433"/>
                  <a:pt x="23884" y="143301"/>
                </a:cubicBezTo>
                <a:cubicBezTo>
                  <a:pt x="61534" y="197087"/>
                  <a:pt x="25286" y="142695"/>
                  <a:pt x="40943" y="174009"/>
                </a:cubicBezTo>
                <a:cubicBezTo>
                  <a:pt x="54173" y="200468"/>
                  <a:pt x="42602" y="168752"/>
                  <a:pt x="51179" y="194480"/>
                </a:cubicBezTo>
                <a:cubicBezTo>
                  <a:pt x="50042" y="212677"/>
                  <a:pt x="49676" y="230939"/>
                  <a:pt x="47767" y="249071"/>
                </a:cubicBezTo>
                <a:cubicBezTo>
                  <a:pt x="46370" y="262338"/>
                  <a:pt x="42147" y="258838"/>
                  <a:pt x="34119" y="269543"/>
                </a:cubicBezTo>
                <a:cubicBezTo>
                  <a:pt x="30140" y="274848"/>
                  <a:pt x="27296" y="280916"/>
                  <a:pt x="23884" y="286603"/>
                </a:cubicBezTo>
                <a:cubicBezTo>
                  <a:pt x="30652" y="306908"/>
                  <a:pt x="28723" y="316380"/>
                  <a:pt x="44355" y="327546"/>
                </a:cubicBezTo>
                <a:cubicBezTo>
                  <a:pt x="48494" y="330502"/>
                  <a:pt x="53454" y="332095"/>
                  <a:pt x="58003" y="334370"/>
                </a:cubicBezTo>
                <a:cubicBezTo>
                  <a:pt x="85044" y="318146"/>
                  <a:pt x="70319" y="331792"/>
                  <a:pt x="85299" y="296839"/>
                </a:cubicBezTo>
                <a:cubicBezTo>
                  <a:pt x="88304" y="289827"/>
                  <a:pt x="92377" y="283313"/>
                  <a:pt x="95534" y="276367"/>
                </a:cubicBezTo>
                <a:cubicBezTo>
                  <a:pt x="98683" y="269438"/>
                  <a:pt x="107874" y="245376"/>
                  <a:pt x="109182" y="238836"/>
                </a:cubicBezTo>
                <a:cubicBezTo>
                  <a:pt x="111527" y="227109"/>
                  <a:pt x="112794" y="219371"/>
                  <a:pt x="116006" y="208128"/>
                </a:cubicBezTo>
                <a:cubicBezTo>
                  <a:pt x="116994" y="204670"/>
                  <a:pt x="117210" y="200731"/>
                  <a:pt x="119418" y="197892"/>
                </a:cubicBezTo>
                <a:cubicBezTo>
                  <a:pt x="125343" y="190275"/>
                  <a:pt x="133066" y="184245"/>
                  <a:pt x="139890" y="177421"/>
                </a:cubicBezTo>
                <a:cubicBezTo>
                  <a:pt x="145202" y="172109"/>
                  <a:pt x="152759" y="163212"/>
                  <a:pt x="160361" y="160361"/>
                </a:cubicBezTo>
                <a:cubicBezTo>
                  <a:pt x="165791" y="158325"/>
                  <a:pt x="171734" y="158086"/>
                  <a:pt x="177421" y="156949"/>
                </a:cubicBezTo>
                <a:cubicBezTo>
                  <a:pt x="200680" y="141443"/>
                  <a:pt x="171354" y="158972"/>
                  <a:pt x="208128" y="146713"/>
                </a:cubicBezTo>
                <a:cubicBezTo>
                  <a:pt x="212018" y="145416"/>
                  <a:pt x="214607" y="141533"/>
                  <a:pt x="218364" y="139889"/>
                </a:cubicBezTo>
                <a:cubicBezTo>
                  <a:pt x="257049" y="122965"/>
                  <a:pt x="251243" y="125125"/>
                  <a:pt x="279779" y="119418"/>
                </a:cubicBezTo>
                <a:cubicBezTo>
                  <a:pt x="283191" y="117143"/>
                  <a:pt x="286268" y="114259"/>
                  <a:pt x="290015" y="112594"/>
                </a:cubicBezTo>
                <a:cubicBezTo>
                  <a:pt x="304697" y="106069"/>
                  <a:pt x="325888" y="104016"/>
                  <a:pt x="337782" y="92122"/>
                </a:cubicBezTo>
                <a:lnTo>
                  <a:pt x="348018" y="81886"/>
                </a:lnTo>
                <a:cubicBezTo>
                  <a:pt x="346881" y="72788"/>
                  <a:pt x="349155" y="62552"/>
                  <a:pt x="344606" y="54591"/>
                </a:cubicBezTo>
                <a:cubicBezTo>
                  <a:pt x="342822" y="51468"/>
                  <a:pt x="355979" y="61984"/>
                  <a:pt x="354842" y="61415"/>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540EE41-F1B8-EC4A-4F3D-4BBAAB11F48E}"/>
              </a:ext>
            </a:extLst>
          </p:cNvPr>
          <p:cNvSpPr/>
          <p:nvPr/>
        </p:nvSpPr>
        <p:spPr>
          <a:xfrm>
            <a:off x="3560231" y="5291180"/>
            <a:ext cx="757769" cy="218364"/>
          </a:xfrm>
          <a:custGeom>
            <a:avLst/>
            <a:gdLst>
              <a:gd name="csX0" fmla="*/ 682706 w 757769"/>
              <a:gd name="csY0" fmla="*/ 3412 h 218364"/>
              <a:gd name="csX1" fmla="*/ 651998 w 757769"/>
              <a:gd name="csY1" fmla="*/ 3412 h 218364"/>
              <a:gd name="csX2" fmla="*/ 645175 w 757769"/>
              <a:gd name="csY2" fmla="*/ 13648 h 218364"/>
              <a:gd name="csX3" fmla="*/ 621291 w 757769"/>
              <a:gd name="csY3" fmla="*/ 30707 h 218364"/>
              <a:gd name="csX4" fmla="*/ 580348 w 757769"/>
              <a:gd name="csY4" fmla="*/ 34119 h 218364"/>
              <a:gd name="csX5" fmla="*/ 570112 w 757769"/>
              <a:gd name="csY5" fmla="*/ 40943 h 218364"/>
              <a:gd name="csX6" fmla="*/ 559876 w 757769"/>
              <a:gd name="csY6" fmla="*/ 51179 h 218364"/>
              <a:gd name="csX7" fmla="*/ 549640 w 757769"/>
              <a:gd name="csY7" fmla="*/ 54591 h 218364"/>
              <a:gd name="csX8" fmla="*/ 529169 w 757769"/>
              <a:gd name="csY8" fmla="*/ 75063 h 218364"/>
              <a:gd name="csX9" fmla="*/ 522345 w 757769"/>
              <a:gd name="csY9" fmla="*/ 88710 h 218364"/>
              <a:gd name="csX10" fmla="*/ 474578 w 757769"/>
              <a:gd name="csY10" fmla="*/ 92122 h 218364"/>
              <a:gd name="csX11" fmla="*/ 443870 w 757769"/>
              <a:gd name="csY11" fmla="*/ 102358 h 218364"/>
              <a:gd name="csX12" fmla="*/ 389279 w 757769"/>
              <a:gd name="csY12" fmla="*/ 109182 h 218364"/>
              <a:gd name="csX13" fmla="*/ 280097 w 757769"/>
              <a:gd name="csY13" fmla="*/ 112594 h 218364"/>
              <a:gd name="csX14" fmla="*/ 259625 w 757769"/>
              <a:gd name="csY14" fmla="*/ 122830 h 218364"/>
              <a:gd name="csX15" fmla="*/ 249389 w 757769"/>
              <a:gd name="csY15" fmla="*/ 126242 h 218364"/>
              <a:gd name="csX16" fmla="*/ 232330 w 757769"/>
              <a:gd name="csY16" fmla="*/ 139890 h 218364"/>
              <a:gd name="csX17" fmla="*/ 228918 w 757769"/>
              <a:gd name="csY17" fmla="*/ 150125 h 218364"/>
              <a:gd name="csX18" fmla="*/ 218682 w 757769"/>
              <a:gd name="csY18" fmla="*/ 156949 h 218364"/>
              <a:gd name="csX19" fmla="*/ 208446 w 757769"/>
              <a:gd name="csY19" fmla="*/ 170597 h 218364"/>
              <a:gd name="csX20" fmla="*/ 198210 w 757769"/>
              <a:gd name="csY20" fmla="*/ 180833 h 218364"/>
              <a:gd name="csX21" fmla="*/ 147031 w 757769"/>
              <a:gd name="csY21" fmla="*/ 167185 h 218364"/>
              <a:gd name="csX22" fmla="*/ 119736 w 757769"/>
              <a:gd name="csY22" fmla="*/ 150125 h 218364"/>
              <a:gd name="csX23" fmla="*/ 109500 w 757769"/>
              <a:gd name="csY23" fmla="*/ 143301 h 218364"/>
              <a:gd name="csX24" fmla="*/ 95852 w 757769"/>
              <a:gd name="csY24" fmla="*/ 139890 h 218364"/>
              <a:gd name="csX25" fmla="*/ 85616 w 757769"/>
              <a:gd name="csY25" fmla="*/ 136478 h 218364"/>
              <a:gd name="csX26" fmla="*/ 75381 w 757769"/>
              <a:gd name="csY26" fmla="*/ 129654 h 218364"/>
              <a:gd name="csX27" fmla="*/ 24201 w 757769"/>
              <a:gd name="csY27" fmla="*/ 129654 h 218364"/>
              <a:gd name="csX28" fmla="*/ 10554 w 757769"/>
              <a:gd name="csY28" fmla="*/ 136478 h 218364"/>
              <a:gd name="csX29" fmla="*/ 10554 w 757769"/>
              <a:gd name="csY29" fmla="*/ 156949 h 218364"/>
              <a:gd name="csX30" fmla="*/ 41261 w 757769"/>
              <a:gd name="csY30" fmla="*/ 160361 h 218364"/>
              <a:gd name="csX31" fmla="*/ 89028 w 757769"/>
              <a:gd name="csY31" fmla="*/ 177421 h 218364"/>
              <a:gd name="csX32" fmla="*/ 119736 w 757769"/>
              <a:gd name="csY32" fmla="*/ 191069 h 218364"/>
              <a:gd name="csX33" fmla="*/ 153855 w 757769"/>
              <a:gd name="csY33" fmla="*/ 197893 h 218364"/>
              <a:gd name="csX34" fmla="*/ 177739 w 757769"/>
              <a:gd name="csY34" fmla="*/ 208128 h 218364"/>
              <a:gd name="csX35" fmla="*/ 191386 w 757769"/>
              <a:gd name="csY35" fmla="*/ 214952 h 218364"/>
              <a:gd name="csX36" fmla="*/ 208446 w 757769"/>
              <a:gd name="csY36" fmla="*/ 218364 h 218364"/>
              <a:gd name="csX37" fmla="*/ 266449 w 757769"/>
              <a:gd name="csY37" fmla="*/ 211540 h 218364"/>
              <a:gd name="csX38" fmla="*/ 286921 w 757769"/>
              <a:gd name="csY38" fmla="*/ 204716 h 218364"/>
              <a:gd name="csX39" fmla="*/ 300569 w 757769"/>
              <a:gd name="csY39" fmla="*/ 201304 h 218364"/>
              <a:gd name="csX40" fmla="*/ 317628 w 757769"/>
              <a:gd name="csY40" fmla="*/ 194481 h 218364"/>
              <a:gd name="csX41" fmla="*/ 341512 w 757769"/>
              <a:gd name="csY41" fmla="*/ 191069 h 218364"/>
              <a:gd name="csX42" fmla="*/ 426810 w 757769"/>
              <a:gd name="csY42" fmla="*/ 187657 h 218364"/>
              <a:gd name="csX43" fmla="*/ 501873 w 757769"/>
              <a:gd name="csY43" fmla="*/ 184245 h 218364"/>
              <a:gd name="csX44" fmla="*/ 535992 w 757769"/>
              <a:gd name="csY44" fmla="*/ 174009 h 218364"/>
              <a:gd name="csX45" fmla="*/ 566700 w 757769"/>
              <a:gd name="csY45" fmla="*/ 160361 h 218364"/>
              <a:gd name="csX46" fmla="*/ 580348 w 757769"/>
              <a:gd name="csY46" fmla="*/ 156949 h 218364"/>
              <a:gd name="csX47" fmla="*/ 720237 w 757769"/>
              <a:gd name="csY47" fmla="*/ 153537 h 218364"/>
              <a:gd name="csX48" fmla="*/ 740709 w 757769"/>
              <a:gd name="csY48" fmla="*/ 139890 h 218364"/>
              <a:gd name="csX49" fmla="*/ 747533 w 757769"/>
              <a:gd name="csY49" fmla="*/ 119418 h 218364"/>
              <a:gd name="csX50" fmla="*/ 750945 w 757769"/>
              <a:gd name="csY50" fmla="*/ 109182 h 218364"/>
              <a:gd name="csX51" fmla="*/ 757769 w 757769"/>
              <a:gd name="csY51" fmla="*/ 95534 h 218364"/>
              <a:gd name="csX52" fmla="*/ 750945 w 757769"/>
              <a:gd name="csY52" fmla="*/ 51179 h 218364"/>
              <a:gd name="csX53" fmla="*/ 747533 w 757769"/>
              <a:gd name="csY53" fmla="*/ 40943 h 218364"/>
              <a:gd name="csX54" fmla="*/ 703178 w 757769"/>
              <a:gd name="csY54" fmla="*/ 13648 h 218364"/>
              <a:gd name="csX55" fmla="*/ 679294 w 757769"/>
              <a:gd name="csY55" fmla="*/ 0 h 218364"/>
              <a:gd name="csX56" fmla="*/ 682706 w 757769"/>
              <a:gd name="csY56" fmla="*/ 3412 h 2183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Lst>
            <a:rect l="l" t="t" r="r" b="b"/>
            <a:pathLst>
              <a:path w="757769" h="218364">
                <a:moveTo>
                  <a:pt x="682706" y="3412"/>
                </a:moveTo>
                <a:cubicBezTo>
                  <a:pt x="678157" y="3981"/>
                  <a:pt x="662005" y="-3260"/>
                  <a:pt x="651998" y="3412"/>
                </a:cubicBezTo>
                <a:cubicBezTo>
                  <a:pt x="648586" y="5687"/>
                  <a:pt x="647800" y="10498"/>
                  <a:pt x="645175" y="13648"/>
                </a:cubicBezTo>
                <a:cubicBezTo>
                  <a:pt x="639334" y="20657"/>
                  <a:pt x="630831" y="28918"/>
                  <a:pt x="621291" y="30707"/>
                </a:cubicBezTo>
                <a:cubicBezTo>
                  <a:pt x="607831" y="33231"/>
                  <a:pt x="593996" y="32982"/>
                  <a:pt x="580348" y="34119"/>
                </a:cubicBezTo>
                <a:cubicBezTo>
                  <a:pt x="576936" y="36394"/>
                  <a:pt x="573262" y="38318"/>
                  <a:pt x="570112" y="40943"/>
                </a:cubicBezTo>
                <a:cubicBezTo>
                  <a:pt x="566405" y="44032"/>
                  <a:pt x="563891" y="48502"/>
                  <a:pt x="559876" y="51179"/>
                </a:cubicBezTo>
                <a:cubicBezTo>
                  <a:pt x="556883" y="53174"/>
                  <a:pt x="553052" y="53454"/>
                  <a:pt x="549640" y="54591"/>
                </a:cubicBezTo>
                <a:cubicBezTo>
                  <a:pt x="542816" y="61415"/>
                  <a:pt x="533485" y="66432"/>
                  <a:pt x="529169" y="75063"/>
                </a:cubicBezTo>
                <a:cubicBezTo>
                  <a:pt x="526894" y="79612"/>
                  <a:pt x="527200" y="87193"/>
                  <a:pt x="522345" y="88710"/>
                </a:cubicBezTo>
                <a:cubicBezTo>
                  <a:pt x="507109" y="93471"/>
                  <a:pt x="490500" y="90985"/>
                  <a:pt x="474578" y="92122"/>
                </a:cubicBezTo>
                <a:cubicBezTo>
                  <a:pt x="456769" y="103995"/>
                  <a:pt x="471452" y="96229"/>
                  <a:pt x="443870" y="102358"/>
                </a:cubicBezTo>
                <a:cubicBezTo>
                  <a:pt x="406501" y="110662"/>
                  <a:pt x="491089" y="104657"/>
                  <a:pt x="389279" y="109182"/>
                </a:cubicBezTo>
                <a:cubicBezTo>
                  <a:pt x="352903" y="110799"/>
                  <a:pt x="316491" y="111457"/>
                  <a:pt x="280097" y="112594"/>
                </a:cubicBezTo>
                <a:cubicBezTo>
                  <a:pt x="254369" y="121170"/>
                  <a:pt x="286082" y="109601"/>
                  <a:pt x="259625" y="122830"/>
                </a:cubicBezTo>
                <a:cubicBezTo>
                  <a:pt x="256408" y="124438"/>
                  <a:pt x="252801" y="125105"/>
                  <a:pt x="249389" y="126242"/>
                </a:cubicBezTo>
                <a:cubicBezTo>
                  <a:pt x="243703" y="130791"/>
                  <a:pt x="237069" y="134361"/>
                  <a:pt x="232330" y="139890"/>
                </a:cubicBezTo>
                <a:cubicBezTo>
                  <a:pt x="229990" y="142620"/>
                  <a:pt x="231165" y="147317"/>
                  <a:pt x="228918" y="150125"/>
                </a:cubicBezTo>
                <a:cubicBezTo>
                  <a:pt x="226356" y="153327"/>
                  <a:pt x="221582" y="154049"/>
                  <a:pt x="218682" y="156949"/>
                </a:cubicBezTo>
                <a:cubicBezTo>
                  <a:pt x="214661" y="160970"/>
                  <a:pt x="212147" y="166279"/>
                  <a:pt x="208446" y="170597"/>
                </a:cubicBezTo>
                <a:cubicBezTo>
                  <a:pt x="205306" y="174261"/>
                  <a:pt x="201622" y="177421"/>
                  <a:pt x="198210" y="180833"/>
                </a:cubicBezTo>
                <a:cubicBezTo>
                  <a:pt x="174795" y="177488"/>
                  <a:pt x="169667" y="178503"/>
                  <a:pt x="147031" y="167185"/>
                </a:cubicBezTo>
                <a:cubicBezTo>
                  <a:pt x="137434" y="162387"/>
                  <a:pt x="128663" y="156077"/>
                  <a:pt x="119736" y="150125"/>
                </a:cubicBezTo>
                <a:cubicBezTo>
                  <a:pt x="116324" y="147850"/>
                  <a:pt x="113269" y="144916"/>
                  <a:pt x="109500" y="143301"/>
                </a:cubicBezTo>
                <a:cubicBezTo>
                  <a:pt x="105190" y="141454"/>
                  <a:pt x="100361" y="141178"/>
                  <a:pt x="95852" y="139890"/>
                </a:cubicBezTo>
                <a:cubicBezTo>
                  <a:pt x="92394" y="138902"/>
                  <a:pt x="89028" y="137615"/>
                  <a:pt x="85616" y="136478"/>
                </a:cubicBezTo>
                <a:cubicBezTo>
                  <a:pt x="82204" y="134203"/>
                  <a:pt x="79308" y="130832"/>
                  <a:pt x="75381" y="129654"/>
                </a:cubicBezTo>
                <a:cubicBezTo>
                  <a:pt x="54607" y="123422"/>
                  <a:pt x="45581" y="126982"/>
                  <a:pt x="24201" y="129654"/>
                </a:cubicBezTo>
                <a:cubicBezTo>
                  <a:pt x="19652" y="131929"/>
                  <a:pt x="14693" y="133522"/>
                  <a:pt x="10554" y="136478"/>
                </a:cubicBezTo>
                <a:cubicBezTo>
                  <a:pt x="1869" y="142681"/>
                  <a:pt x="-8057" y="150745"/>
                  <a:pt x="10554" y="156949"/>
                </a:cubicBezTo>
                <a:cubicBezTo>
                  <a:pt x="20324" y="160206"/>
                  <a:pt x="31025" y="159224"/>
                  <a:pt x="41261" y="160361"/>
                </a:cubicBezTo>
                <a:cubicBezTo>
                  <a:pt x="58704" y="166175"/>
                  <a:pt x="72778" y="170199"/>
                  <a:pt x="89028" y="177421"/>
                </a:cubicBezTo>
                <a:cubicBezTo>
                  <a:pt x="106863" y="185348"/>
                  <a:pt x="99508" y="184326"/>
                  <a:pt x="119736" y="191069"/>
                </a:cubicBezTo>
                <a:cubicBezTo>
                  <a:pt x="129917" y="194463"/>
                  <a:pt x="143774" y="196213"/>
                  <a:pt x="153855" y="197893"/>
                </a:cubicBezTo>
                <a:cubicBezTo>
                  <a:pt x="199160" y="220542"/>
                  <a:pt x="142567" y="193054"/>
                  <a:pt x="177739" y="208128"/>
                </a:cubicBezTo>
                <a:cubicBezTo>
                  <a:pt x="182414" y="210132"/>
                  <a:pt x="186561" y="213344"/>
                  <a:pt x="191386" y="214952"/>
                </a:cubicBezTo>
                <a:cubicBezTo>
                  <a:pt x="196888" y="216786"/>
                  <a:pt x="202759" y="217227"/>
                  <a:pt x="208446" y="218364"/>
                </a:cubicBezTo>
                <a:cubicBezTo>
                  <a:pt x="227780" y="216089"/>
                  <a:pt x="247269" y="214876"/>
                  <a:pt x="266449" y="211540"/>
                </a:cubicBezTo>
                <a:cubicBezTo>
                  <a:pt x="273536" y="210308"/>
                  <a:pt x="279943" y="206461"/>
                  <a:pt x="286921" y="204716"/>
                </a:cubicBezTo>
                <a:cubicBezTo>
                  <a:pt x="291470" y="203579"/>
                  <a:pt x="296120" y="202787"/>
                  <a:pt x="300569" y="201304"/>
                </a:cubicBezTo>
                <a:cubicBezTo>
                  <a:pt x="306379" y="199367"/>
                  <a:pt x="311687" y="195966"/>
                  <a:pt x="317628" y="194481"/>
                </a:cubicBezTo>
                <a:cubicBezTo>
                  <a:pt x="325430" y="192531"/>
                  <a:pt x="333486" y="191571"/>
                  <a:pt x="341512" y="191069"/>
                </a:cubicBezTo>
                <a:cubicBezTo>
                  <a:pt x="369912" y="189294"/>
                  <a:pt x="398380" y="188867"/>
                  <a:pt x="426810" y="187657"/>
                </a:cubicBezTo>
                <a:lnTo>
                  <a:pt x="501873" y="184245"/>
                </a:lnTo>
                <a:cubicBezTo>
                  <a:pt x="511669" y="181796"/>
                  <a:pt x="527684" y="178163"/>
                  <a:pt x="535992" y="174009"/>
                </a:cubicBezTo>
                <a:cubicBezTo>
                  <a:pt x="547882" y="168064"/>
                  <a:pt x="553630" y="164718"/>
                  <a:pt x="566700" y="160361"/>
                </a:cubicBezTo>
                <a:cubicBezTo>
                  <a:pt x="571149" y="158878"/>
                  <a:pt x="575663" y="157157"/>
                  <a:pt x="580348" y="156949"/>
                </a:cubicBezTo>
                <a:cubicBezTo>
                  <a:pt x="626946" y="154878"/>
                  <a:pt x="673607" y="154674"/>
                  <a:pt x="720237" y="153537"/>
                </a:cubicBezTo>
                <a:cubicBezTo>
                  <a:pt x="727061" y="148988"/>
                  <a:pt x="738116" y="147670"/>
                  <a:pt x="740709" y="139890"/>
                </a:cubicBezTo>
                <a:lnTo>
                  <a:pt x="747533" y="119418"/>
                </a:lnTo>
                <a:cubicBezTo>
                  <a:pt x="748670" y="116006"/>
                  <a:pt x="749337" y="112399"/>
                  <a:pt x="750945" y="109182"/>
                </a:cubicBezTo>
                <a:lnTo>
                  <a:pt x="757769" y="95534"/>
                </a:lnTo>
                <a:cubicBezTo>
                  <a:pt x="755494" y="80749"/>
                  <a:pt x="753702" y="65882"/>
                  <a:pt x="750945" y="51179"/>
                </a:cubicBezTo>
                <a:cubicBezTo>
                  <a:pt x="750282" y="47644"/>
                  <a:pt x="749528" y="43936"/>
                  <a:pt x="747533" y="40943"/>
                </a:cubicBezTo>
                <a:cubicBezTo>
                  <a:pt x="732947" y="19064"/>
                  <a:pt x="729383" y="39853"/>
                  <a:pt x="703178" y="13648"/>
                </a:cubicBezTo>
                <a:cubicBezTo>
                  <a:pt x="689626" y="96"/>
                  <a:pt x="697623" y="4582"/>
                  <a:pt x="679294" y="0"/>
                </a:cubicBezTo>
                <a:cubicBezTo>
                  <a:pt x="646988" y="3590"/>
                  <a:pt x="687255" y="2843"/>
                  <a:pt x="682706" y="3412"/>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8E378B6-D710-FCC9-5C1F-9DAE65BE17F9}"/>
              </a:ext>
            </a:extLst>
          </p:cNvPr>
          <p:cNvSpPr/>
          <p:nvPr/>
        </p:nvSpPr>
        <p:spPr>
          <a:xfrm>
            <a:off x="3537712" y="3549594"/>
            <a:ext cx="856488" cy="830598"/>
          </a:xfrm>
          <a:custGeom>
            <a:avLst/>
            <a:gdLst>
              <a:gd name="csX0" fmla="*/ 856472 w 856488"/>
              <a:gd name="csY0" fmla="*/ 1496 h 830598"/>
              <a:gd name="csX1" fmla="*/ 836000 w 856488"/>
              <a:gd name="csY1" fmla="*/ 11732 h 830598"/>
              <a:gd name="csX2" fmla="*/ 815529 w 856488"/>
              <a:gd name="csY2" fmla="*/ 25380 h 830598"/>
              <a:gd name="csX3" fmla="*/ 805293 w 856488"/>
              <a:gd name="csY3" fmla="*/ 32204 h 830598"/>
              <a:gd name="csX4" fmla="*/ 774585 w 856488"/>
              <a:gd name="csY4" fmla="*/ 45852 h 830598"/>
              <a:gd name="csX5" fmla="*/ 747290 w 856488"/>
              <a:gd name="csY5" fmla="*/ 56087 h 830598"/>
              <a:gd name="csX6" fmla="*/ 733642 w 856488"/>
              <a:gd name="csY6" fmla="*/ 66323 h 830598"/>
              <a:gd name="csX7" fmla="*/ 709759 w 856488"/>
              <a:gd name="csY7" fmla="*/ 73147 h 830598"/>
              <a:gd name="csX8" fmla="*/ 689287 w 856488"/>
              <a:gd name="csY8" fmla="*/ 79971 h 830598"/>
              <a:gd name="csX9" fmla="*/ 661991 w 856488"/>
              <a:gd name="csY9" fmla="*/ 86795 h 830598"/>
              <a:gd name="csX10" fmla="*/ 651756 w 856488"/>
              <a:gd name="csY10" fmla="*/ 93619 h 830598"/>
              <a:gd name="csX11" fmla="*/ 617636 w 856488"/>
              <a:gd name="csY11" fmla="*/ 107267 h 830598"/>
              <a:gd name="csX12" fmla="*/ 603988 w 856488"/>
              <a:gd name="csY12" fmla="*/ 117502 h 830598"/>
              <a:gd name="csX13" fmla="*/ 576693 w 856488"/>
              <a:gd name="csY13" fmla="*/ 124326 h 830598"/>
              <a:gd name="csX14" fmla="*/ 563045 w 856488"/>
              <a:gd name="csY14" fmla="*/ 127738 h 830598"/>
              <a:gd name="csX15" fmla="*/ 539162 w 856488"/>
              <a:gd name="csY15" fmla="*/ 148210 h 830598"/>
              <a:gd name="csX16" fmla="*/ 545985 w 856488"/>
              <a:gd name="csY16" fmla="*/ 165270 h 830598"/>
              <a:gd name="csX17" fmla="*/ 559633 w 856488"/>
              <a:gd name="csY17" fmla="*/ 168681 h 830598"/>
              <a:gd name="csX18" fmla="*/ 566457 w 856488"/>
              <a:gd name="csY18" fmla="*/ 178917 h 830598"/>
              <a:gd name="csX19" fmla="*/ 576693 w 856488"/>
              <a:gd name="csY19" fmla="*/ 182329 h 830598"/>
              <a:gd name="csX20" fmla="*/ 586929 w 856488"/>
              <a:gd name="csY20" fmla="*/ 192565 h 830598"/>
              <a:gd name="csX21" fmla="*/ 583517 w 856488"/>
              <a:gd name="csY21" fmla="*/ 219861 h 830598"/>
              <a:gd name="csX22" fmla="*/ 576693 w 856488"/>
              <a:gd name="csY22" fmla="*/ 230096 h 830598"/>
              <a:gd name="csX23" fmla="*/ 549397 w 856488"/>
              <a:gd name="csY23" fmla="*/ 253980 h 830598"/>
              <a:gd name="csX24" fmla="*/ 539162 w 856488"/>
              <a:gd name="csY24" fmla="*/ 257392 h 830598"/>
              <a:gd name="csX25" fmla="*/ 522102 w 856488"/>
              <a:gd name="csY25" fmla="*/ 271040 h 830598"/>
              <a:gd name="csX26" fmla="*/ 494806 w 856488"/>
              <a:gd name="csY26" fmla="*/ 305159 h 830598"/>
              <a:gd name="csX27" fmla="*/ 481159 w 856488"/>
              <a:gd name="csY27" fmla="*/ 329043 h 830598"/>
              <a:gd name="csX28" fmla="*/ 467511 w 856488"/>
              <a:gd name="csY28" fmla="*/ 332455 h 830598"/>
              <a:gd name="csX29" fmla="*/ 433391 w 856488"/>
              <a:gd name="csY29" fmla="*/ 335867 h 830598"/>
              <a:gd name="csX30" fmla="*/ 402684 w 856488"/>
              <a:gd name="csY30" fmla="*/ 349514 h 830598"/>
              <a:gd name="csX31" fmla="*/ 409508 w 856488"/>
              <a:gd name="csY31" fmla="*/ 387046 h 830598"/>
              <a:gd name="csX32" fmla="*/ 412920 w 856488"/>
              <a:gd name="csY32" fmla="*/ 400693 h 830598"/>
              <a:gd name="csX33" fmla="*/ 419744 w 856488"/>
              <a:gd name="csY33" fmla="*/ 414341 h 830598"/>
              <a:gd name="csX34" fmla="*/ 429979 w 856488"/>
              <a:gd name="csY34" fmla="*/ 421165 h 830598"/>
              <a:gd name="csX35" fmla="*/ 433391 w 856488"/>
              <a:gd name="csY35" fmla="*/ 431401 h 830598"/>
              <a:gd name="csX36" fmla="*/ 436803 w 856488"/>
              <a:gd name="csY36" fmla="*/ 455284 h 830598"/>
              <a:gd name="csX37" fmla="*/ 423156 w 856488"/>
              <a:gd name="csY37" fmla="*/ 499640 h 830598"/>
              <a:gd name="csX38" fmla="*/ 406096 w 856488"/>
              <a:gd name="csY38" fmla="*/ 503052 h 830598"/>
              <a:gd name="csX39" fmla="*/ 375388 w 856488"/>
              <a:gd name="csY39" fmla="*/ 492816 h 830598"/>
              <a:gd name="csX40" fmla="*/ 358329 w 856488"/>
              <a:gd name="csY40" fmla="*/ 489404 h 830598"/>
              <a:gd name="csX41" fmla="*/ 341269 w 856488"/>
              <a:gd name="csY41" fmla="*/ 482580 h 830598"/>
              <a:gd name="csX42" fmla="*/ 313973 w 856488"/>
              <a:gd name="csY42" fmla="*/ 489404 h 830598"/>
              <a:gd name="csX43" fmla="*/ 303738 w 856488"/>
              <a:gd name="csY43" fmla="*/ 499640 h 830598"/>
              <a:gd name="csX44" fmla="*/ 286678 w 856488"/>
              <a:gd name="csY44" fmla="*/ 509876 h 830598"/>
              <a:gd name="csX45" fmla="*/ 259382 w 856488"/>
              <a:gd name="csY45" fmla="*/ 533759 h 830598"/>
              <a:gd name="csX46" fmla="*/ 252559 w 856488"/>
              <a:gd name="csY46" fmla="*/ 554231 h 830598"/>
              <a:gd name="csX47" fmla="*/ 259382 w 856488"/>
              <a:gd name="csY47" fmla="*/ 591762 h 830598"/>
              <a:gd name="csX48" fmla="*/ 266206 w 856488"/>
              <a:gd name="csY48" fmla="*/ 601998 h 830598"/>
              <a:gd name="csX49" fmla="*/ 269618 w 856488"/>
              <a:gd name="csY49" fmla="*/ 612234 h 830598"/>
              <a:gd name="csX50" fmla="*/ 266206 w 856488"/>
              <a:gd name="csY50" fmla="*/ 625881 h 830598"/>
              <a:gd name="csX51" fmla="*/ 255970 w 856488"/>
              <a:gd name="csY51" fmla="*/ 632705 h 830598"/>
              <a:gd name="csX52" fmla="*/ 215027 w 856488"/>
              <a:gd name="csY52" fmla="*/ 642941 h 830598"/>
              <a:gd name="csX53" fmla="*/ 204791 w 856488"/>
              <a:gd name="csY53" fmla="*/ 646353 h 830598"/>
              <a:gd name="csX54" fmla="*/ 167260 w 856488"/>
              <a:gd name="csY54" fmla="*/ 656589 h 830598"/>
              <a:gd name="csX55" fmla="*/ 143376 w 856488"/>
              <a:gd name="csY55" fmla="*/ 642941 h 830598"/>
              <a:gd name="csX56" fmla="*/ 133141 w 856488"/>
              <a:gd name="csY56" fmla="*/ 639529 h 830598"/>
              <a:gd name="csX57" fmla="*/ 122905 w 856488"/>
              <a:gd name="csY57" fmla="*/ 632705 h 830598"/>
              <a:gd name="csX58" fmla="*/ 95609 w 856488"/>
              <a:gd name="csY58" fmla="*/ 622470 h 830598"/>
              <a:gd name="csX59" fmla="*/ 61490 w 856488"/>
              <a:gd name="csY59" fmla="*/ 625881 h 830598"/>
              <a:gd name="csX60" fmla="*/ 51254 w 856488"/>
              <a:gd name="csY60" fmla="*/ 632705 h 830598"/>
              <a:gd name="csX61" fmla="*/ 41018 w 856488"/>
              <a:gd name="csY61" fmla="*/ 636117 h 830598"/>
              <a:gd name="csX62" fmla="*/ 17135 w 856488"/>
              <a:gd name="csY62" fmla="*/ 653177 h 830598"/>
              <a:gd name="csX63" fmla="*/ 3487 w 856488"/>
              <a:gd name="csY63" fmla="*/ 677061 h 830598"/>
              <a:gd name="csX64" fmla="*/ 3487 w 856488"/>
              <a:gd name="csY64" fmla="*/ 711180 h 830598"/>
              <a:gd name="csX65" fmla="*/ 10311 w 856488"/>
              <a:gd name="csY65" fmla="*/ 721416 h 830598"/>
              <a:gd name="csX66" fmla="*/ 17135 w 856488"/>
              <a:gd name="csY66" fmla="*/ 748711 h 830598"/>
              <a:gd name="csX67" fmla="*/ 20547 w 856488"/>
              <a:gd name="csY67" fmla="*/ 765771 h 830598"/>
              <a:gd name="csX68" fmla="*/ 27370 w 856488"/>
              <a:gd name="csY68" fmla="*/ 786243 h 830598"/>
              <a:gd name="csX69" fmla="*/ 47842 w 856488"/>
              <a:gd name="csY69" fmla="*/ 803302 h 830598"/>
              <a:gd name="csX70" fmla="*/ 64902 w 856488"/>
              <a:gd name="csY70" fmla="*/ 823774 h 830598"/>
              <a:gd name="csX71" fmla="*/ 92197 w 856488"/>
              <a:gd name="csY71" fmla="*/ 830598 h 830598"/>
              <a:gd name="csX72" fmla="*/ 129729 w 856488"/>
              <a:gd name="csY72" fmla="*/ 803302 h 830598"/>
              <a:gd name="csX73" fmla="*/ 143376 w 856488"/>
              <a:gd name="csY73" fmla="*/ 776007 h 830598"/>
              <a:gd name="csX74" fmla="*/ 150200 w 856488"/>
              <a:gd name="csY74" fmla="*/ 762359 h 830598"/>
              <a:gd name="csX75" fmla="*/ 160436 w 856488"/>
              <a:gd name="csY75" fmla="*/ 752123 h 830598"/>
              <a:gd name="csX76" fmla="*/ 163848 w 856488"/>
              <a:gd name="csY76" fmla="*/ 741887 h 830598"/>
              <a:gd name="csX77" fmla="*/ 194556 w 856488"/>
              <a:gd name="csY77" fmla="*/ 721416 h 830598"/>
              <a:gd name="csX78" fmla="*/ 208203 w 856488"/>
              <a:gd name="csY78" fmla="*/ 718004 h 830598"/>
              <a:gd name="csX79" fmla="*/ 252559 w 856488"/>
              <a:gd name="csY79" fmla="*/ 700944 h 830598"/>
              <a:gd name="csX80" fmla="*/ 262794 w 856488"/>
              <a:gd name="csY80" fmla="*/ 694120 h 830598"/>
              <a:gd name="csX81" fmla="*/ 273030 w 856488"/>
              <a:gd name="csY81" fmla="*/ 690708 h 830598"/>
              <a:gd name="csX82" fmla="*/ 283266 w 856488"/>
              <a:gd name="csY82" fmla="*/ 683884 h 830598"/>
              <a:gd name="csX83" fmla="*/ 296914 w 856488"/>
              <a:gd name="csY83" fmla="*/ 677061 h 830598"/>
              <a:gd name="csX84" fmla="*/ 324209 w 856488"/>
              <a:gd name="csY84" fmla="*/ 653177 h 830598"/>
              <a:gd name="csX85" fmla="*/ 331033 w 856488"/>
              <a:gd name="csY85" fmla="*/ 642941 h 830598"/>
              <a:gd name="csX86" fmla="*/ 361741 w 856488"/>
              <a:gd name="csY86" fmla="*/ 622470 h 830598"/>
              <a:gd name="csX87" fmla="*/ 371976 w 856488"/>
              <a:gd name="csY87" fmla="*/ 619058 h 830598"/>
              <a:gd name="csX88" fmla="*/ 382212 w 856488"/>
              <a:gd name="csY88" fmla="*/ 608822 h 830598"/>
              <a:gd name="csX89" fmla="*/ 416332 w 856488"/>
              <a:gd name="csY89" fmla="*/ 595174 h 830598"/>
              <a:gd name="csX90" fmla="*/ 443627 w 856488"/>
              <a:gd name="csY90" fmla="*/ 581526 h 830598"/>
              <a:gd name="csX91" fmla="*/ 467511 w 856488"/>
              <a:gd name="csY91" fmla="*/ 567879 h 830598"/>
              <a:gd name="csX92" fmla="*/ 498218 w 856488"/>
              <a:gd name="csY92" fmla="*/ 533759 h 830598"/>
              <a:gd name="csX93" fmla="*/ 511866 w 856488"/>
              <a:gd name="csY93" fmla="*/ 516699 h 830598"/>
              <a:gd name="csX94" fmla="*/ 542573 w 856488"/>
              <a:gd name="csY94" fmla="*/ 492816 h 830598"/>
              <a:gd name="csX95" fmla="*/ 573281 w 856488"/>
              <a:gd name="csY95" fmla="*/ 489404 h 830598"/>
              <a:gd name="csX96" fmla="*/ 590341 w 856488"/>
              <a:gd name="csY96" fmla="*/ 475756 h 830598"/>
              <a:gd name="csX97" fmla="*/ 600576 w 856488"/>
              <a:gd name="csY97" fmla="*/ 468932 h 830598"/>
              <a:gd name="csX98" fmla="*/ 617636 w 856488"/>
              <a:gd name="csY98" fmla="*/ 455284 h 830598"/>
              <a:gd name="csX99" fmla="*/ 621048 w 856488"/>
              <a:gd name="csY99" fmla="*/ 445049 h 830598"/>
              <a:gd name="csX100" fmla="*/ 610812 w 856488"/>
              <a:gd name="csY100" fmla="*/ 407517 h 830598"/>
              <a:gd name="csX101" fmla="*/ 614224 w 856488"/>
              <a:gd name="csY101" fmla="*/ 397281 h 830598"/>
              <a:gd name="csX102" fmla="*/ 621048 w 856488"/>
              <a:gd name="csY102" fmla="*/ 387046 h 830598"/>
              <a:gd name="csX103" fmla="*/ 641520 w 856488"/>
              <a:gd name="csY103" fmla="*/ 359750 h 830598"/>
              <a:gd name="csX104" fmla="*/ 655167 w 856488"/>
              <a:gd name="csY104" fmla="*/ 342690 h 830598"/>
              <a:gd name="csX105" fmla="*/ 672227 w 856488"/>
              <a:gd name="csY105" fmla="*/ 308571 h 830598"/>
              <a:gd name="csX106" fmla="*/ 685875 w 856488"/>
              <a:gd name="csY106" fmla="*/ 236920 h 830598"/>
              <a:gd name="csX107" fmla="*/ 696111 w 856488"/>
              <a:gd name="csY107" fmla="*/ 230096 h 830598"/>
              <a:gd name="csX108" fmla="*/ 713170 w 856488"/>
              <a:gd name="csY108" fmla="*/ 199389 h 830598"/>
              <a:gd name="csX109" fmla="*/ 716582 w 856488"/>
              <a:gd name="csY109" fmla="*/ 189153 h 830598"/>
              <a:gd name="csX110" fmla="*/ 740466 w 856488"/>
              <a:gd name="csY110" fmla="*/ 161858 h 830598"/>
              <a:gd name="csX111" fmla="*/ 750702 w 856488"/>
              <a:gd name="csY111" fmla="*/ 141386 h 830598"/>
              <a:gd name="csX112" fmla="*/ 757526 w 856488"/>
              <a:gd name="csY112" fmla="*/ 120914 h 830598"/>
              <a:gd name="csX113" fmla="*/ 784821 w 856488"/>
              <a:gd name="csY113" fmla="*/ 100443 h 830598"/>
              <a:gd name="csX114" fmla="*/ 801881 w 856488"/>
              <a:gd name="csY114" fmla="*/ 79971 h 830598"/>
              <a:gd name="csX115" fmla="*/ 812117 w 856488"/>
              <a:gd name="csY115" fmla="*/ 76559 h 830598"/>
              <a:gd name="csX116" fmla="*/ 829176 w 856488"/>
              <a:gd name="csY116" fmla="*/ 66323 h 830598"/>
              <a:gd name="csX117" fmla="*/ 836000 w 856488"/>
              <a:gd name="csY117" fmla="*/ 56087 h 830598"/>
              <a:gd name="csX118" fmla="*/ 839412 w 856488"/>
              <a:gd name="csY118" fmla="*/ 45852 h 830598"/>
              <a:gd name="csX119" fmla="*/ 856472 w 856488"/>
              <a:gd name="csY119" fmla="*/ 1496 h 8305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Lst>
            <a:rect l="l" t="t" r="r" b="b"/>
            <a:pathLst>
              <a:path w="856488" h="830598">
                <a:moveTo>
                  <a:pt x="856472" y="1496"/>
                </a:moveTo>
                <a:cubicBezTo>
                  <a:pt x="855903" y="-4191"/>
                  <a:pt x="842590" y="7888"/>
                  <a:pt x="836000" y="11732"/>
                </a:cubicBezTo>
                <a:cubicBezTo>
                  <a:pt x="828916" y="15864"/>
                  <a:pt x="822353" y="20831"/>
                  <a:pt x="815529" y="25380"/>
                </a:cubicBezTo>
                <a:cubicBezTo>
                  <a:pt x="812117" y="27655"/>
                  <a:pt x="809183" y="30907"/>
                  <a:pt x="805293" y="32204"/>
                </a:cubicBezTo>
                <a:cubicBezTo>
                  <a:pt x="782238" y="39889"/>
                  <a:pt x="810114" y="30061"/>
                  <a:pt x="774585" y="45852"/>
                </a:cubicBezTo>
                <a:cubicBezTo>
                  <a:pt x="759269" y="52659"/>
                  <a:pt x="766447" y="45445"/>
                  <a:pt x="747290" y="56087"/>
                </a:cubicBezTo>
                <a:cubicBezTo>
                  <a:pt x="742319" y="58849"/>
                  <a:pt x="738579" y="63502"/>
                  <a:pt x="733642" y="66323"/>
                </a:cubicBezTo>
                <a:cubicBezTo>
                  <a:pt x="729418" y="68737"/>
                  <a:pt x="713257" y="72098"/>
                  <a:pt x="709759" y="73147"/>
                </a:cubicBezTo>
                <a:cubicBezTo>
                  <a:pt x="702869" y="75214"/>
                  <a:pt x="696203" y="77995"/>
                  <a:pt x="689287" y="79971"/>
                </a:cubicBezTo>
                <a:cubicBezTo>
                  <a:pt x="680269" y="82548"/>
                  <a:pt x="661991" y="86795"/>
                  <a:pt x="661991" y="86795"/>
                </a:cubicBezTo>
                <a:cubicBezTo>
                  <a:pt x="658579" y="89070"/>
                  <a:pt x="655479" y="91901"/>
                  <a:pt x="651756" y="93619"/>
                </a:cubicBezTo>
                <a:cubicBezTo>
                  <a:pt x="640634" y="98752"/>
                  <a:pt x="627436" y="99918"/>
                  <a:pt x="617636" y="107267"/>
                </a:cubicBezTo>
                <a:cubicBezTo>
                  <a:pt x="613087" y="110679"/>
                  <a:pt x="608925" y="114681"/>
                  <a:pt x="603988" y="117502"/>
                </a:cubicBezTo>
                <a:cubicBezTo>
                  <a:pt x="598167" y="120828"/>
                  <a:pt x="581290" y="123304"/>
                  <a:pt x="576693" y="124326"/>
                </a:cubicBezTo>
                <a:cubicBezTo>
                  <a:pt x="572115" y="125343"/>
                  <a:pt x="567594" y="126601"/>
                  <a:pt x="563045" y="127738"/>
                </a:cubicBezTo>
                <a:cubicBezTo>
                  <a:pt x="561759" y="128703"/>
                  <a:pt x="539654" y="144276"/>
                  <a:pt x="539162" y="148210"/>
                </a:cubicBezTo>
                <a:cubicBezTo>
                  <a:pt x="538402" y="154287"/>
                  <a:pt x="541654" y="160939"/>
                  <a:pt x="545985" y="165270"/>
                </a:cubicBezTo>
                <a:cubicBezTo>
                  <a:pt x="549301" y="168586"/>
                  <a:pt x="555084" y="167544"/>
                  <a:pt x="559633" y="168681"/>
                </a:cubicBezTo>
                <a:cubicBezTo>
                  <a:pt x="561908" y="172093"/>
                  <a:pt x="563255" y="176355"/>
                  <a:pt x="566457" y="178917"/>
                </a:cubicBezTo>
                <a:cubicBezTo>
                  <a:pt x="569265" y="181164"/>
                  <a:pt x="573700" y="180334"/>
                  <a:pt x="576693" y="182329"/>
                </a:cubicBezTo>
                <a:cubicBezTo>
                  <a:pt x="580708" y="185006"/>
                  <a:pt x="583517" y="189153"/>
                  <a:pt x="586929" y="192565"/>
                </a:cubicBezTo>
                <a:cubicBezTo>
                  <a:pt x="585792" y="201664"/>
                  <a:pt x="585930" y="211015"/>
                  <a:pt x="583517" y="219861"/>
                </a:cubicBezTo>
                <a:cubicBezTo>
                  <a:pt x="582438" y="223817"/>
                  <a:pt x="579362" y="226983"/>
                  <a:pt x="576693" y="230096"/>
                </a:cubicBezTo>
                <a:cubicBezTo>
                  <a:pt x="570350" y="237496"/>
                  <a:pt x="558181" y="248960"/>
                  <a:pt x="549397" y="253980"/>
                </a:cubicBezTo>
                <a:cubicBezTo>
                  <a:pt x="546275" y="255764"/>
                  <a:pt x="542574" y="256255"/>
                  <a:pt x="539162" y="257392"/>
                </a:cubicBezTo>
                <a:cubicBezTo>
                  <a:pt x="533475" y="261941"/>
                  <a:pt x="527252" y="265891"/>
                  <a:pt x="522102" y="271040"/>
                </a:cubicBezTo>
                <a:cubicBezTo>
                  <a:pt x="519106" y="274036"/>
                  <a:pt x="499037" y="298389"/>
                  <a:pt x="494806" y="305159"/>
                </a:cubicBezTo>
                <a:cubicBezTo>
                  <a:pt x="493121" y="307855"/>
                  <a:pt x="485182" y="326361"/>
                  <a:pt x="481159" y="329043"/>
                </a:cubicBezTo>
                <a:cubicBezTo>
                  <a:pt x="477257" y="331644"/>
                  <a:pt x="472153" y="331792"/>
                  <a:pt x="467511" y="332455"/>
                </a:cubicBezTo>
                <a:cubicBezTo>
                  <a:pt x="456196" y="334071"/>
                  <a:pt x="444764" y="334730"/>
                  <a:pt x="433391" y="335867"/>
                </a:cubicBezTo>
                <a:cubicBezTo>
                  <a:pt x="409030" y="343987"/>
                  <a:pt x="418905" y="338700"/>
                  <a:pt x="402684" y="349514"/>
                </a:cubicBezTo>
                <a:cubicBezTo>
                  <a:pt x="404959" y="362025"/>
                  <a:pt x="407014" y="374577"/>
                  <a:pt x="409508" y="387046"/>
                </a:cubicBezTo>
                <a:cubicBezTo>
                  <a:pt x="410428" y="391644"/>
                  <a:pt x="411274" y="396303"/>
                  <a:pt x="412920" y="400693"/>
                </a:cubicBezTo>
                <a:cubicBezTo>
                  <a:pt x="414706" y="405455"/>
                  <a:pt x="416488" y="410433"/>
                  <a:pt x="419744" y="414341"/>
                </a:cubicBezTo>
                <a:cubicBezTo>
                  <a:pt x="422369" y="417491"/>
                  <a:pt x="426567" y="418890"/>
                  <a:pt x="429979" y="421165"/>
                </a:cubicBezTo>
                <a:cubicBezTo>
                  <a:pt x="431116" y="424577"/>
                  <a:pt x="432686" y="427874"/>
                  <a:pt x="433391" y="431401"/>
                </a:cubicBezTo>
                <a:cubicBezTo>
                  <a:pt x="434968" y="439287"/>
                  <a:pt x="436803" y="447242"/>
                  <a:pt x="436803" y="455284"/>
                </a:cubicBezTo>
                <a:cubicBezTo>
                  <a:pt x="436803" y="470560"/>
                  <a:pt x="439830" y="491303"/>
                  <a:pt x="423156" y="499640"/>
                </a:cubicBezTo>
                <a:cubicBezTo>
                  <a:pt x="417969" y="502234"/>
                  <a:pt x="411783" y="501915"/>
                  <a:pt x="406096" y="503052"/>
                </a:cubicBezTo>
                <a:cubicBezTo>
                  <a:pt x="357208" y="493274"/>
                  <a:pt x="417763" y="506942"/>
                  <a:pt x="375388" y="492816"/>
                </a:cubicBezTo>
                <a:cubicBezTo>
                  <a:pt x="369887" y="490982"/>
                  <a:pt x="363883" y="491070"/>
                  <a:pt x="358329" y="489404"/>
                </a:cubicBezTo>
                <a:cubicBezTo>
                  <a:pt x="352463" y="487644"/>
                  <a:pt x="346956" y="484855"/>
                  <a:pt x="341269" y="482580"/>
                </a:cubicBezTo>
                <a:cubicBezTo>
                  <a:pt x="338809" y="483072"/>
                  <a:pt x="318469" y="486406"/>
                  <a:pt x="313973" y="489404"/>
                </a:cubicBezTo>
                <a:cubicBezTo>
                  <a:pt x="309958" y="492081"/>
                  <a:pt x="307598" y="496745"/>
                  <a:pt x="303738" y="499640"/>
                </a:cubicBezTo>
                <a:cubicBezTo>
                  <a:pt x="298433" y="503619"/>
                  <a:pt x="292111" y="506073"/>
                  <a:pt x="286678" y="509876"/>
                </a:cubicBezTo>
                <a:cubicBezTo>
                  <a:pt x="272790" y="519597"/>
                  <a:pt x="270169" y="522972"/>
                  <a:pt x="259382" y="533759"/>
                </a:cubicBezTo>
                <a:cubicBezTo>
                  <a:pt x="257108" y="540583"/>
                  <a:pt x="251542" y="547110"/>
                  <a:pt x="252559" y="554231"/>
                </a:cubicBezTo>
                <a:cubicBezTo>
                  <a:pt x="253350" y="559769"/>
                  <a:pt x="255934" y="583717"/>
                  <a:pt x="259382" y="591762"/>
                </a:cubicBezTo>
                <a:cubicBezTo>
                  <a:pt x="260997" y="595531"/>
                  <a:pt x="264372" y="598330"/>
                  <a:pt x="266206" y="601998"/>
                </a:cubicBezTo>
                <a:cubicBezTo>
                  <a:pt x="267814" y="605215"/>
                  <a:pt x="268481" y="608822"/>
                  <a:pt x="269618" y="612234"/>
                </a:cubicBezTo>
                <a:cubicBezTo>
                  <a:pt x="268481" y="616783"/>
                  <a:pt x="268807" y="621980"/>
                  <a:pt x="266206" y="625881"/>
                </a:cubicBezTo>
                <a:cubicBezTo>
                  <a:pt x="263931" y="629293"/>
                  <a:pt x="259530" y="630670"/>
                  <a:pt x="255970" y="632705"/>
                </a:cubicBezTo>
                <a:cubicBezTo>
                  <a:pt x="237617" y="643193"/>
                  <a:pt x="241069" y="639686"/>
                  <a:pt x="215027" y="642941"/>
                </a:cubicBezTo>
                <a:cubicBezTo>
                  <a:pt x="211615" y="644078"/>
                  <a:pt x="208236" y="645320"/>
                  <a:pt x="204791" y="646353"/>
                </a:cubicBezTo>
                <a:cubicBezTo>
                  <a:pt x="184508" y="652438"/>
                  <a:pt x="184348" y="652317"/>
                  <a:pt x="167260" y="656589"/>
                </a:cubicBezTo>
                <a:cubicBezTo>
                  <a:pt x="156979" y="649735"/>
                  <a:pt x="155498" y="648136"/>
                  <a:pt x="143376" y="642941"/>
                </a:cubicBezTo>
                <a:cubicBezTo>
                  <a:pt x="140071" y="641524"/>
                  <a:pt x="136358" y="641137"/>
                  <a:pt x="133141" y="639529"/>
                </a:cubicBezTo>
                <a:cubicBezTo>
                  <a:pt x="129473" y="637695"/>
                  <a:pt x="126573" y="634539"/>
                  <a:pt x="122905" y="632705"/>
                </a:cubicBezTo>
                <a:cubicBezTo>
                  <a:pt x="114738" y="628622"/>
                  <a:pt x="104473" y="625424"/>
                  <a:pt x="95609" y="622470"/>
                </a:cubicBezTo>
                <a:cubicBezTo>
                  <a:pt x="84236" y="623607"/>
                  <a:pt x="72627" y="623311"/>
                  <a:pt x="61490" y="625881"/>
                </a:cubicBezTo>
                <a:cubicBezTo>
                  <a:pt x="57494" y="626803"/>
                  <a:pt x="54922" y="630871"/>
                  <a:pt x="51254" y="632705"/>
                </a:cubicBezTo>
                <a:cubicBezTo>
                  <a:pt x="48037" y="634313"/>
                  <a:pt x="44235" y="634509"/>
                  <a:pt x="41018" y="636117"/>
                </a:cubicBezTo>
                <a:cubicBezTo>
                  <a:pt x="37142" y="638055"/>
                  <a:pt x="18682" y="651630"/>
                  <a:pt x="17135" y="653177"/>
                </a:cubicBezTo>
                <a:cubicBezTo>
                  <a:pt x="12312" y="658000"/>
                  <a:pt x="6163" y="671708"/>
                  <a:pt x="3487" y="677061"/>
                </a:cubicBezTo>
                <a:cubicBezTo>
                  <a:pt x="322" y="692884"/>
                  <a:pt x="-2447" y="695356"/>
                  <a:pt x="3487" y="711180"/>
                </a:cubicBezTo>
                <a:cubicBezTo>
                  <a:pt x="4927" y="715020"/>
                  <a:pt x="8036" y="718004"/>
                  <a:pt x="10311" y="721416"/>
                </a:cubicBezTo>
                <a:cubicBezTo>
                  <a:pt x="12586" y="730514"/>
                  <a:pt x="15296" y="739515"/>
                  <a:pt x="17135" y="748711"/>
                </a:cubicBezTo>
                <a:cubicBezTo>
                  <a:pt x="18272" y="754398"/>
                  <a:pt x="19021" y="760176"/>
                  <a:pt x="20547" y="765771"/>
                </a:cubicBezTo>
                <a:cubicBezTo>
                  <a:pt x="22439" y="772711"/>
                  <a:pt x="22284" y="781157"/>
                  <a:pt x="27370" y="786243"/>
                </a:cubicBezTo>
                <a:cubicBezTo>
                  <a:pt x="40506" y="799379"/>
                  <a:pt x="33591" y="793803"/>
                  <a:pt x="47842" y="803302"/>
                </a:cubicBezTo>
                <a:cubicBezTo>
                  <a:pt x="51704" y="814887"/>
                  <a:pt x="50509" y="817777"/>
                  <a:pt x="64902" y="823774"/>
                </a:cubicBezTo>
                <a:cubicBezTo>
                  <a:pt x="73559" y="827381"/>
                  <a:pt x="92197" y="830598"/>
                  <a:pt x="92197" y="830598"/>
                </a:cubicBezTo>
                <a:cubicBezTo>
                  <a:pt x="108379" y="824125"/>
                  <a:pt x="120428" y="821904"/>
                  <a:pt x="129729" y="803302"/>
                </a:cubicBezTo>
                <a:lnTo>
                  <a:pt x="143376" y="776007"/>
                </a:lnTo>
                <a:cubicBezTo>
                  <a:pt x="145651" y="771458"/>
                  <a:pt x="146603" y="765956"/>
                  <a:pt x="150200" y="762359"/>
                </a:cubicBezTo>
                <a:lnTo>
                  <a:pt x="160436" y="752123"/>
                </a:lnTo>
                <a:cubicBezTo>
                  <a:pt x="161573" y="748711"/>
                  <a:pt x="161507" y="744618"/>
                  <a:pt x="163848" y="741887"/>
                </a:cubicBezTo>
                <a:cubicBezTo>
                  <a:pt x="170580" y="734033"/>
                  <a:pt x="184382" y="725231"/>
                  <a:pt x="194556" y="721416"/>
                </a:cubicBezTo>
                <a:cubicBezTo>
                  <a:pt x="198946" y="719770"/>
                  <a:pt x="203694" y="719292"/>
                  <a:pt x="208203" y="718004"/>
                </a:cubicBezTo>
                <a:cubicBezTo>
                  <a:pt x="219629" y="714739"/>
                  <a:pt x="250626" y="702233"/>
                  <a:pt x="252559" y="700944"/>
                </a:cubicBezTo>
                <a:cubicBezTo>
                  <a:pt x="255971" y="698669"/>
                  <a:pt x="259126" y="695954"/>
                  <a:pt x="262794" y="694120"/>
                </a:cubicBezTo>
                <a:cubicBezTo>
                  <a:pt x="266011" y="692512"/>
                  <a:pt x="269813" y="692316"/>
                  <a:pt x="273030" y="690708"/>
                </a:cubicBezTo>
                <a:cubicBezTo>
                  <a:pt x="276698" y="688874"/>
                  <a:pt x="279706" y="685918"/>
                  <a:pt x="283266" y="683884"/>
                </a:cubicBezTo>
                <a:cubicBezTo>
                  <a:pt x="287682" y="681361"/>
                  <a:pt x="292682" y="679882"/>
                  <a:pt x="296914" y="677061"/>
                </a:cubicBezTo>
                <a:cubicBezTo>
                  <a:pt x="303825" y="672454"/>
                  <a:pt x="318045" y="660574"/>
                  <a:pt x="324209" y="653177"/>
                </a:cubicBezTo>
                <a:cubicBezTo>
                  <a:pt x="326834" y="650027"/>
                  <a:pt x="328133" y="645841"/>
                  <a:pt x="331033" y="642941"/>
                </a:cubicBezTo>
                <a:cubicBezTo>
                  <a:pt x="341098" y="632876"/>
                  <a:pt x="349238" y="627828"/>
                  <a:pt x="361741" y="622470"/>
                </a:cubicBezTo>
                <a:cubicBezTo>
                  <a:pt x="365047" y="621053"/>
                  <a:pt x="368564" y="620195"/>
                  <a:pt x="371976" y="619058"/>
                </a:cubicBezTo>
                <a:cubicBezTo>
                  <a:pt x="375388" y="615646"/>
                  <a:pt x="378074" y="611305"/>
                  <a:pt x="382212" y="608822"/>
                </a:cubicBezTo>
                <a:cubicBezTo>
                  <a:pt x="414395" y="589512"/>
                  <a:pt x="395805" y="604504"/>
                  <a:pt x="416332" y="595174"/>
                </a:cubicBezTo>
                <a:cubicBezTo>
                  <a:pt x="425592" y="590965"/>
                  <a:pt x="435163" y="587169"/>
                  <a:pt x="443627" y="581526"/>
                </a:cubicBezTo>
                <a:cubicBezTo>
                  <a:pt x="458095" y="571881"/>
                  <a:pt x="450195" y="576536"/>
                  <a:pt x="467511" y="567879"/>
                </a:cubicBezTo>
                <a:cubicBezTo>
                  <a:pt x="492003" y="543386"/>
                  <a:pt x="482192" y="555127"/>
                  <a:pt x="498218" y="533759"/>
                </a:cubicBezTo>
                <a:cubicBezTo>
                  <a:pt x="504148" y="515969"/>
                  <a:pt x="497245" y="529695"/>
                  <a:pt x="511866" y="516699"/>
                </a:cubicBezTo>
                <a:cubicBezTo>
                  <a:pt x="526411" y="503770"/>
                  <a:pt x="526339" y="495522"/>
                  <a:pt x="542573" y="492816"/>
                </a:cubicBezTo>
                <a:cubicBezTo>
                  <a:pt x="552732" y="491123"/>
                  <a:pt x="563045" y="490541"/>
                  <a:pt x="573281" y="489404"/>
                </a:cubicBezTo>
                <a:cubicBezTo>
                  <a:pt x="578968" y="484855"/>
                  <a:pt x="584515" y="480126"/>
                  <a:pt x="590341" y="475756"/>
                </a:cubicBezTo>
                <a:cubicBezTo>
                  <a:pt x="593621" y="473296"/>
                  <a:pt x="597296" y="471392"/>
                  <a:pt x="600576" y="468932"/>
                </a:cubicBezTo>
                <a:cubicBezTo>
                  <a:pt x="606402" y="464562"/>
                  <a:pt x="611949" y="459833"/>
                  <a:pt x="617636" y="455284"/>
                </a:cubicBezTo>
                <a:cubicBezTo>
                  <a:pt x="618773" y="451872"/>
                  <a:pt x="621374" y="448630"/>
                  <a:pt x="621048" y="445049"/>
                </a:cubicBezTo>
                <a:cubicBezTo>
                  <a:pt x="620086" y="434466"/>
                  <a:pt x="614607" y="418903"/>
                  <a:pt x="610812" y="407517"/>
                </a:cubicBezTo>
                <a:cubicBezTo>
                  <a:pt x="611949" y="404105"/>
                  <a:pt x="612616" y="400498"/>
                  <a:pt x="614224" y="397281"/>
                </a:cubicBezTo>
                <a:cubicBezTo>
                  <a:pt x="616058" y="393613"/>
                  <a:pt x="618636" y="390362"/>
                  <a:pt x="621048" y="387046"/>
                </a:cubicBezTo>
                <a:cubicBezTo>
                  <a:pt x="627738" y="377848"/>
                  <a:pt x="634586" y="368765"/>
                  <a:pt x="641520" y="359750"/>
                </a:cubicBezTo>
                <a:cubicBezTo>
                  <a:pt x="645960" y="353978"/>
                  <a:pt x="651910" y="349203"/>
                  <a:pt x="655167" y="342690"/>
                </a:cubicBezTo>
                <a:lnTo>
                  <a:pt x="672227" y="308571"/>
                </a:lnTo>
                <a:cubicBezTo>
                  <a:pt x="674192" y="279102"/>
                  <a:pt x="668865" y="259600"/>
                  <a:pt x="685875" y="236920"/>
                </a:cubicBezTo>
                <a:cubicBezTo>
                  <a:pt x="688335" y="233639"/>
                  <a:pt x="692699" y="232371"/>
                  <a:pt x="696111" y="230096"/>
                </a:cubicBezTo>
                <a:cubicBezTo>
                  <a:pt x="702846" y="203158"/>
                  <a:pt x="694176" y="229781"/>
                  <a:pt x="713170" y="199389"/>
                </a:cubicBezTo>
                <a:cubicBezTo>
                  <a:pt x="715076" y="196339"/>
                  <a:pt x="714492" y="192080"/>
                  <a:pt x="716582" y="189153"/>
                </a:cubicBezTo>
                <a:cubicBezTo>
                  <a:pt x="740816" y="155225"/>
                  <a:pt x="720567" y="195022"/>
                  <a:pt x="740466" y="161858"/>
                </a:cubicBezTo>
                <a:cubicBezTo>
                  <a:pt x="744391" y="155316"/>
                  <a:pt x="747768" y="148429"/>
                  <a:pt x="750702" y="141386"/>
                </a:cubicBezTo>
                <a:cubicBezTo>
                  <a:pt x="753469" y="134746"/>
                  <a:pt x="752439" y="126000"/>
                  <a:pt x="757526" y="120914"/>
                </a:cubicBezTo>
                <a:cubicBezTo>
                  <a:pt x="772451" y="105990"/>
                  <a:pt x="763625" y="113162"/>
                  <a:pt x="784821" y="100443"/>
                </a:cubicBezTo>
                <a:cubicBezTo>
                  <a:pt x="789856" y="92890"/>
                  <a:pt x="794000" y="85225"/>
                  <a:pt x="801881" y="79971"/>
                </a:cubicBezTo>
                <a:cubicBezTo>
                  <a:pt x="804874" y="77976"/>
                  <a:pt x="808900" y="78167"/>
                  <a:pt x="812117" y="76559"/>
                </a:cubicBezTo>
                <a:cubicBezTo>
                  <a:pt x="818048" y="73593"/>
                  <a:pt x="823490" y="69735"/>
                  <a:pt x="829176" y="66323"/>
                </a:cubicBezTo>
                <a:cubicBezTo>
                  <a:pt x="831451" y="62911"/>
                  <a:pt x="834166" y="59755"/>
                  <a:pt x="836000" y="56087"/>
                </a:cubicBezTo>
                <a:cubicBezTo>
                  <a:pt x="837608" y="52870"/>
                  <a:pt x="838424" y="49310"/>
                  <a:pt x="839412" y="45852"/>
                </a:cubicBezTo>
                <a:cubicBezTo>
                  <a:pt x="843100" y="32945"/>
                  <a:pt x="857041" y="7183"/>
                  <a:pt x="856472" y="1496"/>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8937947-CFFE-570F-529F-03FC076D4B17}"/>
              </a:ext>
            </a:extLst>
          </p:cNvPr>
          <p:cNvSpPr/>
          <p:nvPr/>
        </p:nvSpPr>
        <p:spPr>
          <a:xfrm>
            <a:off x="3632200" y="5010938"/>
            <a:ext cx="228600" cy="304126"/>
          </a:xfrm>
          <a:custGeom>
            <a:avLst/>
            <a:gdLst>
              <a:gd name="csX0" fmla="*/ 129653 w 228600"/>
              <a:gd name="csY0" fmla="*/ 3875 h 304126"/>
              <a:gd name="csX1" fmla="*/ 98946 w 228600"/>
              <a:gd name="csY1" fmla="*/ 3875 h 304126"/>
              <a:gd name="csX2" fmla="*/ 92122 w 228600"/>
              <a:gd name="csY2" fmla="*/ 14111 h 304126"/>
              <a:gd name="csX3" fmla="*/ 71650 w 228600"/>
              <a:gd name="csY3" fmla="*/ 48230 h 304126"/>
              <a:gd name="csX4" fmla="*/ 68238 w 228600"/>
              <a:gd name="csY4" fmla="*/ 61878 h 304126"/>
              <a:gd name="csX5" fmla="*/ 64826 w 228600"/>
              <a:gd name="csY5" fmla="*/ 89173 h 304126"/>
              <a:gd name="csX6" fmla="*/ 54591 w 228600"/>
              <a:gd name="csY6" fmla="*/ 99409 h 304126"/>
              <a:gd name="csX7" fmla="*/ 34119 w 228600"/>
              <a:gd name="csY7" fmla="*/ 119881 h 304126"/>
              <a:gd name="csX8" fmla="*/ 23883 w 228600"/>
              <a:gd name="csY8" fmla="*/ 126705 h 304126"/>
              <a:gd name="csX9" fmla="*/ 0 w 228600"/>
              <a:gd name="csY9" fmla="*/ 150588 h 304126"/>
              <a:gd name="csX10" fmla="*/ 3412 w 228600"/>
              <a:gd name="csY10" fmla="*/ 174472 h 304126"/>
              <a:gd name="csX11" fmla="*/ 34119 w 228600"/>
              <a:gd name="csY11" fmla="*/ 198355 h 304126"/>
              <a:gd name="csX12" fmla="*/ 88710 w 228600"/>
              <a:gd name="csY12" fmla="*/ 198355 h 304126"/>
              <a:gd name="csX13" fmla="*/ 102358 w 228600"/>
              <a:gd name="csY13" fmla="*/ 205179 h 304126"/>
              <a:gd name="csX14" fmla="*/ 109182 w 228600"/>
              <a:gd name="csY14" fmla="*/ 218827 h 304126"/>
              <a:gd name="csX15" fmla="*/ 95534 w 228600"/>
              <a:gd name="csY15" fmla="*/ 256358 h 304126"/>
              <a:gd name="csX16" fmla="*/ 95534 w 228600"/>
              <a:gd name="csY16" fmla="*/ 287066 h 304126"/>
              <a:gd name="csX17" fmla="*/ 98946 w 228600"/>
              <a:gd name="csY17" fmla="*/ 297302 h 304126"/>
              <a:gd name="csX18" fmla="*/ 109182 w 228600"/>
              <a:gd name="csY18" fmla="*/ 304126 h 304126"/>
              <a:gd name="csX19" fmla="*/ 136477 w 228600"/>
              <a:gd name="csY19" fmla="*/ 297302 h 304126"/>
              <a:gd name="csX20" fmla="*/ 180832 w 228600"/>
              <a:gd name="csY20" fmla="*/ 256358 h 304126"/>
              <a:gd name="csX21" fmla="*/ 194480 w 228600"/>
              <a:gd name="csY21" fmla="*/ 239299 h 304126"/>
              <a:gd name="csX22" fmla="*/ 208128 w 228600"/>
              <a:gd name="csY22" fmla="*/ 218827 h 304126"/>
              <a:gd name="csX23" fmla="*/ 211540 w 228600"/>
              <a:gd name="csY23" fmla="*/ 198355 h 304126"/>
              <a:gd name="csX24" fmla="*/ 214952 w 228600"/>
              <a:gd name="csY24" fmla="*/ 160824 h 304126"/>
              <a:gd name="csX25" fmla="*/ 221776 w 228600"/>
              <a:gd name="csY25" fmla="*/ 150588 h 304126"/>
              <a:gd name="csX26" fmla="*/ 228600 w 228600"/>
              <a:gd name="csY26" fmla="*/ 130117 h 304126"/>
              <a:gd name="csX27" fmla="*/ 221776 w 228600"/>
              <a:gd name="csY27" fmla="*/ 99409 h 304126"/>
              <a:gd name="csX28" fmla="*/ 194480 w 228600"/>
              <a:gd name="csY28" fmla="*/ 82349 h 304126"/>
              <a:gd name="csX29" fmla="*/ 180832 w 228600"/>
              <a:gd name="csY29" fmla="*/ 75526 h 304126"/>
              <a:gd name="csX30" fmla="*/ 170597 w 228600"/>
              <a:gd name="csY30" fmla="*/ 72114 h 304126"/>
              <a:gd name="csX31" fmla="*/ 122829 w 228600"/>
              <a:gd name="csY31" fmla="*/ 61878 h 304126"/>
              <a:gd name="csX32" fmla="*/ 116006 w 228600"/>
              <a:gd name="csY32" fmla="*/ 24346 h 304126"/>
              <a:gd name="csX33" fmla="*/ 129653 w 228600"/>
              <a:gd name="csY33" fmla="*/ 3875 h 304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228600" h="304126">
                <a:moveTo>
                  <a:pt x="129653" y="3875"/>
                </a:moveTo>
                <a:cubicBezTo>
                  <a:pt x="126810" y="463"/>
                  <a:pt x="108954" y="-2797"/>
                  <a:pt x="98946" y="3875"/>
                </a:cubicBezTo>
                <a:cubicBezTo>
                  <a:pt x="95534" y="6150"/>
                  <a:pt x="94157" y="10551"/>
                  <a:pt x="92122" y="14111"/>
                </a:cubicBezTo>
                <a:cubicBezTo>
                  <a:pt x="71138" y="50831"/>
                  <a:pt x="105038" y="-1852"/>
                  <a:pt x="71650" y="48230"/>
                </a:cubicBezTo>
                <a:cubicBezTo>
                  <a:pt x="70513" y="52779"/>
                  <a:pt x="69009" y="57252"/>
                  <a:pt x="68238" y="61878"/>
                </a:cubicBezTo>
                <a:cubicBezTo>
                  <a:pt x="66731" y="70922"/>
                  <a:pt x="67959" y="80556"/>
                  <a:pt x="64826" y="89173"/>
                </a:cubicBezTo>
                <a:cubicBezTo>
                  <a:pt x="63177" y="93708"/>
                  <a:pt x="57680" y="95702"/>
                  <a:pt x="54591" y="99409"/>
                </a:cubicBezTo>
                <a:cubicBezTo>
                  <a:pt x="39349" y="117700"/>
                  <a:pt x="58346" y="102576"/>
                  <a:pt x="34119" y="119881"/>
                </a:cubicBezTo>
                <a:cubicBezTo>
                  <a:pt x="30782" y="122264"/>
                  <a:pt x="26931" y="123962"/>
                  <a:pt x="23883" y="126705"/>
                </a:cubicBezTo>
                <a:cubicBezTo>
                  <a:pt x="15515" y="134237"/>
                  <a:pt x="0" y="150588"/>
                  <a:pt x="0" y="150588"/>
                </a:cubicBezTo>
                <a:cubicBezTo>
                  <a:pt x="1137" y="158549"/>
                  <a:pt x="-401" y="167391"/>
                  <a:pt x="3412" y="174472"/>
                </a:cubicBezTo>
                <a:cubicBezTo>
                  <a:pt x="13480" y="193171"/>
                  <a:pt x="19553" y="193500"/>
                  <a:pt x="34119" y="198355"/>
                </a:cubicBezTo>
                <a:cubicBezTo>
                  <a:pt x="57426" y="196236"/>
                  <a:pt x="68565" y="191640"/>
                  <a:pt x="88710" y="198355"/>
                </a:cubicBezTo>
                <a:cubicBezTo>
                  <a:pt x="93535" y="199963"/>
                  <a:pt x="97809" y="202904"/>
                  <a:pt x="102358" y="205179"/>
                </a:cubicBezTo>
                <a:cubicBezTo>
                  <a:pt x="104633" y="209728"/>
                  <a:pt x="109182" y="213741"/>
                  <a:pt x="109182" y="218827"/>
                </a:cubicBezTo>
                <a:cubicBezTo>
                  <a:pt x="109182" y="238374"/>
                  <a:pt x="104142" y="243447"/>
                  <a:pt x="95534" y="256358"/>
                </a:cubicBezTo>
                <a:cubicBezTo>
                  <a:pt x="91153" y="273881"/>
                  <a:pt x="90661" y="267574"/>
                  <a:pt x="95534" y="287066"/>
                </a:cubicBezTo>
                <a:cubicBezTo>
                  <a:pt x="96406" y="290555"/>
                  <a:pt x="96699" y="294494"/>
                  <a:pt x="98946" y="297302"/>
                </a:cubicBezTo>
                <a:cubicBezTo>
                  <a:pt x="101508" y="300504"/>
                  <a:pt x="105770" y="301851"/>
                  <a:pt x="109182" y="304126"/>
                </a:cubicBezTo>
                <a:cubicBezTo>
                  <a:pt x="118280" y="301851"/>
                  <a:pt x="128089" y="301496"/>
                  <a:pt x="136477" y="297302"/>
                </a:cubicBezTo>
                <a:cubicBezTo>
                  <a:pt x="144724" y="293178"/>
                  <a:pt x="177125" y="260991"/>
                  <a:pt x="180832" y="256358"/>
                </a:cubicBezTo>
                <a:cubicBezTo>
                  <a:pt x="185381" y="250672"/>
                  <a:pt x="190197" y="245188"/>
                  <a:pt x="194480" y="239299"/>
                </a:cubicBezTo>
                <a:cubicBezTo>
                  <a:pt x="199304" y="232666"/>
                  <a:pt x="208128" y="218827"/>
                  <a:pt x="208128" y="218827"/>
                </a:cubicBezTo>
                <a:cubicBezTo>
                  <a:pt x="209265" y="212003"/>
                  <a:pt x="210732" y="205226"/>
                  <a:pt x="211540" y="198355"/>
                </a:cubicBezTo>
                <a:cubicBezTo>
                  <a:pt x="213008" y="185879"/>
                  <a:pt x="212320" y="173107"/>
                  <a:pt x="214952" y="160824"/>
                </a:cubicBezTo>
                <a:cubicBezTo>
                  <a:pt x="215811" y="156814"/>
                  <a:pt x="220110" y="154335"/>
                  <a:pt x="221776" y="150588"/>
                </a:cubicBezTo>
                <a:cubicBezTo>
                  <a:pt x="224697" y="144015"/>
                  <a:pt x="228600" y="130117"/>
                  <a:pt x="228600" y="130117"/>
                </a:cubicBezTo>
                <a:cubicBezTo>
                  <a:pt x="226325" y="119881"/>
                  <a:pt x="226170" y="108930"/>
                  <a:pt x="221776" y="99409"/>
                </a:cubicBezTo>
                <a:cubicBezTo>
                  <a:pt x="213955" y="82463"/>
                  <a:pt x="207706" y="87308"/>
                  <a:pt x="194480" y="82349"/>
                </a:cubicBezTo>
                <a:cubicBezTo>
                  <a:pt x="189718" y="80563"/>
                  <a:pt x="185507" y="77529"/>
                  <a:pt x="180832" y="75526"/>
                </a:cubicBezTo>
                <a:cubicBezTo>
                  <a:pt x="177526" y="74109"/>
                  <a:pt x="174098" y="72938"/>
                  <a:pt x="170597" y="72114"/>
                </a:cubicBezTo>
                <a:cubicBezTo>
                  <a:pt x="154746" y="68384"/>
                  <a:pt x="138752" y="65290"/>
                  <a:pt x="122829" y="61878"/>
                </a:cubicBezTo>
                <a:cubicBezTo>
                  <a:pt x="118032" y="47484"/>
                  <a:pt x="116006" y="43633"/>
                  <a:pt x="116006" y="24346"/>
                </a:cubicBezTo>
                <a:cubicBezTo>
                  <a:pt x="116006" y="2511"/>
                  <a:pt x="132496" y="7287"/>
                  <a:pt x="129653" y="3875"/>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D1AC4C8-3F52-383D-6AD1-636D26273DF0}"/>
              </a:ext>
            </a:extLst>
          </p:cNvPr>
          <p:cNvSpPr/>
          <p:nvPr/>
        </p:nvSpPr>
        <p:spPr>
          <a:xfrm>
            <a:off x="3738574" y="4250846"/>
            <a:ext cx="494731" cy="416333"/>
          </a:xfrm>
          <a:custGeom>
            <a:avLst/>
            <a:gdLst>
              <a:gd name="csX0" fmla="*/ 361665 w 494731"/>
              <a:gd name="csY0" fmla="*/ 10312 h 416333"/>
              <a:gd name="csX1" fmla="*/ 344606 w 494731"/>
              <a:gd name="csY1" fmla="*/ 76 h 416333"/>
              <a:gd name="csX2" fmla="*/ 296838 w 494731"/>
              <a:gd name="csY2" fmla="*/ 20548 h 416333"/>
              <a:gd name="csX3" fmla="*/ 276367 w 494731"/>
              <a:gd name="csY3" fmla="*/ 37608 h 416333"/>
              <a:gd name="csX4" fmla="*/ 266131 w 494731"/>
              <a:gd name="csY4" fmla="*/ 41020 h 416333"/>
              <a:gd name="csX5" fmla="*/ 245659 w 494731"/>
              <a:gd name="csY5" fmla="*/ 54667 h 416333"/>
              <a:gd name="csX6" fmla="*/ 225188 w 494731"/>
              <a:gd name="csY6" fmla="*/ 71727 h 416333"/>
              <a:gd name="csX7" fmla="*/ 214952 w 494731"/>
              <a:gd name="csY7" fmla="*/ 78551 h 416333"/>
              <a:gd name="csX8" fmla="*/ 191068 w 494731"/>
              <a:gd name="csY8" fmla="*/ 109258 h 416333"/>
              <a:gd name="csX9" fmla="*/ 170597 w 494731"/>
              <a:gd name="csY9" fmla="*/ 129730 h 416333"/>
              <a:gd name="csX10" fmla="*/ 160361 w 494731"/>
              <a:gd name="csY10" fmla="*/ 136554 h 416333"/>
              <a:gd name="csX11" fmla="*/ 150125 w 494731"/>
              <a:gd name="csY11" fmla="*/ 146790 h 416333"/>
              <a:gd name="csX12" fmla="*/ 119418 w 494731"/>
              <a:gd name="csY12" fmla="*/ 153614 h 416333"/>
              <a:gd name="csX13" fmla="*/ 92122 w 494731"/>
              <a:gd name="csY13" fmla="*/ 167261 h 416333"/>
              <a:gd name="csX14" fmla="*/ 78474 w 494731"/>
              <a:gd name="csY14" fmla="*/ 174085 h 416333"/>
              <a:gd name="csX15" fmla="*/ 58003 w 494731"/>
              <a:gd name="csY15" fmla="*/ 204793 h 416333"/>
              <a:gd name="csX16" fmla="*/ 44355 w 494731"/>
              <a:gd name="csY16" fmla="*/ 225264 h 416333"/>
              <a:gd name="csX17" fmla="*/ 27295 w 494731"/>
              <a:gd name="csY17" fmla="*/ 238912 h 416333"/>
              <a:gd name="csX18" fmla="*/ 17059 w 494731"/>
              <a:gd name="csY18" fmla="*/ 358330 h 416333"/>
              <a:gd name="csX19" fmla="*/ 13647 w 494731"/>
              <a:gd name="csY19" fmla="*/ 368566 h 416333"/>
              <a:gd name="csX20" fmla="*/ 0 w 494731"/>
              <a:gd name="csY20" fmla="*/ 389038 h 416333"/>
              <a:gd name="csX21" fmla="*/ 6823 w 494731"/>
              <a:gd name="csY21" fmla="*/ 399273 h 416333"/>
              <a:gd name="csX22" fmla="*/ 37531 w 494731"/>
              <a:gd name="csY22" fmla="*/ 406097 h 416333"/>
              <a:gd name="csX23" fmla="*/ 71650 w 494731"/>
              <a:gd name="csY23" fmla="*/ 412921 h 416333"/>
              <a:gd name="csX24" fmla="*/ 85298 w 494731"/>
              <a:gd name="csY24" fmla="*/ 406097 h 416333"/>
              <a:gd name="csX25" fmla="*/ 105770 w 494731"/>
              <a:gd name="csY25" fmla="*/ 378802 h 416333"/>
              <a:gd name="csX26" fmla="*/ 133065 w 494731"/>
              <a:gd name="csY26" fmla="*/ 368566 h 416333"/>
              <a:gd name="csX27" fmla="*/ 184244 w 494731"/>
              <a:gd name="csY27" fmla="*/ 375390 h 416333"/>
              <a:gd name="csX28" fmla="*/ 191068 w 494731"/>
              <a:gd name="csY28" fmla="*/ 395861 h 416333"/>
              <a:gd name="csX29" fmla="*/ 201304 w 494731"/>
              <a:gd name="csY29" fmla="*/ 402685 h 416333"/>
              <a:gd name="csX30" fmla="*/ 235423 w 494731"/>
              <a:gd name="csY30" fmla="*/ 409509 h 416333"/>
              <a:gd name="csX31" fmla="*/ 249071 w 494731"/>
              <a:gd name="csY31" fmla="*/ 416333 h 416333"/>
              <a:gd name="csX32" fmla="*/ 266131 w 494731"/>
              <a:gd name="csY32" fmla="*/ 409509 h 416333"/>
              <a:gd name="csX33" fmla="*/ 290015 w 494731"/>
              <a:gd name="csY33" fmla="*/ 389038 h 416333"/>
              <a:gd name="csX34" fmla="*/ 296838 w 494731"/>
              <a:gd name="csY34" fmla="*/ 378802 h 416333"/>
              <a:gd name="csX35" fmla="*/ 293426 w 494731"/>
              <a:gd name="csY35" fmla="*/ 361742 h 416333"/>
              <a:gd name="csX36" fmla="*/ 279779 w 494731"/>
              <a:gd name="csY36" fmla="*/ 351506 h 416333"/>
              <a:gd name="csX37" fmla="*/ 269543 w 494731"/>
              <a:gd name="csY37" fmla="*/ 341270 h 416333"/>
              <a:gd name="csX38" fmla="*/ 266131 w 494731"/>
              <a:gd name="csY38" fmla="*/ 331035 h 416333"/>
              <a:gd name="csX39" fmla="*/ 272955 w 494731"/>
              <a:gd name="csY39" fmla="*/ 310563 h 416333"/>
              <a:gd name="csX40" fmla="*/ 303662 w 494731"/>
              <a:gd name="csY40" fmla="*/ 296915 h 416333"/>
              <a:gd name="csX41" fmla="*/ 348018 w 494731"/>
              <a:gd name="csY41" fmla="*/ 303739 h 416333"/>
              <a:gd name="csX42" fmla="*/ 375313 w 494731"/>
              <a:gd name="csY42" fmla="*/ 327623 h 416333"/>
              <a:gd name="csX43" fmla="*/ 395785 w 494731"/>
              <a:gd name="csY43" fmla="*/ 334447 h 416333"/>
              <a:gd name="csX44" fmla="*/ 429904 w 494731"/>
              <a:gd name="csY44" fmla="*/ 327623 h 416333"/>
              <a:gd name="csX45" fmla="*/ 443552 w 494731"/>
              <a:gd name="csY45" fmla="*/ 320799 h 416333"/>
              <a:gd name="csX46" fmla="*/ 467435 w 494731"/>
              <a:gd name="csY46" fmla="*/ 310563 h 416333"/>
              <a:gd name="csX47" fmla="*/ 474259 w 494731"/>
              <a:gd name="csY47" fmla="*/ 296915 h 416333"/>
              <a:gd name="csX48" fmla="*/ 481083 w 494731"/>
              <a:gd name="csY48" fmla="*/ 262796 h 416333"/>
              <a:gd name="csX49" fmla="*/ 487907 w 494731"/>
              <a:gd name="csY49" fmla="*/ 249148 h 416333"/>
              <a:gd name="csX50" fmla="*/ 494731 w 494731"/>
              <a:gd name="csY50" fmla="*/ 221852 h 416333"/>
              <a:gd name="csX51" fmla="*/ 470847 w 494731"/>
              <a:gd name="csY51" fmla="*/ 174085 h 416333"/>
              <a:gd name="csX52" fmla="*/ 460612 w 494731"/>
              <a:gd name="csY52" fmla="*/ 177497 h 416333"/>
              <a:gd name="csX53" fmla="*/ 419668 w 494731"/>
              <a:gd name="csY53" fmla="*/ 163849 h 416333"/>
              <a:gd name="csX54" fmla="*/ 406020 w 494731"/>
              <a:gd name="csY54" fmla="*/ 157026 h 416333"/>
              <a:gd name="csX55" fmla="*/ 395785 w 494731"/>
              <a:gd name="csY55" fmla="*/ 143378 h 416333"/>
              <a:gd name="csX56" fmla="*/ 399197 w 494731"/>
              <a:gd name="csY56" fmla="*/ 68315 h 416333"/>
              <a:gd name="csX57" fmla="*/ 399197 w 494731"/>
              <a:gd name="csY57" fmla="*/ 30784 h 416333"/>
              <a:gd name="csX58" fmla="*/ 385549 w 494731"/>
              <a:gd name="csY58" fmla="*/ 17136 h 416333"/>
              <a:gd name="csX59" fmla="*/ 361665 w 494731"/>
              <a:gd name="csY59" fmla="*/ 10312 h 4163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Lst>
            <a:rect l="l" t="t" r="r" b="b"/>
            <a:pathLst>
              <a:path w="494731" h="416333">
                <a:moveTo>
                  <a:pt x="361665" y="10312"/>
                </a:moveTo>
                <a:cubicBezTo>
                  <a:pt x="354841" y="7469"/>
                  <a:pt x="351218" y="585"/>
                  <a:pt x="344606" y="76"/>
                </a:cubicBezTo>
                <a:cubicBezTo>
                  <a:pt x="330064" y="-1043"/>
                  <a:pt x="307002" y="10383"/>
                  <a:pt x="296838" y="20548"/>
                </a:cubicBezTo>
                <a:cubicBezTo>
                  <a:pt x="289292" y="28095"/>
                  <a:pt x="285868" y="32857"/>
                  <a:pt x="276367" y="37608"/>
                </a:cubicBezTo>
                <a:cubicBezTo>
                  <a:pt x="273150" y="39216"/>
                  <a:pt x="269543" y="39883"/>
                  <a:pt x="266131" y="41020"/>
                </a:cubicBezTo>
                <a:cubicBezTo>
                  <a:pt x="246726" y="60423"/>
                  <a:pt x="265411" y="44791"/>
                  <a:pt x="245659" y="54667"/>
                </a:cubicBezTo>
                <a:cubicBezTo>
                  <a:pt x="232950" y="61021"/>
                  <a:pt x="236508" y="62293"/>
                  <a:pt x="225188" y="71727"/>
                </a:cubicBezTo>
                <a:cubicBezTo>
                  <a:pt x="222038" y="74352"/>
                  <a:pt x="218102" y="75926"/>
                  <a:pt x="214952" y="78551"/>
                </a:cubicBezTo>
                <a:cubicBezTo>
                  <a:pt x="186148" y="102554"/>
                  <a:pt x="229095" y="71229"/>
                  <a:pt x="191068" y="109258"/>
                </a:cubicBezTo>
                <a:cubicBezTo>
                  <a:pt x="184244" y="116082"/>
                  <a:pt x="178627" y="124377"/>
                  <a:pt x="170597" y="129730"/>
                </a:cubicBezTo>
                <a:cubicBezTo>
                  <a:pt x="167185" y="132005"/>
                  <a:pt x="163511" y="133929"/>
                  <a:pt x="160361" y="136554"/>
                </a:cubicBezTo>
                <a:cubicBezTo>
                  <a:pt x="156654" y="139643"/>
                  <a:pt x="154315" y="144396"/>
                  <a:pt x="150125" y="146790"/>
                </a:cubicBezTo>
                <a:cubicBezTo>
                  <a:pt x="147224" y="148448"/>
                  <a:pt x="120828" y="153191"/>
                  <a:pt x="119418" y="153614"/>
                </a:cubicBezTo>
                <a:cubicBezTo>
                  <a:pt x="98207" y="159977"/>
                  <a:pt x="107684" y="158369"/>
                  <a:pt x="92122" y="167261"/>
                </a:cubicBezTo>
                <a:cubicBezTo>
                  <a:pt x="87706" y="169784"/>
                  <a:pt x="83023" y="171810"/>
                  <a:pt x="78474" y="174085"/>
                </a:cubicBezTo>
                <a:cubicBezTo>
                  <a:pt x="59739" y="199065"/>
                  <a:pt x="76435" y="175828"/>
                  <a:pt x="58003" y="204793"/>
                </a:cubicBezTo>
                <a:cubicBezTo>
                  <a:pt x="53600" y="211712"/>
                  <a:pt x="50759" y="220141"/>
                  <a:pt x="44355" y="225264"/>
                </a:cubicBezTo>
                <a:lnTo>
                  <a:pt x="27295" y="238912"/>
                </a:lnTo>
                <a:cubicBezTo>
                  <a:pt x="4214" y="285073"/>
                  <a:pt x="23973" y="240801"/>
                  <a:pt x="17059" y="358330"/>
                </a:cubicBezTo>
                <a:cubicBezTo>
                  <a:pt x="16848" y="361920"/>
                  <a:pt x="15394" y="365422"/>
                  <a:pt x="13647" y="368566"/>
                </a:cubicBezTo>
                <a:cubicBezTo>
                  <a:pt x="9664" y="375735"/>
                  <a:pt x="0" y="389038"/>
                  <a:pt x="0" y="389038"/>
                </a:cubicBezTo>
                <a:cubicBezTo>
                  <a:pt x="2274" y="392450"/>
                  <a:pt x="3090" y="397576"/>
                  <a:pt x="6823" y="399273"/>
                </a:cubicBezTo>
                <a:cubicBezTo>
                  <a:pt x="16369" y="403612"/>
                  <a:pt x="27249" y="404041"/>
                  <a:pt x="37531" y="406097"/>
                </a:cubicBezTo>
                <a:cubicBezTo>
                  <a:pt x="79354" y="414462"/>
                  <a:pt x="39955" y="404997"/>
                  <a:pt x="71650" y="412921"/>
                </a:cubicBezTo>
                <a:cubicBezTo>
                  <a:pt x="76199" y="410646"/>
                  <a:pt x="81701" y="409693"/>
                  <a:pt x="85298" y="406097"/>
                </a:cubicBezTo>
                <a:cubicBezTo>
                  <a:pt x="100116" y="391280"/>
                  <a:pt x="89318" y="389085"/>
                  <a:pt x="105770" y="378802"/>
                </a:cubicBezTo>
                <a:cubicBezTo>
                  <a:pt x="110434" y="375887"/>
                  <a:pt x="126259" y="370835"/>
                  <a:pt x="133065" y="368566"/>
                </a:cubicBezTo>
                <a:cubicBezTo>
                  <a:pt x="150125" y="370841"/>
                  <a:pt x="168671" y="368062"/>
                  <a:pt x="184244" y="375390"/>
                </a:cubicBezTo>
                <a:cubicBezTo>
                  <a:pt x="190752" y="378453"/>
                  <a:pt x="185083" y="391871"/>
                  <a:pt x="191068" y="395861"/>
                </a:cubicBezTo>
                <a:cubicBezTo>
                  <a:pt x="194480" y="398136"/>
                  <a:pt x="197636" y="400851"/>
                  <a:pt x="201304" y="402685"/>
                </a:cubicBezTo>
                <a:cubicBezTo>
                  <a:pt x="210832" y="407449"/>
                  <a:pt x="226621" y="408252"/>
                  <a:pt x="235423" y="409509"/>
                </a:cubicBezTo>
                <a:cubicBezTo>
                  <a:pt x="239972" y="411784"/>
                  <a:pt x="243985" y="416333"/>
                  <a:pt x="249071" y="416333"/>
                </a:cubicBezTo>
                <a:cubicBezTo>
                  <a:pt x="255196" y="416333"/>
                  <a:pt x="260653" y="412248"/>
                  <a:pt x="266131" y="409509"/>
                </a:cubicBezTo>
                <a:cubicBezTo>
                  <a:pt x="275185" y="404982"/>
                  <a:pt x="283720" y="396382"/>
                  <a:pt x="290015" y="389038"/>
                </a:cubicBezTo>
                <a:cubicBezTo>
                  <a:pt x="292684" y="385925"/>
                  <a:pt x="294564" y="382214"/>
                  <a:pt x="296838" y="378802"/>
                </a:cubicBezTo>
                <a:cubicBezTo>
                  <a:pt x="295701" y="373115"/>
                  <a:pt x="296499" y="366660"/>
                  <a:pt x="293426" y="361742"/>
                </a:cubicBezTo>
                <a:cubicBezTo>
                  <a:pt x="290412" y="356920"/>
                  <a:pt x="284096" y="355207"/>
                  <a:pt x="279779" y="351506"/>
                </a:cubicBezTo>
                <a:cubicBezTo>
                  <a:pt x="276115" y="348366"/>
                  <a:pt x="272955" y="344682"/>
                  <a:pt x="269543" y="341270"/>
                </a:cubicBezTo>
                <a:cubicBezTo>
                  <a:pt x="268406" y="337858"/>
                  <a:pt x="265734" y="334609"/>
                  <a:pt x="266131" y="331035"/>
                </a:cubicBezTo>
                <a:cubicBezTo>
                  <a:pt x="266925" y="323886"/>
                  <a:pt x="268176" y="315939"/>
                  <a:pt x="272955" y="310563"/>
                </a:cubicBezTo>
                <a:cubicBezTo>
                  <a:pt x="277942" y="304952"/>
                  <a:pt x="295004" y="299801"/>
                  <a:pt x="303662" y="296915"/>
                </a:cubicBezTo>
                <a:cubicBezTo>
                  <a:pt x="318447" y="299190"/>
                  <a:pt x="333826" y="299008"/>
                  <a:pt x="348018" y="303739"/>
                </a:cubicBezTo>
                <a:cubicBezTo>
                  <a:pt x="371543" y="311581"/>
                  <a:pt x="358140" y="318082"/>
                  <a:pt x="375313" y="327623"/>
                </a:cubicBezTo>
                <a:cubicBezTo>
                  <a:pt x="381601" y="331116"/>
                  <a:pt x="388961" y="332172"/>
                  <a:pt x="395785" y="334447"/>
                </a:cubicBezTo>
                <a:cubicBezTo>
                  <a:pt x="407158" y="332172"/>
                  <a:pt x="418752" y="330809"/>
                  <a:pt x="429904" y="327623"/>
                </a:cubicBezTo>
                <a:cubicBezTo>
                  <a:pt x="434795" y="326226"/>
                  <a:pt x="438877" y="322803"/>
                  <a:pt x="443552" y="320799"/>
                </a:cubicBezTo>
                <a:cubicBezTo>
                  <a:pt x="478684" y="305742"/>
                  <a:pt x="422188" y="333188"/>
                  <a:pt x="467435" y="310563"/>
                </a:cubicBezTo>
                <a:cubicBezTo>
                  <a:pt x="469710" y="306014"/>
                  <a:pt x="472473" y="301677"/>
                  <a:pt x="474259" y="296915"/>
                </a:cubicBezTo>
                <a:cubicBezTo>
                  <a:pt x="480510" y="280244"/>
                  <a:pt x="475186" y="282451"/>
                  <a:pt x="481083" y="262796"/>
                </a:cubicBezTo>
                <a:cubicBezTo>
                  <a:pt x="482545" y="257924"/>
                  <a:pt x="485903" y="253823"/>
                  <a:pt x="487907" y="249148"/>
                </a:cubicBezTo>
                <a:cubicBezTo>
                  <a:pt x="491841" y="239968"/>
                  <a:pt x="492728" y="231865"/>
                  <a:pt x="494731" y="221852"/>
                </a:cubicBezTo>
                <a:cubicBezTo>
                  <a:pt x="489979" y="202844"/>
                  <a:pt x="494649" y="177485"/>
                  <a:pt x="470847" y="174085"/>
                </a:cubicBezTo>
                <a:cubicBezTo>
                  <a:pt x="467287" y="173576"/>
                  <a:pt x="464024" y="176360"/>
                  <a:pt x="460612" y="177497"/>
                </a:cubicBezTo>
                <a:cubicBezTo>
                  <a:pt x="446964" y="172948"/>
                  <a:pt x="433138" y="168900"/>
                  <a:pt x="419668" y="163849"/>
                </a:cubicBezTo>
                <a:cubicBezTo>
                  <a:pt x="414906" y="162063"/>
                  <a:pt x="409882" y="160336"/>
                  <a:pt x="406020" y="157026"/>
                </a:cubicBezTo>
                <a:cubicBezTo>
                  <a:pt x="401702" y="153325"/>
                  <a:pt x="399197" y="147927"/>
                  <a:pt x="395785" y="143378"/>
                </a:cubicBezTo>
                <a:cubicBezTo>
                  <a:pt x="396922" y="118357"/>
                  <a:pt x="397200" y="93282"/>
                  <a:pt x="399197" y="68315"/>
                </a:cubicBezTo>
                <a:cubicBezTo>
                  <a:pt x="400916" y="46832"/>
                  <a:pt x="414764" y="68145"/>
                  <a:pt x="399197" y="30784"/>
                </a:cubicBezTo>
                <a:cubicBezTo>
                  <a:pt x="396722" y="24845"/>
                  <a:pt x="391173" y="20260"/>
                  <a:pt x="385549" y="17136"/>
                </a:cubicBezTo>
                <a:cubicBezTo>
                  <a:pt x="380480" y="14320"/>
                  <a:pt x="368489" y="13155"/>
                  <a:pt x="361665" y="10312"/>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3C7EE76-547B-F073-9E27-ED72441BF978}"/>
              </a:ext>
            </a:extLst>
          </p:cNvPr>
          <p:cNvSpPr/>
          <p:nvPr/>
        </p:nvSpPr>
        <p:spPr>
          <a:xfrm>
            <a:off x="2467250" y="3731923"/>
            <a:ext cx="1088750" cy="1303361"/>
          </a:xfrm>
          <a:custGeom>
            <a:avLst/>
            <a:gdLst>
              <a:gd name="csX0" fmla="*/ 1054290 w 1088750"/>
              <a:gd name="csY0" fmla="*/ 1088409 h 1303361"/>
              <a:gd name="csX1" fmla="*/ 1047466 w 1088750"/>
              <a:gd name="csY1" fmla="*/ 1006523 h 1303361"/>
              <a:gd name="csX2" fmla="*/ 1044054 w 1088750"/>
              <a:gd name="csY2" fmla="*/ 992875 h 1303361"/>
              <a:gd name="csX3" fmla="*/ 1026994 w 1088750"/>
              <a:gd name="csY3" fmla="*/ 979227 h 1303361"/>
              <a:gd name="csX4" fmla="*/ 1016758 w 1088750"/>
              <a:gd name="csY4" fmla="*/ 968991 h 1303361"/>
              <a:gd name="csX5" fmla="*/ 1026994 w 1088750"/>
              <a:gd name="csY5" fmla="*/ 931460 h 1303361"/>
              <a:gd name="csX6" fmla="*/ 1033818 w 1088750"/>
              <a:gd name="csY6" fmla="*/ 921224 h 1303361"/>
              <a:gd name="csX7" fmla="*/ 1037230 w 1088750"/>
              <a:gd name="csY7" fmla="*/ 897341 h 1303361"/>
              <a:gd name="csX8" fmla="*/ 1037230 w 1088750"/>
              <a:gd name="csY8" fmla="*/ 842750 h 1303361"/>
              <a:gd name="csX9" fmla="*/ 1013346 w 1088750"/>
              <a:gd name="csY9" fmla="*/ 818866 h 1303361"/>
              <a:gd name="csX10" fmla="*/ 1006522 w 1088750"/>
              <a:gd name="csY10" fmla="*/ 808630 h 1303361"/>
              <a:gd name="csX11" fmla="*/ 996287 w 1088750"/>
              <a:gd name="csY11" fmla="*/ 801806 h 1303361"/>
              <a:gd name="csX12" fmla="*/ 958755 w 1088750"/>
              <a:gd name="csY12" fmla="*/ 781335 h 1303361"/>
              <a:gd name="csX13" fmla="*/ 955343 w 1088750"/>
              <a:gd name="csY13" fmla="*/ 771099 h 1303361"/>
              <a:gd name="csX14" fmla="*/ 928048 w 1088750"/>
              <a:gd name="csY14" fmla="*/ 760863 h 1303361"/>
              <a:gd name="csX15" fmla="*/ 907576 w 1088750"/>
              <a:gd name="csY15" fmla="*/ 754039 h 1303361"/>
              <a:gd name="csX16" fmla="*/ 876869 w 1088750"/>
              <a:gd name="csY16" fmla="*/ 719920 h 1303361"/>
              <a:gd name="csX17" fmla="*/ 863221 w 1088750"/>
              <a:gd name="csY17" fmla="*/ 692624 h 1303361"/>
              <a:gd name="csX18" fmla="*/ 856397 w 1088750"/>
              <a:gd name="csY18" fmla="*/ 675564 h 1303361"/>
              <a:gd name="csX19" fmla="*/ 835925 w 1088750"/>
              <a:gd name="csY19" fmla="*/ 644857 h 1303361"/>
              <a:gd name="csX20" fmla="*/ 832514 w 1088750"/>
              <a:gd name="csY20" fmla="*/ 634621 h 1303361"/>
              <a:gd name="csX21" fmla="*/ 801806 w 1088750"/>
              <a:gd name="csY21" fmla="*/ 593678 h 1303361"/>
              <a:gd name="csX22" fmla="*/ 791570 w 1088750"/>
              <a:gd name="csY22" fmla="*/ 590266 h 1303361"/>
              <a:gd name="csX23" fmla="*/ 784746 w 1088750"/>
              <a:gd name="csY23" fmla="*/ 648269 h 1303361"/>
              <a:gd name="csX24" fmla="*/ 798394 w 1088750"/>
              <a:gd name="csY24" fmla="*/ 658505 h 1303361"/>
              <a:gd name="csX25" fmla="*/ 801806 w 1088750"/>
              <a:gd name="csY25" fmla="*/ 678976 h 1303361"/>
              <a:gd name="csX26" fmla="*/ 791570 w 1088750"/>
              <a:gd name="csY26" fmla="*/ 689212 h 1303361"/>
              <a:gd name="csX27" fmla="*/ 784746 w 1088750"/>
              <a:gd name="csY27" fmla="*/ 702860 h 1303361"/>
              <a:gd name="csX28" fmla="*/ 791570 w 1088750"/>
              <a:gd name="csY28" fmla="*/ 726744 h 1303361"/>
              <a:gd name="csX29" fmla="*/ 801806 w 1088750"/>
              <a:gd name="csY29" fmla="*/ 733567 h 1303361"/>
              <a:gd name="csX30" fmla="*/ 825690 w 1088750"/>
              <a:gd name="csY30" fmla="*/ 743803 h 1303361"/>
              <a:gd name="csX31" fmla="*/ 835925 w 1088750"/>
              <a:gd name="csY31" fmla="*/ 767687 h 1303361"/>
              <a:gd name="csX32" fmla="*/ 829102 w 1088750"/>
              <a:gd name="csY32" fmla="*/ 781335 h 1303361"/>
              <a:gd name="csX33" fmla="*/ 825690 w 1088750"/>
              <a:gd name="csY33" fmla="*/ 818866 h 1303361"/>
              <a:gd name="csX34" fmla="*/ 815454 w 1088750"/>
              <a:gd name="csY34" fmla="*/ 825690 h 1303361"/>
              <a:gd name="csX35" fmla="*/ 791570 w 1088750"/>
              <a:gd name="csY35" fmla="*/ 846161 h 1303361"/>
              <a:gd name="csX36" fmla="*/ 777922 w 1088750"/>
              <a:gd name="csY36" fmla="*/ 876869 h 1303361"/>
              <a:gd name="csX37" fmla="*/ 771099 w 1088750"/>
              <a:gd name="csY37" fmla="*/ 897341 h 1303361"/>
              <a:gd name="csX38" fmla="*/ 760863 w 1088750"/>
              <a:gd name="csY38" fmla="*/ 948520 h 1303361"/>
              <a:gd name="csX39" fmla="*/ 743803 w 1088750"/>
              <a:gd name="csY39" fmla="*/ 958755 h 1303361"/>
              <a:gd name="csX40" fmla="*/ 719920 w 1088750"/>
              <a:gd name="csY40" fmla="*/ 972403 h 1303361"/>
              <a:gd name="csX41" fmla="*/ 706272 w 1088750"/>
              <a:gd name="csY41" fmla="*/ 982639 h 1303361"/>
              <a:gd name="csX42" fmla="*/ 696036 w 1088750"/>
              <a:gd name="csY42" fmla="*/ 996287 h 1303361"/>
              <a:gd name="csX43" fmla="*/ 655093 w 1088750"/>
              <a:gd name="csY43" fmla="*/ 1006523 h 1303361"/>
              <a:gd name="csX44" fmla="*/ 580030 w 1088750"/>
              <a:gd name="csY44" fmla="*/ 1003111 h 1303361"/>
              <a:gd name="csX45" fmla="*/ 545911 w 1088750"/>
              <a:gd name="csY45" fmla="*/ 992875 h 1303361"/>
              <a:gd name="csX46" fmla="*/ 515203 w 1088750"/>
              <a:gd name="csY46" fmla="*/ 982639 h 1303361"/>
              <a:gd name="csX47" fmla="*/ 494731 w 1088750"/>
              <a:gd name="csY47" fmla="*/ 975815 h 1303361"/>
              <a:gd name="csX48" fmla="*/ 477672 w 1088750"/>
              <a:gd name="csY48" fmla="*/ 958755 h 1303361"/>
              <a:gd name="csX49" fmla="*/ 467436 w 1088750"/>
              <a:gd name="csY49" fmla="*/ 951932 h 1303361"/>
              <a:gd name="csX50" fmla="*/ 460612 w 1088750"/>
              <a:gd name="csY50" fmla="*/ 931460 h 1303361"/>
              <a:gd name="csX51" fmla="*/ 453788 w 1088750"/>
              <a:gd name="csY51" fmla="*/ 917812 h 1303361"/>
              <a:gd name="csX52" fmla="*/ 446964 w 1088750"/>
              <a:gd name="csY52" fmla="*/ 893929 h 1303361"/>
              <a:gd name="csX53" fmla="*/ 440140 w 1088750"/>
              <a:gd name="csY53" fmla="*/ 883693 h 1303361"/>
              <a:gd name="csX54" fmla="*/ 426493 w 1088750"/>
              <a:gd name="csY54" fmla="*/ 863221 h 1303361"/>
              <a:gd name="csX55" fmla="*/ 412845 w 1088750"/>
              <a:gd name="csY55" fmla="*/ 825690 h 1303361"/>
              <a:gd name="csX56" fmla="*/ 406021 w 1088750"/>
              <a:gd name="csY56" fmla="*/ 794982 h 1303361"/>
              <a:gd name="csX57" fmla="*/ 395785 w 1088750"/>
              <a:gd name="csY57" fmla="*/ 781335 h 1303361"/>
              <a:gd name="csX58" fmla="*/ 378725 w 1088750"/>
              <a:gd name="csY58" fmla="*/ 750627 h 1303361"/>
              <a:gd name="csX59" fmla="*/ 368490 w 1088750"/>
              <a:gd name="csY59" fmla="*/ 733567 h 1303361"/>
              <a:gd name="csX60" fmla="*/ 365078 w 1088750"/>
              <a:gd name="csY60" fmla="*/ 723332 h 1303361"/>
              <a:gd name="csX61" fmla="*/ 358254 w 1088750"/>
              <a:gd name="csY61" fmla="*/ 709684 h 1303361"/>
              <a:gd name="csX62" fmla="*/ 354842 w 1088750"/>
              <a:gd name="csY62" fmla="*/ 692624 h 1303361"/>
              <a:gd name="csX63" fmla="*/ 378725 w 1088750"/>
              <a:gd name="csY63" fmla="*/ 648269 h 1303361"/>
              <a:gd name="csX64" fmla="*/ 375314 w 1088750"/>
              <a:gd name="csY64" fmla="*/ 607326 h 1303361"/>
              <a:gd name="csX65" fmla="*/ 371902 w 1088750"/>
              <a:gd name="csY65" fmla="*/ 597090 h 1303361"/>
              <a:gd name="csX66" fmla="*/ 354842 w 1088750"/>
              <a:gd name="csY66" fmla="*/ 580030 h 1303361"/>
              <a:gd name="csX67" fmla="*/ 337782 w 1088750"/>
              <a:gd name="csY67" fmla="*/ 569794 h 1303361"/>
              <a:gd name="csX68" fmla="*/ 221776 w 1088750"/>
              <a:gd name="csY68" fmla="*/ 552735 h 1303361"/>
              <a:gd name="csX69" fmla="*/ 214952 w 1088750"/>
              <a:gd name="csY69" fmla="*/ 535675 h 1303361"/>
              <a:gd name="csX70" fmla="*/ 208128 w 1088750"/>
              <a:gd name="csY70" fmla="*/ 522027 h 1303361"/>
              <a:gd name="csX71" fmla="*/ 204717 w 1088750"/>
              <a:gd name="csY71" fmla="*/ 464024 h 1303361"/>
              <a:gd name="csX72" fmla="*/ 201305 w 1088750"/>
              <a:gd name="csY72" fmla="*/ 453788 h 1303361"/>
              <a:gd name="csX73" fmla="*/ 180833 w 1088750"/>
              <a:gd name="csY73" fmla="*/ 440141 h 1303361"/>
              <a:gd name="csX74" fmla="*/ 153537 w 1088750"/>
              <a:gd name="csY74" fmla="*/ 433317 h 1303361"/>
              <a:gd name="csX75" fmla="*/ 129654 w 1088750"/>
              <a:gd name="csY75" fmla="*/ 409433 h 1303361"/>
              <a:gd name="csX76" fmla="*/ 116006 w 1088750"/>
              <a:gd name="csY76" fmla="*/ 382138 h 1303361"/>
              <a:gd name="csX77" fmla="*/ 112594 w 1088750"/>
              <a:gd name="csY77" fmla="*/ 368490 h 1303361"/>
              <a:gd name="csX78" fmla="*/ 119418 w 1088750"/>
              <a:gd name="csY78" fmla="*/ 307075 h 1303361"/>
              <a:gd name="csX79" fmla="*/ 133066 w 1088750"/>
              <a:gd name="csY79" fmla="*/ 276367 h 1303361"/>
              <a:gd name="csX80" fmla="*/ 136478 w 1088750"/>
              <a:gd name="csY80" fmla="*/ 266132 h 1303361"/>
              <a:gd name="csX81" fmla="*/ 129654 w 1088750"/>
              <a:gd name="csY81" fmla="*/ 225188 h 1303361"/>
              <a:gd name="csX82" fmla="*/ 119418 w 1088750"/>
              <a:gd name="csY82" fmla="*/ 214952 h 1303361"/>
              <a:gd name="csX83" fmla="*/ 92122 w 1088750"/>
              <a:gd name="csY83" fmla="*/ 191069 h 1303361"/>
              <a:gd name="csX84" fmla="*/ 85299 w 1088750"/>
              <a:gd name="csY84" fmla="*/ 177421 h 1303361"/>
              <a:gd name="csX85" fmla="*/ 78475 w 1088750"/>
              <a:gd name="csY85" fmla="*/ 167185 h 1303361"/>
              <a:gd name="csX86" fmla="*/ 75063 w 1088750"/>
              <a:gd name="csY86" fmla="*/ 156950 h 1303361"/>
              <a:gd name="csX87" fmla="*/ 81887 w 1088750"/>
              <a:gd name="csY87" fmla="*/ 133066 h 1303361"/>
              <a:gd name="csX88" fmla="*/ 92122 w 1088750"/>
              <a:gd name="csY88" fmla="*/ 126242 h 1303361"/>
              <a:gd name="csX89" fmla="*/ 102358 w 1088750"/>
              <a:gd name="csY89" fmla="*/ 116006 h 1303361"/>
              <a:gd name="csX90" fmla="*/ 126242 w 1088750"/>
              <a:gd name="csY90" fmla="*/ 98947 h 1303361"/>
              <a:gd name="csX91" fmla="*/ 133066 w 1088750"/>
              <a:gd name="csY91" fmla="*/ 85299 h 1303361"/>
              <a:gd name="csX92" fmla="*/ 139890 w 1088750"/>
              <a:gd name="csY92" fmla="*/ 75063 h 1303361"/>
              <a:gd name="csX93" fmla="*/ 153537 w 1088750"/>
              <a:gd name="csY93" fmla="*/ 44355 h 1303361"/>
              <a:gd name="csX94" fmla="*/ 146714 w 1088750"/>
              <a:gd name="csY94" fmla="*/ 27296 h 1303361"/>
              <a:gd name="csX95" fmla="*/ 136478 w 1088750"/>
              <a:gd name="csY95" fmla="*/ 20472 h 1303361"/>
              <a:gd name="csX96" fmla="*/ 126242 w 1088750"/>
              <a:gd name="csY96" fmla="*/ 10236 h 1303361"/>
              <a:gd name="csX97" fmla="*/ 98946 w 1088750"/>
              <a:gd name="csY97" fmla="*/ 0 h 1303361"/>
              <a:gd name="csX98" fmla="*/ 34120 w 1088750"/>
              <a:gd name="csY98" fmla="*/ 13648 h 1303361"/>
              <a:gd name="csX99" fmla="*/ 23884 w 1088750"/>
              <a:gd name="csY99" fmla="*/ 27296 h 1303361"/>
              <a:gd name="csX100" fmla="*/ 17060 w 1088750"/>
              <a:gd name="csY100" fmla="*/ 58003 h 1303361"/>
              <a:gd name="csX101" fmla="*/ 6824 w 1088750"/>
              <a:gd name="csY101" fmla="*/ 68239 h 1303361"/>
              <a:gd name="csX102" fmla="*/ 0 w 1088750"/>
              <a:gd name="csY102" fmla="*/ 92123 h 1303361"/>
              <a:gd name="csX103" fmla="*/ 3412 w 1088750"/>
              <a:gd name="csY103" fmla="*/ 133066 h 1303361"/>
              <a:gd name="csX104" fmla="*/ 6824 w 1088750"/>
              <a:gd name="csY104" fmla="*/ 143302 h 1303361"/>
              <a:gd name="csX105" fmla="*/ 17060 w 1088750"/>
              <a:gd name="csY105" fmla="*/ 153538 h 1303361"/>
              <a:gd name="csX106" fmla="*/ 23884 w 1088750"/>
              <a:gd name="csY106" fmla="*/ 163773 h 1303361"/>
              <a:gd name="csX107" fmla="*/ 30708 w 1088750"/>
              <a:gd name="csY107" fmla="*/ 187657 h 1303361"/>
              <a:gd name="csX108" fmla="*/ 34120 w 1088750"/>
              <a:gd name="csY108" fmla="*/ 283191 h 1303361"/>
              <a:gd name="csX109" fmla="*/ 44355 w 1088750"/>
              <a:gd name="csY109" fmla="*/ 307075 h 1303361"/>
              <a:gd name="csX110" fmla="*/ 54591 w 1088750"/>
              <a:gd name="csY110" fmla="*/ 330958 h 1303361"/>
              <a:gd name="csX111" fmla="*/ 58003 w 1088750"/>
              <a:gd name="csY111" fmla="*/ 344606 h 1303361"/>
              <a:gd name="csX112" fmla="*/ 61415 w 1088750"/>
              <a:gd name="csY112" fmla="*/ 361666 h 1303361"/>
              <a:gd name="csX113" fmla="*/ 71651 w 1088750"/>
              <a:gd name="csY113" fmla="*/ 409433 h 1303361"/>
              <a:gd name="csX114" fmla="*/ 68239 w 1088750"/>
              <a:gd name="csY114" fmla="*/ 419669 h 1303361"/>
              <a:gd name="csX115" fmla="*/ 40943 w 1088750"/>
              <a:gd name="csY115" fmla="*/ 429905 h 1303361"/>
              <a:gd name="csX116" fmla="*/ 30708 w 1088750"/>
              <a:gd name="csY116" fmla="*/ 440141 h 1303361"/>
              <a:gd name="csX117" fmla="*/ 34120 w 1088750"/>
              <a:gd name="csY117" fmla="*/ 474260 h 1303361"/>
              <a:gd name="csX118" fmla="*/ 40943 w 1088750"/>
              <a:gd name="csY118" fmla="*/ 484496 h 1303361"/>
              <a:gd name="csX119" fmla="*/ 54591 w 1088750"/>
              <a:gd name="csY119" fmla="*/ 487908 h 1303361"/>
              <a:gd name="csX120" fmla="*/ 71651 w 1088750"/>
              <a:gd name="csY120" fmla="*/ 504967 h 1303361"/>
              <a:gd name="csX121" fmla="*/ 88711 w 1088750"/>
              <a:gd name="csY121" fmla="*/ 522027 h 1303361"/>
              <a:gd name="csX122" fmla="*/ 78475 w 1088750"/>
              <a:gd name="csY122" fmla="*/ 535675 h 1303361"/>
              <a:gd name="csX123" fmla="*/ 75063 w 1088750"/>
              <a:gd name="csY123" fmla="*/ 549323 h 1303361"/>
              <a:gd name="csX124" fmla="*/ 64827 w 1088750"/>
              <a:gd name="csY124" fmla="*/ 559558 h 1303361"/>
              <a:gd name="csX125" fmla="*/ 58003 w 1088750"/>
              <a:gd name="csY125" fmla="*/ 586854 h 1303361"/>
              <a:gd name="csX126" fmla="*/ 61415 w 1088750"/>
              <a:gd name="csY126" fmla="*/ 620973 h 1303361"/>
              <a:gd name="csX127" fmla="*/ 78475 w 1088750"/>
              <a:gd name="csY127" fmla="*/ 641445 h 1303361"/>
              <a:gd name="csX128" fmla="*/ 112594 w 1088750"/>
              <a:gd name="csY128" fmla="*/ 644857 h 1303361"/>
              <a:gd name="csX129" fmla="*/ 153537 w 1088750"/>
              <a:gd name="csY129" fmla="*/ 661917 h 1303361"/>
              <a:gd name="csX130" fmla="*/ 194481 w 1088750"/>
              <a:gd name="csY130" fmla="*/ 672152 h 1303361"/>
              <a:gd name="csX131" fmla="*/ 211540 w 1088750"/>
              <a:gd name="csY131" fmla="*/ 682388 h 1303361"/>
              <a:gd name="csX132" fmla="*/ 221776 w 1088750"/>
              <a:gd name="csY132" fmla="*/ 706272 h 1303361"/>
              <a:gd name="csX133" fmla="*/ 211540 w 1088750"/>
              <a:gd name="csY133" fmla="*/ 716508 h 1303361"/>
              <a:gd name="csX134" fmla="*/ 191069 w 1088750"/>
              <a:gd name="csY134" fmla="*/ 736979 h 1303361"/>
              <a:gd name="csX135" fmla="*/ 180833 w 1088750"/>
              <a:gd name="csY135" fmla="*/ 747215 h 1303361"/>
              <a:gd name="csX136" fmla="*/ 163773 w 1088750"/>
              <a:gd name="csY136" fmla="*/ 750627 h 1303361"/>
              <a:gd name="csX137" fmla="*/ 126242 w 1088750"/>
              <a:gd name="csY137" fmla="*/ 760863 h 1303361"/>
              <a:gd name="csX138" fmla="*/ 116006 w 1088750"/>
              <a:gd name="csY138" fmla="*/ 767687 h 1303361"/>
              <a:gd name="csX139" fmla="*/ 102358 w 1088750"/>
              <a:gd name="csY139" fmla="*/ 771099 h 1303361"/>
              <a:gd name="csX140" fmla="*/ 58003 w 1088750"/>
              <a:gd name="csY140" fmla="*/ 777923 h 1303361"/>
              <a:gd name="csX141" fmla="*/ 54591 w 1088750"/>
              <a:gd name="csY141" fmla="*/ 842750 h 1303361"/>
              <a:gd name="csX142" fmla="*/ 85299 w 1088750"/>
              <a:gd name="csY142" fmla="*/ 839338 h 1303361"/>
              <a:gd name="csX143" fmla="*/ 98946 w 1088750"/>
              <a:gd name="csY143" fmla="*/ 832514 h 1303361"/>
              <a:gd name="csX144" fmla="*/ 194481 w 1088750"/>
              <a:gd name="csY144" fmla="*/ 839338 h 1303361"/>
              <a:gd name="csX145" fmla="*/ 201305 w 1088750"/>
              <a:gd name="csY145" fmla="*/ 849573 h 1303361"/>
              <a:gd name="csX146" fmla="*/ 211540 w 1088750"/>
              <a:gd name="csY146" fmla="*/ 859809 h 1303361"/>
              <a:gd name="csX147" fmla="*/ 214952 w 1088750"/>
              <a:gd name="csY147" fmla="*/ 870045 h 1303361"/>
              <a:gd name="csX148" fmla="*/ 225188 w 1088750"/>
              <a:gd name="csY148" fmla="*/ 883693 h 1303361"/>
              <a:gd name="csX149" fmla="*/ 252484 w 1088750"/>
              <a:gd name="csY149" fmla="*/ 917812 h 1303361"/>
              <a:gd name="csX150" fmla="*/ 269543 w 1088750"/>
              <a:gd name="csY150" fmla="*/ 924636 h 1303361"/>
              <a:gd name="csX151" fmla="*/ 286603 w 1088750"/>
              <a:gd name="csY151" fmla="*/ 945108 h 1303361"/>
              <a:gd name="csX152" fmla="*/ 293427 w 1088750"/>
              <a:gd name="csY152" fmla="*/ 955344 h 1303361"/>
              <a:gd name="csX153" fmla="*/ 307075 w 1088750"/>
              <a:gd name="csY153" fmla="*/ 968991 h 1303361"/>
              <a:gd name="csX154" fmla="*/ 313899 w 1088750"/>
              <a:gd name="csY154" fmla="*/ 979227 h 1303361"/>
              <a:gd name="csX155" fmla="*/ 324134 w 1088750"/>
              <a:gd name="csY155" fmla="*/ 992875 h 1303361"/>
              <a:gd name="csX156" fmla="*/ 330958 w 1088750"/>
              <a:gd name="csY156" fmla="*/ 1006523 h 1303361"/>
              <a:gd name="csX157" fmla="*/ 354842 w 1088750"/>
              <a:gd name="csY157" fmla="*/ 1026994 h 1303361"/>
              <a:gd name="csX158" fmla="*/ 361666 w 1088750"/>
              <a:gd name="csY158" fmla="*/ 1037230 h 1303361"/>
              <a:gd name="csX159" fmla="*/ 368490 w 1088750"/>
              <a:gd name="csY159" fmla="*/ 1050878 h 1303361"/>
              <a:gd name="csX160" fmla="*/ 388961 w 1088750"/>
              <a:gd name="csY160" fmla="*/ 1071350 h 1303361"/>
              <a:gd name="csX161" fmla="*/ 388961 w 1088750"/>
              <a:gd name="csY161" fmla="*/ 1115705 h 1303361"/>
              <a:gd name="csX162" fmla="*/ 399197 w 1088750"/>
              <a:gd name="csY162" fmla="*/ 1166884 h 1303361"/>
              <a:gd name="csX163" fmla="*/ 392373 w 1088750"/>
              <a:gd name="csY163" fmla="*/ 1238535 h 1303361"/>
              <a:gd name="csX164" fmla="*/ 385549 w 1088750"/>
              <a:gd name="csY164" fmla="*/ 1252182 h 1303361"/>
              <a:gd name="csX165" fmla="*/ 399197 w 1088750"/>
              <a:gd name="csY165" fmla="*/ 1255594 h 1303361"/>
              <a:gd name="csX166" fmla="*/ 436728 w 1088750"/>
              <a:gd name="csY166" fmla="*/ 1286302 h 1303361"/>
              <a:gd name="csX167" fmla="*/ 467436 w 1088750"/>
              <a:gd name="csY167" fmla="*/ 1303361 h 1303361"/>
              <a:gd name="csX168" fmla="*/ 522027 w 1088750"/>
              <a:gd name="csY168" fmla="*/ 1299950 h 1303361"/>
              <a:gd name="csX169" fmla="*/ 539087 w 1088750"/>
              <a:gd name="csY169" fmla="*/ 1293126 h 1303361"/>
              <a:gd name="csX170" fmla="*/ 573206 w 1088750"/>
              <a:gd name="csY170" fmla="*/ 1269242 h 1303361"/>
              <a:gd name="csX171" fmla="*/ 576618 w 1088750"/>
              <a:gd name="csY171" fmla="*/ 1255594 h 1303361"/>
              <a:gd name="csX172" fmla="*/ 580030 w 1088750"/>
              <a:gd name="csY172" fmla="*/ 1228299 h 1303361"/>
              <a:gd name="csX173" fmla="*/ 586854 w 1088750"/>
              <a:gd name="csY173" fmla="*/ 1214651 h 1303361"/>
              <a:gd name="csX174" fmla="*/ 617561 w 1088750"/>
              <a:gd name="csY174" fmla="*/ 1201003 h 1303361"/>
              <a:gd name="csX175" fmla="*/ 699448 w 1088750"/>
              <a:gd name="csY175" fmla="*/ 1207827 h 1303361"/>
              <a:gd name="csX176" fmla="*/ 713096 w 1088750"/>
              <a:gd name="csY176" fmla="*/ 1211239 h 1303361"/>
              <a:gd name="csX177" fmla="*/ 736979 w 1088750"/>
              <a:gd name="csY177" fmla="*/ 1214651 h 1303361"/>
              <a:gd name="csX178" fmla="*/ 863221 w 1088750"/>
              <a:gd name="csY178" fmla="*/ 1207827 h 1303361"/>
              <a:gd name="csX179" fmla="*/ 873457 w 1088750"/>
              <a:gd name="csY179" fmla="*/ 1204415 h 1303361"/>
              <a:gd name="csX180" fmla="*/ 893928 w 1088750"/>
              <a:gd name="csY180" fmla="*/ 1187355 h 1303361"/>
              <a:gd name="csX181" fmla="*/ 904164 w 1088750"/>
              <a:gd name="csY181" fmla="*/ 1180532 h 1303361"/>
              <a:gd name="csX182" fmla="*/ 907576 w 1088750"/>
              <a:gd name="csY182" fmla="*/ 1166884 h 1303361"/>
              <a:gd name="csX183" fmla="*/ 910988 w 1088750"/>
              <a:gd name="csY183" fmla="*/ 1156648 h 1303361"/>
              <a:gd name="csX184" fmla="*/ 907576 w 1088750"/>
              <a:gd name="csY184" fmla="*/ 1122529 h 1303361"/>
              <a:gd name="csX185" fmla="*/ 917812 w 1088750"/>
              <a:gd name="csY185" fmla="*/ 1091821 h 1303361"/>
              <a:gd name="csX186" fmla="*/ 951931 w 1088750"/>
              <a:gd name="csY186" fmla="*/ 1098645 h 1303361"/>
              <a:gd name="csX187" fmla="*/ 965579 w 1088750"/>
              <a:gd name="csY187" fmla="*/ 1105469 h 1303361"/>
              <a:gd name="csX188" fmla="*/ 992875 w 1088750"/>
              <a:gd name="csY188" fmla="*/ 1115705 h 1303361"/>
              <a:gd name="csX189" fmla="*/ 1020170 w 1088750"/>
              <a:gd name="csY189" fmla="*/ 1129352 h 1303361"/>
              <a:gd name="csX190" fmla="*/ 1057702 w 1088750"/>
              <a:gd name="csY190" fmla="*/ 1143000 h 1303361"/>
              <a:gd name="csX191" fmla="*/ 1071349 w 1088750"/>
              <a:gd name="csY191" fmla="*/ 1132764 h 1303361"/>
              <a:gd name="csX192" fmla="*/ 1084997 w 1088750"/>
              <a:gd name="csY192" fmla="*/ 1112293 h 1303361"/>
              <a:gd name="csX193" fmla="*/ 1088409 w 1088750"/>
              <a:gd name="csY193" fmla="*/ 1098645 h 1303361"/>
              <a:gd name="csX194" fmla="*/ 1064525 w 1088750"/>
              <a:gd name="csY194" fmla="*/ 1084997 h 1303361"/>
              <a:gd name="csX195" fmla="*/ 1054290 w 1088750"/>
              <a:gd name="csY195" fmla="*/ 1088409 h 13033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Lst>
            <a:rect l="l" t="t" r="r" b="b"/>
            <a:pathLst>
              <a:path w="1088750" h="1303361">
                <a:moveTo>
                  <a:pt x="1054290" y="1088409"/>
                </a:moveTo>
                <a:cubicBezTo>
                  <a:pt x="1051447" y="1075330"/>
                  <a:pt x="1054109" y="1033095"/>
                  <a:pt x="1047466" y="1006523"/>
                </a:cubicBezTo>
                <a:cubicBezTo>
                  <a:pt x="1046329" y="1001974"/>
                  <a:pt x="1046868" y="996626"/>
                  <a:pt x="1044054" y="992875"/>
                </a:cubicBezTo>
                <a:cubicBezTo>
                  <a:pt x="1039685" y="987049"/>
                  <a:pt x="1032475" y="984023"/>
                  <a:pt x="1026994" y="979227"/>
                </a:cubicBezTo>
                <a:cubicBezTo>
                  <a:pt x="1023363" y="976050"/>
                  <a:pt x="1020170" y="972403"/>
                  <a:pt x="1016758" y="968991"/>
                </a:cubicBezTo>
                <a:cubicBezTo>
                  <a:pt x="1018589" y="959836"/>
                  <a:pt x="1022047" y="938880"/>
                  <a:pt x="1026994" y="931460"/>
                </a:cubicBezTo>
                <a:lnTo>
                  <a:pt x="1033818" y="921224"/>
                </a:lnTo>
                <a:cubicBezTo>
                  <a:pt x="1034955" y="913263"/>
                  <a:pt x="1035908" y="905273"/>
                  <a:pt x="1037230" y="897341"/>
                </a:cubicBezTo>
                <a:cubicBezTo>
                  <a:pt x="1040466" y="877927"/>
                  <a:pt x="1046885" y="864474"/>
                  <a:pt x="1037230" y="842750"/>
                </a:cubicBezTo>
                <a:cubicBezTo>
                  <a:pt x="1032657" y="832461"/>
                  <a:pt x="1019591" y="828234"/>
                  <a:pt x="1013346" y="818866"/>
                </a:cubicBezTo>
                <a:cubicBezTo>
                  <a:pt x="1011071" y="815454"/>
                  <a:pt x="1009422" y="811530"/>
                  <a:pt x="1006522" y="808630"/>
                </a:cubicBezTo>
                <a:cubicBezTo>
                  <a:pt x="1003623" y="805730"/>
                  <a:pt x="999887" y="803770"/>
                  <a:pt x="996287" y="801806"/>
                </a:cubicBezTo>
                <a:cubicBezTo>
                  <a:pt x="953698" y="778575"/>
                  <a:pt x="982142" y="796924"/>
                  <a:pt x="958755" y="781335"/>
                </a:cubicBezTo>
                <a:cubicBezTo>
                  <a:pt x="957618" y="777923"/>
                  <a:pt x="957886" y="773642"/>
                  <a:pt x="955343" y="771099"/>
                </a:cubicBezTo>
                <a:cubicBezTo>
                  <a:pt x="948806" y="764561"/>
                  <a:pt x="936208" y="763311"/>
                  <a:pt x="928048" y="760863"/>
                </a:cubicBezTo>
                <a:cubicBezTo>
                  <a:pt x="921158" y="758796"/>
                  <a:pt x="914400" y="756314"/>
                  <a:pt x="907576" y="754039"/>
                </a:cubicBezTo>
                <a:cubicBezTo>
                  <a:pt x="895154" y="741616"/>
                  <a:pt x="884709" y="734292"/>
                  <a:pt x="876869" y="719920"/>
                </a:cubicBezTo>
                <a:cubicBezTo>
                  <a:pt x="871998" y="710990"/>
                  <a:pt x="866999" y="702069"/>
                  <a:pt x="863221" y="692624"/>
                </a:cubicBezTo>
                <a:cubicBezTo>
                  <a:pt x="860946" y="686937"/>
                  <a:pt x="859436" y="680882"/>
                  <a:pt x="856397" y="675564"/>
                </a:cubicBezTo>
                <a:cubicBezTo>
                  <a:pt x="850293" y="664883"/>
                  <a:pt x="835925" y="644857"/>
                  <a:pt x="835925" y="644857"/>
                </a:cubicBezTo>
                <a:cubicBezTo>
                  <a:pt x="834788" y="641445"/>
                  <a:pt x="834261" y="637765"/>
                  <a:pt x="832514" y="634621"/>
                </a:cubicBezTo>
                <a:cubicBezTo>
                  <a:pt x="827202" y="625059"/>
                  <a:pt x="809750" y="600629"/>
                  <a:pt x="801806" y="593678"/>
                </a:cubicBezTo>
                <a:cubicBezTo>
                  <a:pt x="799099" y="591310"/>
                  <a:pt x="794982" y="591403"/>
                  <a:pt x="791570" y="590266"/>
                </a:cubicBezTo>
                <a:cubicBezTo>
                  <a:pt x="775286" y="614691"/>
                  <a:pt x="769606" y="612943"/>
                  <a:pt x="784746" y="648269"/>
                </a:cubicBezTo>
                <a:cubicBezTo>
                  <a:pt x="786986" y="653496"/>
                  <a:pt x="793845" y="655093"/>
                  <a:pt x="798394" y="658505"/>
                </a:cubicBezTo>
                <a:cubicBezTo>
                  <a:pt x="799531" y="665329"/>
                  <a:pt x="803307" y="672223"/>
                  <a:pt x="801806" y="678976"/>
                </a:cubicBezTo>
                <a:cubicBezTo>
                  <a:pt x="800759" y="683686"/>
                  <a:pt x="794375" y="685285"/>
                  <a:pt x="791570" y="689212"/>
                </a:cubicBezTo>
                <a:cubicBezTo>
                  <a:pt x="788614" y="693351"/>
                  <a:pt x="787021" y="698311"/>
                  <a:pt x="784746" y="702860"/>
                </a:cubicBezTo>
                <a:cubicBezTo>
                  <a:pt x="784969" y="703751"/>
                  <a:pt x="789790" y="724519"/>
                  <a:pt x="791570" y="726744"/>
                </a:cubicBezTo>
                <a:cubicBezTo>
                  <a:pt x="794132" y="729946"/>
                  <a:pt x="798246" y="731533"/>
                  <a:pt x="801806" y="733567"/>
                </a:cubicBezTo>
                <a:cubicBezTo>
                  <a:pt x="813613" y="740314"/>
                  <a:pt x="814205" y="739975"/>
                  <a:pt x="825690" y="743803"/>
                </a:cubicBezTo>
                <a:cubicBezTo>
                  <a:pt x="826235" y="744893"/>
                  <a:pt x="836483" y="763780"/>
                  <a:pt x="835925" y="767687"/>
                </a:cubicBezTo>
                <a:cubicBezTo>
                  <a:pt x="835206" y="772722"/>
                  <a:pt x="831376" y="776786"/>
                  <a:pt x="829102" y="781335"/>
                </a:cubicBezTo>
                <a:cubicBezTo>
                  <a:pt x="834300" y="796926"/>
                  <a:pt x="836465" y="797316"/>
                  <a:pt x="825690" y="818866"/>
                </a:cubicBezTo>
                <a:cubicBezTo>
                  <a:pt x="823856" y="822534"/>
                  <a:pt x="818567" y="823021"/>
                  <a:pt x="815454" y="825690"/>
                </a:cubicBezTo>
                <a:cubicBezTo>
                  <a:pt x="786502" y="850506"/>
                  <a:pt x="815065" y="830500"/>
                  <a:pt x="791570" y="846161"/>
                </a:cubicBezTo>
                <a:cubicBezTo>
                  <a:pt x="783449" y="870523"/>
                  <a:pt x="788736" y="860648"/>
                  <a:pt x="777922" y="876869"/>
                </a:cubicBezTo>
                <a:cubicBezTo>
                  <a:pt x="775648" y="883693"/>
                  <a:pt x="772510" y="890288"/>
                  <a:pt x="771099" y="897341"/>
                </a:cubicBezTo>
                <a:cubicBezTo>
                  <a:pt x="767687" y="914401"/>
                  <a:pt x="767929" y="932622"/>
                  <a:pt x="760863" y="948520"/>
                </a:cubicBezTo>
                <a:cubicBezTo>
                  <a:pt x="758170" y="954580"/>
                  <a:pt x="749321" y="955077"/>
                  <a:pt x="743803" y="958755"/>
                </a:cubicBezTo>
                <a:cubicBezTo>
                  <a:pt x="723144" y="972527"/>
                  <a:pt x="738164" y="966321"/>
                  <a:pt x="719920" y="972403"/>
                </a:cubicBezTo>
                <a:cubicBezTo>
                  <a:pt x="715371" y="975815"/>
                  <a:pt x="710293" y="978618"/>
                  <a:pt x="706272" y="982639"/>
                </a:cubicBezTo>
                <a:cubicBezTo>
                  <a:pt x="702251" y="986660"/>
                  <a:pt x="700768" y="993133"/>
                  <a:pt x="696036" y="996287"/>
                </a:cubicBezTo>
                <a:cubicBezTo>
                  <a:pt x="687025" y="1002295"/>
                  <a:pt x="665326" y="1004817"/>
                  <a:pt x="655093" y="1006523"/>
                </a:cubicBezTo>
                <a:cubicBezTo>
                  <a:pt x="630072" y="1005386"/>
                  <a:pt x="605003" y="1005032"/>
                  <a:pt x="580030" y="1003111"/>
                </a:cubicBezTo>
                <a:cubicBezTo>
                  <a:pt x="573805" y="1002632"/>
                  <a:pt x="548741" y="994007"/>
                  <a:pt x="545911" y="992875"/>
                </a:cubicBezTo>
                <a:cubicBezTo>
                  <a:pt x="501231" y="975003"/>
                  <a:pt x="566718" y="996689"/>
                  <a:pt x="515203" y="982639"/>
                </a:cubicBezTo>
                <a:cubicBezTo>
                  <a:pt x="508263" y="980746"/>
                  <a:pt x="494731" y="975815"/>
                  <a:pt x="494731" y="975815"/>
                </a:cubicBezTo>
                <a:cubicBezTo>
                  <a:pt x="467431" y="957613"/>
                  <a:pt x="500425" y="981507"/>
                  <a:pt x="477672" y="958755"/>
                </a:cubicBezTo>
                <a:cubicBezTo>
                  <a:pt x="474772" y="955856"/>
                  <a:pt x="470848" y="954206"/>
                  <a:pt x="467436" y="951932"/>
                </a:cubicBezTo>
                <a:cubicBezTo>
                  <a:pt x="465161" y="945108"/>
                  <a:pt x="463283" y="938139"/>
                  <a:pt x="460612" y="931460"/>
                </a:cubicBezTo>
                <a:cubicBezTo>
                  <a:pt x="458723" y="926737"/>
                  <a:pt x="455574" y="922574"/>
                  <a:pt x="453788" y="917812"/>
                </a:cubicBezTo>
                <a:cubicBezTo>
                  <a:pt x="450508" y="909064"/>
                  <a:pt x="451089" y="902179"/>
                  <a:pt x="446964" y="893929"/>
                </a:cubicBezTo>
                <a:cubicBezTo>
                  <a:pt x="445130" y="890261"/>
                  <a:pt x="441974" y="887361"/>
                  <a:pt x="440140" y="883693"/>
                </a:cubicBezTo>
                <a:cubicBezTo>
                  <a:pt x="430264" y="863941"/>
                  <a:pt x="445896" y="882626"/>
                  <a:pt x="426493" y="863221"/>
                </a:cubicBezTo>
                <a:cubicBezTo>
                  <a:pt x="411798" y="804443"/>
                  <a:pt x="427878" y="855756"/>
                  <a:pt x="412845" y="825690"/>
                </a:cubicBezTo>
                <a:cubicBezTo>
                  <a:pt x="403875" y="807751"/>
                  <a:pt x="416506" y="821194"/>
                  <a:pt x="406021" y="794982"/>
                </a:cubicBezTo>
                <a:cubicBezTo>
                  <a:pt x="403909" y="789702"/>
                  <a:pt x="399197" y="785884"/>
                  <a:pt x="395785" y="781335"/>
                </a:cubicBezTo>
                <a:cubicBezTo>
                  <a:pt x="389865" y="757656"/>
                  <a:pt x="396454" y="775955"/>
                  <a:pt x="378725" y="750627"/>
                </a:cubicBezTo>
                <a:cubicBezTo>
                  <a:pt x="374922" y="745194"/>
                  <a:pt x="371456" y="739498"/>
                  <a:pt x="368490" y="733567"/>
                </a:cubicBezTo>
                <a:cubicBezTo>
                  <a:pt x="366882" y="730350"/>
                  <a:pt x="366495" y="726637"/>
                  <a:pt x="365078" y="723332"/>
                </a:cubicBezTo>
                <a:cubicBezTo>
                  <a:pt x="363074" y="718657"/>
                  <a:pt x="360529" y="714233"/>
                  <a:pt x="358254" y="709684"/>
                </a:cubicBezTo>
                <a:cubicBezTo>
                  <a:pt x="357117" y="703997"/>
                  <a:pt x="354317" y="698399"/>
                  <a:pt x="354842" y="692624"/>
                </a:cubicBezTo>
                <a:cubicBezTo>
                  <a:pt x="356438" y="675072"/>
                  <a:pt x="368777" y="661535"/>
                  <a:pt x="378725" y="648269"/>
                </a:cubicBezTo>
                <a:cubicBezTo>
                  <a:pt x="377588" y="634621"/>
                  <a:pt x="377124" y="620901"/>
                  <a:pt x="375314" y="607326"/>
                </a:cubicBezTo>
                <a:cubicBezTo>
                  <a:pt x="374839" y="603761"/>
                  <a:pt x="374060" y="599967"/>
                  <a:pt x="371902" y="597090"/>
                </a:cubicBezTo>
                <a:cubicBezTo>
                  <a:pt x="367077" y="590656"/>
                  <a:pt x="361122" y="585054"/>
                  <a:pt x="354842" y="580030"/>
                </a:cubicBezTo>
                <a:cubicBezTo>
                  <a:pt x="349663" y="575887"/>
                  <a:pt x="343819" y="572538"/>
                  <a:pt x="337782" y="569794"/>
                </a:cubicBezTo>
                <a:cubicBezTo>
                  <a:pt x="304669" y="554742"/>
                  <a:pt x="245464" y="555273"/>
                  <a:pt x="221776" y="552735"/>
                </a:cubicBezTo>
                <a:cubicBezTo>
                  <a:pt x="219501" y="547048"/>
                  <a:pt x="217439" y="541272"/>
                  <a:pt x="214952" y="535675"/>
                </a:cubicBezTo>
                <a:cubicBezTo>
                  <a:pt x="212886" y="531027"/>
                  <a:pt x="208847" y="527062"/>
                  <a:pt x="208128" y="522027"/>
                </a:cubicBezTo>
                <a:cubicBezTo>
                  <a:pt x="205389" y="502854"/>
                  <a:pt x="206644" y="483296"/>
                  <a:pt x="204717" y="464024"/>
                </a:cubicBezTo>
                <a:cubicBezTo>
                  <a:pt x="204359" y="460445"/>
                  <a:pt x="203848" y="456331"/>
                  <a:pt x="201305" y="453788"/>
                </a:cubicBezTo>
                <a:cubicBezTo>
                  <a:pt x="195506" y="447989"/>
                  <a:pt x="188789" y="442130"/>
                  <a:pt x="180833" y="440141"/>
                </a:cubicBezTo>
                <a:lnTo>
                  <a:pt x="153537" y="433317"/>
                </a:lnTo>
                <a:cubicBezTo>
                  <a:pt x="145576" y="425356"/>
                  <a:pt x="134689" y="419503"/>
                  <a:pt x="129654" y="409433"/>
                </a:cubicBezTo>
                <a:lnTo>
                  <a:pt x="116006" y="382138"/>
                </a:lnTo>
                <a:cubicBezTo>
                  <a:pt x="114869" y="377589"/>
                  <a:pt x="112594" y="373179"/>
                  <a:pt x="112594" y="368490"/>
                </a:cubicBezTo>
                <a:cubicBezTo>
                  <a:pt x="112594" y="352078"/>
                  <a:pt x="113235" y="325624"/>
                  <a:pt x="119418" y="307075"/>
                </a:cubicBezTo>
                <a:cubicBezTo>
                  <a:pt x="127352" y="283272"/>
                  <a:pt x="124150" y="297171"/>
                  <a:pt x="133066" y="276367"/>
                </a:cubicBezTo>
                <a:cubicBezTo>
                  <a:pt x="134483" y="273062"/>
                  <a:pt x="135341" y="269544"/>
                  <a:pt x="136478" y="266132"/>
                </a:cubicBezTo>
                <a:cubicBezTo>
                  <a:pt x="134203" y="252484"/>
                  <a:pt x="134029" y="238314"/>
                  <a:pt x="129654" y="225188"/>
                </a:cubicBezTo>
                <a:cubicBezTo>
                  <a:pt x="128128" y="220610"/>
                  <a:pt x="123082" y="218092"/>
                  <a:pt x="119418" y="214952"/>
                </a:cubicBezTo>
                <a:cubicBezTo>
                  <a:pt x="86526" y="186761"/>
                  <a:pt x="125740" y="224687"/>
                  <a:pt x="92122" y="191069"/>
                </a:cubicBezTo>
                <a:cubicBezTo>
                  <a:pt x="89848" y="186520"/>
                  <a:pt x="87822" y="181837"/>
                  <a:pt x="85299" y="177421"/>
                </a:cubicBezTo>
                <a:cubicBezTo>
                  <a:pt x="83265" y="173861"/>
                  <a:pt x="80309" y="170853"/>
                  <a:pt x="78475" y="167185"/>
                </a:cubicBezTo>
                <a:cubicBezTo>
                  <a:pt x="76867" y="163968"/>
                  <a:pt x="76200" y="160362"/>
                  <a:pt x="75063" y="156950"/>
                </a:cubicBezTo>
                <a:cubicBezTo>
                  <a:pt x="77338" y="148989"/>
                  <a:pt x="77866" y="140304"/>
                  <a:pt x="81887" y="133066"/>
                </a:cubicBezTo>
                <a:cubicBezTo>
                  <a:pt x="83878" y="129482"/>
                  <a:pt x="88972" y="128867"/>
                  <a:pt x="92122" y="126242"/>
                </a:cubicBezTo>
                <a:cubicBezTo>
                  <a:pt x="95829" y="123153"/>
                  <a:pt x="98431" y="118811"/>
                  <a:pt x="102358" y="116006"/>
                </a:cubicBezTo>
                <a:cubicBezTo>
                  <a:pt x="133799" y="93548"/>
                  <a:pt x="99624" y="125562"/>
                  <a:pt x="126242" y="98947"/>
                </a:cubicBezTo>
                <a:cubicBezTo>
                  <a:pt x="128517" y="94398"/>
                  <a:pt x="130542" y="89715"/>
                  <a:pt x="133066" y="85299"/>
                </a:cubicBezTo>
                <a:cubicBezTo>
                  <a:pt x="135101" y="81739"/>
                  <a:pt x="137899" y="78648"/>
                  <a:pt x="139890" y="75063"/>
                </a:cubicBezTo>
                <a:cubicBezTo>
                  <a:pt x="149758" y="57299"/>
                  <a:pt x="148643" y="59036"/>
                  <a:pt x="153537" y="44355"/>
                </a:cubicBezTo>
                <a:cubicBezTo>
                  <a:pt x="151263" y="38669"/>
                  <a:pt x="150274" y="32280"/>
                  <a:pt x="146714" y="27296"/>
                </a:cubicBezTo>
                <a:cubicBezTo>
                  <a:pt x="144331" y="23959"/>
                  <a:pt x="139628" y="23097"/>
                  <a:pt x="136478" y="20472"/>
                </a:cubicBezTo>
                <a:cubicBezTo>
                  <a:pt x="132771" y="17383"/>
                  <a:pt x="130169" y="13041"/>
                  <a:pt x="126242" y="10236"/>
                </a:cubicBezTo>
                <a:cubicBezTo>
                  <a:pt x="116635" y="3374"/>
                  <a:pt x="109936" y="2748"/>
                  <a:pt x="98946" y="0"/>
                </a:cubicBezTo>
                <a:cubicBezTo>
                  <a:pt x="72971" y="1998"/>
                  <a:pt x="54484" y="-2191"/>
                  <a:pt x="34120" y="13648"/>
                </a:cubicBezTo>
                <a:cubicBezTo>
                  <a:pt x="29631" y="17139"/>
                  <a:pt x="27296" y="22747"/>
                  <a:pt x="23884" y="27296"/>
                </a:cubicBezTo>
                <a:cubicBezTo>
                  <a:pt x="23471" y="29773"/>
                  <a:pt x="20793" y="52404"/>
                  <a:pt x="17060" y="58003"/>
                </a:cubicBezTo>
                <a:cubicBezTo>
                  <a:pt x="14383" y="62018"/>
                  <a:pt x="10236" y="64827"/>
                  <a:pt x="6824" y="68239"/>
                </a:cubicBezTo>
                <a:cubicBezTo>
                  <a:pt x="5215" y="73066"/>
                  <a:pt x="0" y="87839"/>
                  <a:pt x="0" y="92123"/>
                </a:cubicBezTo>
                <a:cubicBezTo>
                  <a:pt x="0" y="105818"/>
                  <a:pt x="1602" y="119491"/>
                  <a:pt x="3412" y="133066"/>
                </a:cubicBezTo>
                <a:cubicBezTo>
                  <a:pt x="3887" y="136631"/>
                  <a:pt x="4829" y="140309"/>
                  <a:pt x="6824" y="143302"/>
                </a:cubicBezTo>
                <a:cubicBezTo>
                  <a:pt x="9501" y="147317"/>
                  <a:pt x="13971" y="149831"/>
                  <a:pt x="17060" y="153538"/>
                </a:cubicBezTo>
                <a:cubicBezTo>
                  <a:pt x="19685" y="156688"/>
                  <a:pt x="21609" y="160361"/>
                  <a:pt x="23884" y="163773"/>
                </a:cubicBezTo>
                <a:cubicBezTo>
                  <a:pt x="25746" y="169358"/>
                  <a:pt x="30378" y="182384"/>
                  <a:pt x="30708" y="187657"/>
                </a:cubicBezTo>
                <a:cubicBezTo>
                  <a:pt x="32696" y="219460"/>
                  <a:pt x="32069" y="251392"/>
                  <a:pt x="34120" y="283191"/>
                </a:cubicBezTo>
                <a:cubicBezTo>
                  <a:pt x="34525" y="289475"/>
                  <a:pt x="42448" y="302624"/>
                  <a:pt x="44355" y="307075"/>
                </a:cubicBezTo>
                <a:cubicBezTo>
                  <a:pt x="59412" y="342207"/>
                  <a:pt x="31966" y="285711"/>
                  <a:pt x="54591" y="330958"/>
                </a:cubicBezTo>
                <a:cubicBezTo>
                  <a:pt x="55728" y="335507"/>
                  <a:pt x="56986" y="340028"/>
                  <a:pt x="58003" y="344606"/>
                </a:cubicBezTo>
                <a:cubicBezTo>
                  <a:pt x="59261" y="350267"/>
                  <a:pt x="60008" y="356040"/>
                  <a:pt x="61415" y="361666"/>
                </a:cubicBezTo>
                <a:cubicBezTo>
                  <a:pt x="71954" y="403822"/>
                  <a:pt x="65606" y="367117"/>
                  <a:pt x="71651" y="409433"/>
                </a:cubicBezTo>
                <a:cubicBezTo>
                  <a:pt x="70514" y="412845"/>
                  <a:pt x="70486" y="416861"/>
                  <a:pt x="68239" y="419669"/>
                </a:cubicBezTo>
                <a:cubicBezTo>
                  <a:pt x="61545" y="428036"/>
                  <a:pt x="50191" y="428055"/>
                  <a:pt x="40943" y="429905"/>
                </a:cubicBezTo>
                <a:cubicBezTo>
                  <a:pt x="37531" y="433317"/>
                  <a:pt x="33384" y="436126"/>
                  <a:pt x="30708" y="440141"/>
                </a:cubicBezTo>
                <a:cubicBezTo>
                  <a:pt x="23265" y="451306"/>
                  <a:pt x="29561" y="462861"/>
                  <a:pt x="34120" y="474260"/>
                </a:cubicBezTo>
                <a:cubicBezTo>
                  <a:pt x="35643" y="478067"/>
                  <a:pt x="37531" y="482221"/>
                  <a:pt x="40943" y="484496"/>
                </a:cubicBezTo>
                <a:cubicBezTo>
                  <a:pt x="44845" y="487097"/>
                  <a:pt x="50042" y="486771"/>
                  <a:pt x="54591" y="487908"/>
                </a:cubicBezTo>
                <a:cubicBezTo>
                  <a:pt x="60278" y="493594"/>
                  <a:pt x="65303" y="500030"/>
                  <a:pt x="71651" y="504967"/>
                </a:cubicBezTo>
                <a:cubicBezTo>
                  <a:pt x="90624" y="519723"/>
                  <a:pt x="82200" y="502494"/>
                  <a:pt x="88711" y="522027"/>
                </a:cubicBezTo>
                <a:cubicBezTo>
                  <a:pt x="85299" y="526576"/>
                  <a:pt x="81018" y="530589"/>
                  <a:pt x="78475" y="535675"/>
                </a:cubicBezTo>
                <a:cubicBezTo>
                  <a:pt x="76378" y="539869"/>
                  <a:pt x="77390" y="545252"/>
                  <a:pt x="75063" y="549323"/>
                </a:cubicBezTo>
                <a:cubicBezTo>
                  <a:pt x="72669" y="553512"/>
                  <a:pt x="68239" y="556146"/>
                  <a:pt x="64827" y="559558"/>
                </a:cubicBezTo>
                <a:cubicBezTo>
                  <a:pt x="62135" y="567635"/>
                  <a:pt x="58003" y="578619"/>
                  <a:pt x="58003" y="586854"/>
                </a:cubicBezTo>
                <a:cubicBezTo>
                  <a:pt x="58003" y="598284"/>
                  <a:pt x="59677" y="609676"/>
                  <a:pt x="61415" y="620973"/>
                </a:cubicBezTo>
                <a:cubicBezTo>
                  <a:pt x="62910" y="630690"/>
                  <a:pt x="67824" y="638402"/>
                  <a:pt x="78475" y="641445"/>
                </a:cubicBezTo>
                <a:cubicBezTo>
                  <a:pt x="89465" y="644585"/>
                  <a:pt x="101221" y="643720"/>
                  <a:pt x="112594" y="644857"/>
                </a:cubicBezTo>
                <a:cubicBezTo>
                  <a:pt x="126242" y="650544"/>
                  <a:pt x="138953" y="659486"/>
                  <a:pt x="153537" y="661917"/>
                </a:cubicBezTo>
                <a:cubicBezTo>
                  <a:pt x="165099" y="663844"/>
                  <a:pt x="184087" y="665915"/>
                  <a:pt x="194481" y="672152"/>
                </a:cubicBezTo>
                <a:lnTo>
                  <a:pt x="211540" y="682388"/>
                </a:lnTo>
                <a:cubicBezTo>
                  <a:pt x="215185" y="687856"/>
                  <a:pt x="223979" y="698561"/>
                  <a:pt x="221776" y="706272"/>
                </a:cubicBezTo>
                <a:cubicBezTo>
                  <a:pt x="220450" y="710912"/>
                  <a:pt x="214680" y="712844"/>
                  <a:pt x="211540" y="716508"/>
                </a:cubicBezTo>
                <a:cubicBezTo>
                  <a:pt x="182119" y="750832"/>
                  <a:pt x="218098" y="714455"/>
                  <a:pt x="191069" y="736979"/>
                </a:cubicBezTo>
                <a:cubicBezTo>
                  <a:pt x="187362" y="740068"/>
                  <a:pt x="185149" y="745057"/>
                  <a:pt x="180833" y="747215"/>
                </a:cubicBezTo>
                <a:cubicBezTo>
                  <a:pt x="175646" y="749809"/>
                  <a:pt x="169460" y="749490"/>
                  <a:pt x="163773" y="750627"/>
                </a:cubicBezTo>
                <a:cubicBezTo>
                  <a:pt x="128560" y="768233"/>
                  <a:pt x="177883" y="745370"/>
                  <a:pt x="126242" y="760863"/>
                </a:cubicBezTo>
                <a:cubicBezTo>
                  <a:pt x="122314" y="762041"/>
                  <a:pt x="119775" y="766072"/>
                  <a:pt x="116006" y="767687"/>
                </a:cubicBezTo>
                <a:cubicBezTo>
                  <a:pt x="111696" y="769534"/>
                  <a:pt x="106976" y="770284"/>
                  <a:pt x="102358" y="771099"/>
                </a:cubicBezTo>
                <a:cubicBezTo>
                  <a:pt x="87627" y="773699"/>
                  <a:pt x="72788" y="775648"/>
                  <a:pt x="58003" y="777923"/>
                </a:cubicBezTo>
                <a:cubicBezTo>
                  <a:pt x="42260" y="797601"/>
                  <a:pt x="24766" y="810439"/>
                  <a:pt x="54591" y="842750"/>
                </a:cubicBezTo>
                <a:cubicBezTo>
                  <a:pt x="61577" y="850318"/>
                  <a:pt x="75063" y="840475"/>
                  <a:pt x="85299" y="839338"/>
                </a:cubicBezTo>
                <a:cubicBezTo>
                  <a:pt x="89848" y="837063"/>
                  <a:pt x="93863" y="832696"/>
                  <a:pt x="98946" y="832514"/>
                </a:cubicBezTo>
                <a:cubicBezTo>
                  <a:pt x="162071" y="830259"/>
                  <a:pt x="158354" y="830306"/>
                  <a:pt x="194481" y="839338"/>
                </a:cubicBezTo>
                <a:cubicBezTo>
                  <a:pt x="196756" y="842750"/>
                  <a:pt x="198680" y="846423"/>
                  <a:pt x="201305" y="849573"/>
                </a:cubicBezTo>
                <a:cubicBezTo>
                  <a:pt x="204394" y="853280"/>
                  <a:pt x="208864" y="855794"/>
                  <a:pt x="211540" y="859809"/>
                </a:cubicBezTo>
                <a:cubicBezTo>
                  <a:pt x="213535" y="862802"/>
                  <a:pt x="213168" y="866922"/>
                  <a:pt x="214952" y="870045"/>
                </a:cubicBezTo>
                <a:cubicBezTo>
                  <a:pt x="217773" y="874982"/>
                  <a:pt x="222174" y="878871"/>
                  <a:pt x="225188" y="883693"/>
                </a:cubicBezTo>
                <a:cubicBezTo>
                  <a:pt x="233699" y="897311"/>
                  <a:pt x="233403" y="910179"/>
                  <a:pt x="252484" y="917812"/>
                </a:cubicBezTo>
                <a:lnTo>
                  <a:pt x="269543" y="924636"/>
                </a:lnTo>
                <a:cubicBezTo>
                  <a:pt x="284183" y="953915"/>
                  <a:pt x="267312" y="925817"/>
                  <a:pt x="286603" y="945108"/>
                </a:cubicBezTo>
                <a:cubicBezTo>
                  <a:pt x="289503" y="948008"/>
                  <a:pt x="290758" y="952231"/>
                  <a:pt x="293427" y="955344"/>
                </a:cubicBezTo>
                <a:cubicBezTo>
                  <a:pt x="297614" y="960229"/>
                  <a:pt x="302888" y="964106"/>
                  <a:pt x="307075" y="968991"/>
                </a:cubicBezTo>
                <a:cubicBezTo>
                  <a:pt x="309744" y="972104"/>
                  <a:pt x="311516" y="975890"/>
                  <a:pt x="313899" y="979227"/>
                </a:cubicBezTo>
                <a:cubicBezTo>
                  <a:pt x="317204" y="983854"/>
                  <a:pt x="321120" y="988053"/>
                  <a:pt x="324134" y="992875"/>
                </a:cubicBezTo>
                <a:cubicBezTo>
                  <a:pt x="326830" y="997188"/>
                  <a:pt x="327906" y="1002454"/>
                  <a:pt x="330958" y="1006523"/>
                </a:cubicBezTo>
                <a:cubicBezTo>
                  <a:pt x="339231" y="1017553"/>
                  <a:pt x="344528" y="1020118"/>
                  <a:pt x="354842" y="1026994"/>
                </a:cubicBezTo>
                <a:cubicBezTo>
                  <a:pt x="357117" y="1030406"/>
                  <a:pt x="359631" y="1033670"/>
                  <a:pt x="361666" y="1037230"/>
                </a:cubicBezTo>
                <a:cubicBezTo>
                  <a:pt x="364190" y="1041646"/>
                  <a:pt x="365313" y="1046906"/>
                  <a:pt x="368490" y="1050878"/>
                </a:cubicBezTo>
                <a:cubicBezTo>
                  <a:pt x="374518" y="1058414"/>
                  <a:pt x="388961" y="1071350"/>
                  <a:pt x="388961" y="1071350"/>
                </a:cubicBezTo>
                <a:cubicBezTo>
                  <a:pt x="397174" y="1095986"/>
                  <a:pt x="388961" y="1066698"/>
                  <a:pt x="388961" y="1115705"/>
                </a:cubicBezTo>
                <a:cubicBezTo>
                  <a:pt x="388961" y="1150556"/>
                  <a:pt x="388323" y="1145136"/>
                  <a:pt x="399197" y="1166884"/>
                </a:cubicBezTo>
                <a:cubicBezTo>
                  <a:pt x="398626" y="1176599"/>
                  <a:pt x="399728" y="1218923"/>
                  <a:pt x="392373" y="1238535"/>
                </a:cubicBezTo>
                <a:cubicBezTo>
                  <a:pt x="390587" y="1243297"/>
                  <a:pt x="387824" y="1247633"/>
                  <a:pt x="385549" y="1252182"/>
                </a:cubicBezTo>
                <a:cubicBezTo>
                  <a:pt x="390098" y="1253319"/>
                  <a:pt x="395080" y="1253348"/>
                  <a:pt x="399197" y="1255594"/>
                </a:cubicBezTo>
                <a:cubicBezTo>
                  <a:pt x="426881" y="1270694"/>
                  <a:pt x="417107" y="1269483"/>
                  <a:pt x="436728" y="1286302"/>
                </a:cubicBezTo>
                <a:cubicBezTo>
                  <a:pt x="444468" y="1292936"/>
                  <a:pt x="459751" y="1299519"/>
                  <a:pt x="467436" y="1303361"/>
                </a:cubicBezTo>
                <a:cubicBezTo>
                  <a:pt x="485633" y="1302224"/>
                  <a:pt x="503978" y="1302528"/>
                  <a:pt x="522027" y="1299950"/>
                </a:cubicBezTo>
                <a:cubicBezTo>
                  <a:pt x="528090" y="1299084"/>
                  <a:pt x="533490" y="1295614"/>
                  <a:pt x="539087" y="1293126"/>
                </a:cubicBezTo>
                <a:cubicBezTo>
                  <a:pt x="557593" y="1284901"/>
                  <a:pt x="554216" y="1285067"/>
                  <a:pt x="573206" y="1269242"/>
                </a:cubicBezTo>
                <a:cubicBezTo>
                  <a:pt x="574343" y="1264693"/>
                  <a:pt x="575847" y="1260220"/>
                  <a:pt x="576618" y="1255594"/>
                </a:cubicBezTo>
                <a:cubicBezTo>
                  <a:pt x="578125" y="1246550"/>
                  <a:pt x="577806" y="1237194"/>
                  <a:pt x="580030" y="1228299"/>
                </a:cubicBezTo>
                <a:cubicBezTo>
                  <a:pt x="581264" y="1223365"/>
                  <a:pt x="583026" y="1218000"/>
                  <a:pt x="586854" y="1214651"/>
                </a:cubicBezTo>
                <a:cubicBezTo>
                  <a:pt x="594143" y="1208273"/>
                  <a:pt x="607818" y="1204251"/>
                  <a:pt x="617561" y="1201003"/>
                </a:cubicBezTo>
                <a:cubicBezTo>
                  <a:pt x="644857" y="1203278"/>
                  <a:pt x="672214" y="1204909"/>
                  <a:pt x="699448" y="1207827"/>
                </a:cubicBezTo>
                <a:cubicBezTo>
                  <a:pt x="704111" y="1208327"/>
                  <a:pt x="708482" y="1210400"/>
                  <a:pt x="713096" y="1211239"/>
                </a:cubicBezTo>
                <a:cubicBezTo>
                  <a:pt x="721008" y="1212678"/>
                  <a:pt x="729018" y="1213514"/>
                  <a:pt x="736979" y="1214651"/>
                </a:cubicBezTo>
                <a:cubicBezTo>
                  <a:pt x="776233" y="1213424"/>
                  <a:pt x="822517" y="1218003"/>
                  <a:pt x="863221" y="1207827"/>
                </a:cubicBezTo>
                <a:cubicBezTo>
                  <a:pt x="866710" y="1206955"/>
                  <a:pt x="870240" y="1206023"/>
                  <a:pt x="873457" y="1204415"/>
                </a:cubicBezTo>
                <a:cubicBezTo>
                  <a:pt x="886167" y="1198060"/>
                  <a:pt x="882606" y="1196790"/>
                  <a:pt x="893928" y="1187355"/>
                </a:cubicBezTo>
                <a:cubicBezTo>
                  <a:pt x="897078" y="1184730"/>
                  <a:pt x="900752" y="1182806"/>
                  <a:pt x="904164" y="1180532"/>
                </a:cubicBezTo>
                <a:cubicBezTo>
                  <a:pt x="905301" y="1175983"/>
                  <a:pt x="906288" y="1171393"/>
                  <a:pt x="907576" y="1166884"/>
                </a:cubicBezTo>
                <a:cubicBezTo>
                  <a:pt x="908564" y="1163426"/>
                  <a:pt x="910988" y="1160245"/>
                  <a:pt x="910988" y="1156648"/>
                </a:cubicBezTo>
                <a:cubicBezTo>
                  <a:pt x="910988" y="1145218"/>
                  <a:pt x="908713" y="1133902"/>
                  <a:pt x="907576" y="1122529"/>
                </a:cubicBezTo>
                <a:cubicBezTo>
                  <a:pt x="910988" y="1112293"/>
                  <a:pt x="909387" y="1098561"/>
                  <a:pt x="917812" y="1091821"/>
                </a:cubicBezTo>
                <a:cubicBezTo>
                  <a:pt x="921098" y="1089192"/>
                  <a:pt x="944869" y="1095618"/>
                  <a:pt x="951931" y="1098645"/>
                </a:cubicBezTo>
                <a:cubicBezTo>
                  <a:pt x="956606" y="1100649"/>
                  <a:pt x="960884" y="1103513"/>
                  <a:pt x="965579" y="1105469"/>
                </a:cubicBezTo>
                <a:cubicBezTo>
                  <a:pt x="974549" y="1109206"/>
                  <a:pt x="983972" y="1111810"/>
                  <a:pt x="992875" y="1115705"/>
                </a:cubicBezTo>
                <a:cubicBezTo>
                  <a:pt x="1002194" y="1119782"/>
                  <a:pt x="1010795" y="1125405"/>
                  <a:pt x="1020170" y="1129352"/>
                </a:cubicBezTo>
                <a:cubicBezTo>
                  <a:pt x="1032439" y="1134518"/>
                  <a:pt x="1045191" y="1138451"/>
                  <a:pt x="1057702" y="1143000"/>
                </a:cubicBezTo>
                <a:cubicBezTo>
                  <a:pt x="1062251" y="1139588"/>
                  <a:pt x="1067571" y="1137014"/>
                  <a:pt x="1071349" y="1132764"/>
                </a:cubicBezTo>
                <a:cubicBezTo>
                  <a:pt x="1076798" y="1126634"/>
                  <a:pt x="1084997" y="1112293"/>
                  <a:pt x="1084997" y="1112293"/>
                </a:cubicBezTo>
                <a:cubicBezTo>
                  <a:pt x="1086134" y="1107744"/>
                  <a:pt x="1089892" y="1103094"/>
                  <a:pt x="1088409" y="1098645"/>
                </a:cubicBezTo>
                <a:cubicBezTo>
                  <a:pt x="1087457" y="1095789"/>
                  <a:pt x="1065076" y="1085233"/>
                  <a:pt x="1064525" y="1084997"/>
                </a:cubicBezTo>
                <a:cubicBezTo>
                  <a:pt x="1061220" y="1083580"/>
                  <a:pt x="1057133" y="1101488"/>
                  <a:pt x="1054290" y="1088409"/>
                </a:cubicBezTo>
                <a:close/>
              </a:path>
            </a:pathLst>
          </a:custGeom>
          <a:solidFill>
            <a:srgbClr val="FF0000">
              <a:alpha val="40000"/>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F992BCDC-B31E-D1E9-B456-043A3C0EF3EE}"/>
              </a:ext>
            </a:extLst>
          </p:cNvPr>
          <p:cNvSpPr/>
          <p:nvPr/>
        </p:nvSpPr>
        <p:spPr>
          <a:xfrm>
            <a:off x="2415947" y="4919302"/>
            <a:ext cx="339229" cy="354842"/>
          </a:xfrm>
          <a:custGeom>
            <a:avLst/>
            <a:gdLst>
              <a:gd name="csX0" fmla="*/ 48159 w 339229"/>
              <a:gd name="csY0" fmla="*/ 327547 h 354842"/>
              <a:gd name="csX1" fmla="*/ 65219 w 339229"/>
              <a:gd name="csY1" fmla="*/ 317311 h 354842"/>
              <a:gd name="csX2" fmla="*/ 75455 w 339229"/>
              <a:gd name="csY2" fmla="*/ 307075 h 354842"/>
              <a:gd name="csX3" fmla="*/ 89102 w 339229"/>
              <a:gd name="csY3" fmla="*/ 300251 h 354842"/>
              <a:gd name="csX4" fmla="*/ 126634 w 339229"/>
              <a:gd name="csY4" fmla="*/ 290015 h 354842"/>
              <a:gd name="csX5" fmla="*/ 208520 w 339229"/>
              <a:gd name="csY5" fmla="*/ 293427 h 354842"/>
              <a:gd name="csX6" fmla="*/ 225580 w 339229"/>
              <a:gd name="csY6" fmla="*/ 300251 h 354842"/>
              <a:gd name="csX7" fmla="*/ 252875 w 339229"/>
              <a:gd name="csY7" fmla="*/ 307075 h 354842"/>
              <a:gd name="csX8" fmla="*/ 273347 w 339229"/>
              <a:gd name="csY8" fmla="*/ 303663 h 354842"/>
              <a:gd name="csX9" fmla="*/ 283583 w 339229"/>
              <a:gd name="csY9" fmla="*/ 279780 h 354842"/>
              <a:gd name="csX10" fmla="*/ 300643 w 339229"/>
              <a:gd name="csY10" fmla="*/ 276368 h 354842"/>
              <a:gd name="csX11" fmla="*/ 310878 w 339229"/>
              <a:gd name="csY11" fmla="*/ 269544 h 354842"/>
              <a:gd name="csX12" fmla="*/ 324526 w 339229"/>
              <a:gd name="csY12" fmla="*/ 262720 h 354842"/>
              <a:gd name="csX13" fmla="*/ 334762 w 339229"/>
              <a:gd name="csY13" fmla="*/ 252484 h 354842"/>
              <a:gd name="csX14" fmla="*/ 334762 w 339229"/>
              <a:gd name="csY14" fmla="*/ 201305 h 354842"/>
              <a:gd name="csX15" fmla="*/ 327938 w 339229"/>
              <a:gd name="csY15" fmla="*/ 187657 h 354842"/>
              <a:gd name="csX16" fmla="*/ 314290 w 339229"/>
              <a:gd name="csY16" fmla="*/ 177421 h 354842"/>
              <a:gd name="csX17" fmla="*/ 307467 w 339229"/>
              <a:gd name="csY17" fmla="*/ 167185 h 354842"/>
              <a:gd name="csX18" fmla="*/ 290407 w 339229"/>
              <a:gd name="csY18" fmla="*/ 150126 h 354842"/>
              <a:gd name="csX19" fmla="*/ 283583 w 339229"/>
              <a:gd name="csY19" fmla="*/ 136478 h 354842"/>
              <a:gd name="csX20" fmla="*/ 276759 w 339229"/>
              <a:gd name="csY20" fmla="*/ 112594 h 354842"/>
              <a:gd name="csX21" fmla="*/ 273347 w 339229"/>
              <a:gd name="csY21" fmla="*/ 30708 h 354842"/>
              <a:gd name="csX22" fmla="*/ 269935 w 339229"/>
              <a:gd name="csY22" fmla="*/ 20472 h 354842"/>
              <a:gd name="csX23" fmla="*/ 259699 w 339229"/>
              <a:gd name="csY23" fmla="*/ 6824 h 354842"/>
              <a:gd name="csX24" fmla="*/ 249464 w 339229"/>
              <a:gd name="csY24" fmla="*/ 0 h 354842"/>
              <a:gd name="csX25" fmla="*/ 191461 w 339229"/>
              <a:gd name="csY25" fmla="*/ 30708 h 354842"/>
              <a:gd name="csX26" fmla="*/ 188049 w 339229"/>
              <a:gd name="csY26" fmla="*/ 40944 h 354842"/>
              <a:gd name="csX27" fmla="*/ 191461 w 339229"/>
              <a:gd name="csY27" fmla="*/ 54591 h 354842"/>
              <a:gd name="csX28" fmla="*/ 198284 w 339229"/>
              <a:gd name="csY28" fmla="*/ 75063 h 354842"/>
              <a:gd name="csX29" fmla="*/ 205108 w 339229"/>
              <a:gd name="csY29" fmla="*/ 98947 h 354842"/>
              <a:gd name="csX30" fmla="*/ 198284 w 339229"/>
              <a:gd name="csY30" fmla="*/ 167185 h 354842"/>
              <a:gd name="csX31" fmla="*/ 184637 w 339229"/>
              <a:gd name="csY31" fmla="*/ 177421 h 354842"/>
              <a:gd name="csX32" fmla="*/ 147105 w 339229"/>
              <a:gd name="csY32" fmla="*/ 194481 h 354842"/>
              <a:gd name="csX33" fmla="*/ 123222 w 339229"/>
              <a:gd name="csY33" fmla="*/ 214953 h 354842"/>
              <a:gd name="csX34" fmla="*/ 112986 w 339229"/>
              <a:gd name="csY34" fmla="*/ 218365 h 354842"/>
              <a:gd name="csX35" fmla="*/ 75455 w 339229"/>
              <a:gd name="csY35" fmla="*/ 252484 h 354842"/>
              <a:gd name="csX36" fmla="*/ 65219 w 339229"/>
              <a:gd name="csY36" fmla="*/ 255896 h 354842"/>
              <a:gd name="csX37" fmla="*/ 41335 w 339229"/>
              <a:gd name="csY37" fmla="*/ 262720 h 354842"/>
              <a:gd name="csX38" fmla="*/ 24275 w 339229"/>
              <a:gd name="csY38" fmla="*/ 266132 h 354842"/>
              <a:gd name="csX39" fmla="*/ 392 w 339229"/>
              <a:gd name="csY39" fmla="*/ 286603 h 354842"/>
              <a:gd name="csX40" fmla="*/ 17452 w 339229"/>
              <a:gd name="csY40" fmla="*/ 337783 h 354842"/>
              <a:gd name="csX41" fmla="*/ 27687 w 339229"/>
              <a:gd name="csY41" fmla="*/ 348018 h 354842"/>
              <a:gd name="csX42" fmla="*/ 44747 w 339229"/>
              <a:gd name="csY42" fmla="*/ 354842 h 354842"/>
              <a:gd name="csX43" fmla="*/ 48159 w 339229"/>
              <a:gd name="csY43" fmla="*/ 327547 h 3548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339229" h="354842">
                <a:moveTo>
                  <a:pt x="48159" y="327547"/>
                </a:moveTo>
                <a:cubicBezTo>
                  <a:pt x="51571" y="321292"/>
                  <a:pt x="59914" y="321290"/>
                  <a:pt x="65219" y="317311"/>
                </a:cubicBezTo>
                <a:cubicBezTo>
                  <a:pt x="69079" y="314416"/>
                  <a:pt x="71529" y="309880"/>
                  <a:pt x="75455" y="307075"/>
                </a:cubicBezTo>
                <a:cubicBezTo>
                  <a:pt x="79594" y="304119"/>
                  <a:pt x="84380" y="302140"/>
                  <a:pt x="89102" y="300251"/>
                </a:cubicBezTo>
                <a:cubicBezTo>
                  <a:pt x="106417" y="293325"/>
                  <a:pt x="109502" y="293441"/>
                  <a:pt x="126634" y="290015"/>
                </a:cubicBezTo>
                <a:cubicBezTo>
                  <a:pt x="153929" y="291152"/>
                  <a:pt x="181346" y="290616"/>
                  <a:pt x="208520" y="293427"/>
                </a:cubicBezTo>
                <a:cubicBezTo>
                  <a:pt x="214612" y="294057"/>
                  <a:pt x="219845" y="298100"/>
                  <a:pt x="225580" y="300251"/>
                </a:cubicBezTo>
                <a:cubicBezTo>
                  <a:pt x="237570" y="304747"/>
                  <a:pt x="238331" y="304166"/>
                  <a:pt x="252875" y="307075"/>
                </a:cubicBezTo>
                <a:cubicBezTo>
                  <a:pt x="259699" y="305938"/>
                  <a:pt x="267159" y="306757"/>
                  <a:pt x="273347" y="303663"/>
                </a:cubicBezTo>
                <a:cubicBezTo>
                  <a:pt x="291106" y="294783"/>
                  <a:pt x="269647" y="291393"/>
                  <a:pt x="283583" y="279780"/>
                </a:cubicBezTo>
                <a:cubicBezTo>
                  <a:pt x="288038" y="276068"/>
                  <a:pt x="294956" y="277505"/>
                  <a:pt x="300643" y="276368"/>
                </a:cubicBezTo>
                <a:cubicBezTo>
                  <a:pt x="304055" y="274093"/>
                  <a:pt x="307318" y="271578"/>
                  <a:pt x="310878" y="269544"/>
                </a:cubicBezTo>
                <a:cubicBezTo>
                  <a:pt x="315294" y="267020"/>
                  <a:pt x="320387" y="265676"/>
                  <a:pt x="324526" y="262720"/>
                </a:cubicBezTo>
                <a:cubicBezTo>
                  <a:pt x="328453" y="259915"/>
                  <a:pt x="331350" y="255896"/>
                  <a:pt x="334762" y="252484"/>
                </a:cubicBezTo>
                <a:cubicBezTo>
                  <a:pt x="340266" y="230468"/>
                  <a:pt x="341156" y="233275"/>
                  <a:pt x="334762" y="201305"/>
                </a:cubicBezTo>
                <a:cubicBezTo>
                  <a:pt x="333764" y="196317"/>
                  <a:pt x="331248" y="191519"/>
                  <a:pt x="327938" y="187657"/>
                </a:cubicBezTo>
                <a:cubicBezTo>
                  <a:pt x="324237" y="183339"/>
                  <a:pt x="318839" y="180833"/>
                  <a:pt x="314290" y="177421"/>
                </a:cubicBezTo>
                <a:cubicBezTo>
                  <a:pt x="312016" y="174009"/>
                  <a:pt x="310167" y="170271"/>
                  <a:pt x="307467" y="167185"/>
                </a:cubicBezTo>
                <a:cubicBezTo>
                  <a:pt x="302171" y="161133"/>
                  <a:pt x="295344" y="156474"/>
                  <a:pt x="290407" y="150126"/>
                </a:cubicBezTo>
                <a:cubicBezTo>
                  <a:pt x="287284" y="146111"/>
                  <a:pt x="285587" y="141153"/>
                  <a:pt x="283583" y="136478"/>
                </a:cubicBezTo>
                <a:cubicBezTo>
                  <a:pt x="280646" y="129625"/>
                  <a:pt x="278490" y="119520"/>
                  <a:pt x="276759" y="112594"/>
                </a:cubicBezTo>
                <a:cubicBezTo>
                  <a:pt x="275622" y="85299"/>
                  <a:pt x="275365" y="57952"/>
                  <a:pt x="273347" y="30708"/>
                </a:cubicBezTo>
                <a:cubicBezTo>
                  <a:pt x="273081" y="27121"/>
                  <a:pt x="271719" y="23595"/>
                  <a:pt x="269935" y="20472"/>
                </a:cubicBezTo>
                <a:cubicBezTo>
                  <a:pt x="267114" y="15535"/>
                  <a:pt x="263720" y="10845"/>
                  <a:pt x="259699" y="6824"/>
                </a:cubicBezTo>
                <a:cubicBezTo>
                  <a:pt x="256800" y="3924"/>
                  <a:pt x="252876" y="2275"/>
                  <a:pt x="249464" y="0"/>
                </a:cubicBezTo>
                <a:cubicBezTo>
                  <a:pt x="211558" y="11663"/>
                  <a:pt x="208458" y="3510"/>
                  <a:pt x="191461" y="30708"/>
                </a:cubicBezTo>
                <a:cubicBezTo>
                  <a:pt x="189555" y="33758"/>
                  <a:pt x="189186" y="37532"/>
                  <a:pt x="188049" y="40944"/>
                </a:cubicBezTo>
                <a:cubicBezTo>
                  <a:pt x="189186" y="45493"/>
                  <a:pt x="190114" y="50100"/>
                  <a:pt x="191461" y="54591"/>
                </a:cubicBezTo>
                <a:cubicBezTo>
                  <a:pt x="193528" y="61481"/>
                  <a:pt x="196539" y="68085"/>
                  <a:pt x="198284" y="75063"/>
                </a:cubicBezTo>
                <a:cubicBezTo>
                  <a:pt x="202568" y="92200"/>
                  <a:pt x="200213" y="84262"/>
                  <a:pt x="205108" y="98947"/>
                </a:cubicBezTo>
                <a:cubicBezTo>
                  <a:pt x="202833" y="121693"/>
                  <a:pt x="204054" y="145066"/>
                  <a:pt x="198284" y="167185"/>
                </a:cubicBezTo>
                <a:cubicBezTo>
                  <a:pt x="196849" y="172687"/>
                  <a:pt x="189549" y="174556"/>
                  <a:pt x="184637" y="177421"/>
                </a:cubicBezTo>
                <a:cubicBezTo>
                  <a:pt x="164296" y="189287"/>
                  <a:pt x="163395" y="189051"/>
                  <a:pt x="147105" y="194481"/>
                </a:cubicBezTo>
                <a:cubicBezTo>
                  <a:pt x="138710" y="202877"/>
                  <a:pt x="133615" y="209756"/>
                  <a:pt x="123222" y="214953"/>
                </a:cubicBezTo>
                <a:cubicBezTo>
                  <a:pt x="120005" y="216561"/>
                  <a:pt x="116398" y="217228"/>
                  <a:pt x="112986" y="218365"/>
                </a:cubicBezTo>
                <a:cubicBezTo>
                  <a:pt x="104703" y="226648"/>
                  <a:pt x="89413" y="245505"/>
                  <a:pt x="75455" y="252484"/>
                </a:cubicBezTo>
                <a:cubicBezTo>
                  <a:pt x="72238" y="254092"/>
                  <a:pt x="68664" y="254863"/>
                  <a:pt x="65219" y="255896"/>
                </a:cubicBezTo>
                <a:cubicBezTo>
                  <a:pt x="57288" y="258275"/>
                  <a:pt x="49368" y="260712"/>
                  <a:pt x="41335" y="262720"/>
                </a:cubicBezTo>
                <a:cubicBezTo>
                  <a:pt x="35709" y="264127"/>
                  <a:pt x="29962" y="264995"/>
                  <a:pt x="24275" y="266132"/>
                </a:cubicBezTo>
                <a:cubicBezTo>
                  <a:pt x="18679" y="269863"/>
                  <a:pt x="1263" y="280509"/>
                  <a:pt x="392" y="286603"/>
                </a:cubicBezTo>
                <a:cubicBezTo>
                  <a:pt x="-2049" y="303692"/>
                  <a:pt x="7290" y="324233"/>
                  <a:pt x="17452" y="337783"/>
                </a:cubicBezTo>
                <a:cubicBezTo>
                  <a:pt x="20347" y="341643"/>
                  <a:pt x="23596" y="345461"/>
                  <a:pt x="27687" y="348018"/>
                </a:cubicBezTo>
                <a:cubicBezTo>
                  <a:pt x="32881" y="351264"/>
                  <a:pt x="39060" y="352567"/>
                  <a:pt x="44747" y="354842"/>
                </a:cubicBezTo>
                <a:cubicBezTo>
                  <a:pt x="48533" y="332127"/>
                  <a:pt x="44747" y="333802"/>
                  <a:pt x="48159" y="327547"/>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D040C10-DECD-8DB8-0FB7-B299BBCCF0A8}"/>
              </a:ext>
            </a:extLst>
          </p:cNvPr>
          <p:cNvSpPr/>
          <p:nvPr/>
        </p:nvSpPr>
        <p:spPr>
          <a:xfrm>
            <a:off x="2964291" y="5301416"/>
            <a:ext cx="286909" cy="201304"/>
          </a:xfrm>
          <a:custGeom>
            <a:avLst/>
            <a:gdLst>
              <a:gd name="csX0" fmla="*/ 3718 w 286909"/>
              <a:gd name="csY0" fmla="*/ 40943 h 201304"/>
              <a:gd name="csX1" fmla="*/ 20778 w 286909"/>
              <a:gd name="csY1" fmla="*/ 51179 h 201304"/>
              <a:gd name="csX2" fmla="*/ 34426 w 286909"/>
              <a:gd name="csY2" fmla="*/ 71651 h 201304"/>
              <a:gd name="csX3" fmla="*/ 37838 w 286909"/>
              <a:gd name="csY3" fmla="*/ 85298 h 201304"/>
              <a:gd name="csX4" fmla="*/ 31014 w 286909"/>
              <a:gd name="csY4" fmla="*/ 116006 h 201304"/>
              <a:gd name="csX5" fmla="*/ 24190 w 286909"/>
              <a:gd name="csY5" fmla="*/ 126242 h 201304"/>
              <a:gd name="csX6" fmla="*/ 13954 w 286909"/>
              <a:gd name="csY6" fmla="*/ 156949 h 201304"/>
              <a:gd name="csX7" fmla="*/ 31014 w 286909"/>
              <a:gd name="csY7" fmla="*/ 197892 h 201304"/>
              <a:gd name="csX8" fmla="*/ 41250 w 286909"/>
              <a:gd name="csY8" fmla="*/ 201304 h 201304"/>
              <a:gd name="csX9" fmla="*/ 89017 w 286909"/>
              <a:gd name="csY9" fmla="*/ 197892 h 201304"/>
              <a:gd name="csX10" fmla="*/ 116312 w 286909"/>
              <a:gd name="csY10" fmla="*/ 184245 h 201304"/>
              <a:gd name="csX11" fmla="*/ 147020 w 286909"/>
              <a:gd name="csY11" fmla="*/ 177421 h 201304"/>
              <a:gd name="csX12" fmla="*/ 157256 w 286909"/>
              <a:gd name="csY12" fmla="*/ 170597 h 201304"/>
              <a:gd name="csX13" fmla="*/ 232318 w 286909"/>
              <a:gd name="csY13" fmla="*/ 177421 h 201304"/>
              <a:gd name="csX14" fmla="*/ 280085 w 286909"/>
              <a:gd name="csY14" fmla="*/ 163773 h 201304"/>
              <a:gd name="csX15" fmla="*/ 286909 w 286909"/>
              <a:gd name="csY15" fmla="*/ 150125 h 201304"/>
              <a:gd name="csX16" fmla="*/ 283497 w 286909"/>
              <a:gd name="csY16" fmla="*/ 122830 h 201304"/>
              <a:gd name="csX17" fmla="*/ 269850 w 286909"/>
              <a:gd name="csY17" fmla="*/ 112594 h 201304"/>
              <a:gd name="csX18" fmla="*/ 245966 w 286909"/>
              <a:gd name="csY18" fmla="*/ 85298 h 201304"/>
              <a:gd name="csX19" fmla="*/ 218671 w 286909"/>
              <a:gd name="csY19" fmla="*/ 78474 h 201304"/>
              <a:gd name="csX20" fmla="*/ 208435 w 286909"/>
              <a:gd name="csY20" fmla="*/ 71651 h 201304"/>
              <a:gd name="csX21" fmla="*/ 198199 w 286909"/>
              <a:gd name="csY21" fmla="*/ 68239 h 201304"/>
              <a:gd name="csX22" fmla="*/ 187963 w 286909"/>
              <a:gd name="csY22" fmla="*/ 54591 h 201304"/>
              <a:gd name="csX23" fmla="*/ 191375 w 286909"/>
              <a:gd name="csY23" fmla="*/ 34119 h 201304"/>
              <a:gd name="csX24" fmla="*/ 198199 w 286909"/>
              <a:gd name="csY24" fmla="*/ 23883 h 201304"/>
              <a:gd name="csX25" fmla="*/ 174315 w 286909"/>
              <a:gd name="csY25" fmla="*/ 6824 h 201304"/>
              <a:gd name="csX26" fmla="*/ 164079 w 286909"/>
              <a:gd name="csY26" fmla="*/ 0 h 201304"/>
              <a:gd name="csX27" fmla="*/ 126548 w 286909"/>
              <a:gd name="csY27" fmla="*/ 17059 h 201304"/>
              <a:gd name="csX28" fmla="*/ 92429 w 286909"/>
              <a:gd name="csY28" fmla="*/ 34119 h 201304"/>
              <a:gd name="csX29" fmla="*/ 85605 w 286909"/>
              <a:gd name="csY29" fmla="*/ 20471 h 201304"/>
              <a:gd name="csX30" fmla="*/ 82193 w 286909"/>
              <a:gd name="csY30" fmla="*/ 10236 h 201304"/>
              <a:gd name="csX31" fmla="*/ 61721 w 286909"/>
              <a:gd name="csY31" fmla="*/ 0 h 201304"/>
              <a:gd name="csX32" fmla="*/ 31014 w 286909"/>
              <a:gd name="csY32" fmla="*/ 3412 h 201304"/>
              <a:gd name="csX33" fmla="*/ 10542 w 286909"/>
              <a:gd name="csY33" fmla="*/ 10236 h 201304"/>
              <a:gd name="csX34" fmla="*/ 306 w 286909"/>
              <a:gd name="csY34" fmla="*/ 20471 h 201304"/>
              <a:gd name="csX35" fmla="*/ 3718 w 286909"/>
              <a:gd name="csY35" fmla="*/ 40943 h 2013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286909" h="201304">
                <a:moveTo>
                  <a:pt x="3718" y="40943"/>
                </a:moveTo>
                <a:cubicBezTo>
                  <a:pt x="7130" y="46061"/>
                  <a:pt x="16089" y="46490"/>
                  <a:pt x="20778" y="51179"/>
                </a:cubicBezTo>
                <a:cubicBezTo>
                  <a:pt x="26577" y="56978"/>
                  <a:pt x="34426" y="71651"/>
                  <a:pt x="34426" y="71651"/>
                </a:cubicBezTo>
                <a:cubicBezTo>
                  <a:pt x="35563" y="76200"/>
                  <a:pt x="37838" y="80609"/>
                  <a:pt x="37838" y="85298"/>
                </a:cubicBezTo>
                <a:cubicBezTo>
                  <a:pt x="37838" y="90540"/>
                  <a:pt x="34533" y="108969"/>
                  <a:pt x="31014" y="116006"/>
                </a:cubicBezTo>
                <a:cubicBezTo>
                  <a:pt x="29180" y="119674"/>
                  <a:pt x="26024" y="122574"/>
                  <a:pt x="24190" y="126242"/>
                </a:cubicBezTo>
                <a:cubicBezTo>
                  <a:pt x="17765" y="139091"/>
                  <a:pt x="17212" y="143917"/>
                  <a:pt x="13954" y="156949"/>
                </a:cubicBezTo>
                <a:cubicBezTo>
                  <a:pt x="19499" y="184673"/>
                  <a:pt x="11864" y="188317"/>
                  <a:pt x="31014" y="197892"/>
                </a:cubicBezTo>
                <a:cubicBezTo>
                  <a:pt x="34231" y="199500"/>
                  <a:pt x="37838" y="200167"/>
                  <a:pt x="41250" y="201304"/>
                </a:cubicBezTo>
                <a:cubicBezTo>
                  <a:pt x="57172" y="200167"/>
                  <a:pt x="73249" y="200382"/>
                  <a:pt x="89017" y="197892"/>
                </a:cubicBezTo>
                <a:cubicBezTo>
                  <a:pt x="111357" y="194365"/>
                  <a:pt x="99993" y="191238"/>
                  <a:pt x="116312" y="184245"/>
                </a:cubicBezTo>
                <a:cubicBezTo>
                  <a:pt x="120529" y="182438"/>
                  <a:pt x="143983" y="178028"/>
                  <a:pt x="147020" y="177421"/>
                </a:cubicBezTo>
                <a:cubicBezTo>
                  <a:pt x="150432" y="175146"/>
                  <a:pt x="153160" y="170802"/>
                  <a:pt x="157256" y="170597"/>
                </a:cubicBezTo>
                <a:cubicBezTo>
                  <a:pt x="193281" y="168796"/>
                  <a:pt x="204581" y="171873"/>
                  <a:pt x="232318" y="177421"/>
                </a:cubicBezTo>
                <a:cubicBezTo>
                  <a:pt x="270128" y="174270"/>
                  <a:pt x="267828" y="185225"/>
                  <a:pt x="280085" y="163773"/>
                </a:cubicBezTo>
                <a:cubicBezTo>
                  <a:pt x="282608" y="159357"/>
                  <a:pt x="284634" y="154674"/>
                  <a:pt x="286909" y="150125"/>
                </a:cubicBezTo>
                <a:cubicBezTo>
                  <a:pt x="285772" y="141027"/>
                  <a:pt x="287291" y="131177"/>
                  <a:pt x="283497" y="122830"/>
                </a:cubicBezTo>
                <a:cubicBezTo>
                  <a:pt x="281144" y="117653"/>
                  <a:pt x="273871" y="116615"/>
                  <a:pt x="269850" y="112594"/>
                </a:cubicBezTo>
                <a:cubicBezTo>
                  <a:pt x="268771" y="111515"/>
                  <a:pt x="251026" y="87598"/>
                  <a:pt x="245966" y="85298"/>
                </a:cubicBezTo>
                <a:cubicBezTo>
                  <a:pt x="237428" y="81417"/>
                  <a:pt x="218671" y="78474"/>
                  <a:pt x="218671" y="78474"/>
                </a:cubicBezTo>
                <a:cubicBezTo>
                  <a:pt x="215259" y="76200"/>
                  <a:pt x="212103" y="73485"/>
                  <a:pt x="208435" y="71651"/>
                </a:cubicBezTo>
                <a:cubicBezTo>
                  <a:pt x="205218" y="70043"/>
                  <a:pt x="200962" y="70541"/>
                  <a:pt x="198199" y="68239"/>
                </a:cubicBezTo>
                <a:cubicBezTo>
                  <a:pt x="193830" y="64598"/>
                  <a:pt x="191375" y="59140"/>
                  <a:pt x="187963" y="54591"/>
                </a:cubicBezTo>
                <a:cubicBezTo>
                  <a:pt x="189100" y="47767"/>
                  <a:pt x="189187" y="40682"/>
                  <a:pt x="191375" y="34119"/>
                </a:cubicBezTo>
                <a:cubicBezTo>
                  <a:pt x="192672" y="30229"/>
                  <a:pt x="199326" y="27826"/>
                  <a:pt x="198199" y="23883"/>
                </a:cubicBezTo>
                <a:cubicBezTo>
                  <a:pt x="193877" y="8756"/>
                  <a:pt x="184019" y="11676"/>
                  <a:pt x="174315" y="6824"/>
                </a:cubicBezTo>
                <a:cubicBezTo>
                  <a:pt x="170647" y="4990"/>
                  <a:pt x="167491" y="2275"/>
                  <a:pt x="164079" y="0"/>
                </a:cubicBezTo>
                <a:cubicBezTo>
                  <a:pt x="156790" y="3124"/>
                  <a:pt x="135454" y="11716"/>
                  <a:pt x="126548" y="17059"/>
                </a:cubicBezTo>
                <a:cubicBezTo>
                  <a:pt x="97529" y="34469"/>
                  <a:pt x="116688" y="28054"/>
                  <a:pt x="92429" y="34119"/>
                </a:cubicBezTo>
                <a:cubicBezTo>
                  <a:pt x="90154" y="29570"/>
                  <a:pt x="87609" y="25146"/>
                  <a:pt x="85605" y="20471"/>
                </a:cubicBezTo>
                <a:cubicBezTo>
                  <a:pt x="84188" y="17166"/>
                  <a:pt x="84440" y="13044"/>
                  <a:pt x="82193" y="10236"/>
                </a:cubicBezTo>
                <a:cubicBezTo>
                  <a:pt x="77382" y="4223"/>
                  <a:pt x="68464" y="2248"/>
                  <a:pt x="61721" y="0"/>
                </a:cubicBezTo>
                <a:cubicBezTo>
                  <a:pt x="51485" y="1137"/>
                  <a:pt x="41113" y="1392"/>
                  <a:pt x="31014" y="3412"/>
                </a:cubicBezTo>
                <a:cubicBezTo>
                  <a:pt x="23961" y="4823"/>
                  <a:pt x="10542" y="10236"/>
                  <a:pt x="10542" y="10236"/>
                </a:cubicBezTo>
                <a:cubicBezTo>
                  <a:pt x="7130" y="13648"/>
                  <a:pt x="743" y="15666"/>
                  <a:pt x="306" y="20471"/>
                </a:cubicBezTo>
                <a:cubicBezTo>
                  <a:pt x="-543" y="29811"/>
                  <a:pt x="306" y="35825"/>
                  <a:pt x="3718" y="40943"/>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3ADD0EF-B6D3-ADB0-90AE-B24C1940C51C}"/>
              </a:ext>
            </a:extLst>
          </p:cNvPr>
          <p:cNvSpPr/>
          <p:nvPr/>
        </p:nvSpPr>
        <p:spPr>
          <a:xfrm>
            <a:off x="5316544" y="838200"/>
            <a:ext cx="342348" cy="228600"/>
          </a:xfrm>
          <a:custGeom>
            <a:avLst/>
            <a:gdLst>
              <a:gd name="csX0" fmla="*/ 341194 w 342348"/>
              <a:gd name="csY0" fmla="*/ 218364 h 228600"/>
              <a:gd name="csX1" fmla="*/ 334370 w 342348"/>
              <a:gd name="csY1" fmla="*/ 180833 h 228600"/>
              <a:gd name="csX2" fmla="*/ 327546 w 342348"/>
              <a:gd name="csY2" fmla="*/ 170597 h 228600"/>
              <a:gd name="csX3" fmla="*/ 317311 w 342348"/>
              <a:gd name="csY3" fmla="*/ 156949 h 228600"/>
              <a:gd name="csX4" fmla="*/ 296839 w 342348"/>
              <a:gd name="csY4" fmla="*/ 146713 h 228600"/>
              <a:gd name="csX5" fmla="*/ 269543 w 342348"/>
              <a:gd name="csY5" fmla="*/ 119418 h 228600"/>
              <a:gd name="csX6" fmla="*/ 266132 w 342348"/>
              <a:gd name="csY6" fmla="*/ 109182 h 228600"/>
              <a:gd name="csX7" fmla="*/ 252484 w 342348"/>
              <a:gd name="csY7" fmla="*/ 88710 h 228600"/>
              <a:gd name="csX8" fmla="*/ 194481 w 342348"/>
              <a:gd name="csY8" fmla="*/ 85298 h 228600"/>
              <a:gd name="csX9" fmla="*/ 187657 w 342348"/>
              <a:gd name="csY9" fmla="*/ 75063 h 228600"/>
              <a:gd name="csX10" fmla="*/ 174009 w 342348"/>
              <a:gd name="csY10" fmla="*/ 58003 h 228600"/>
              <a:gd name="csX11" fmla="*/ 170597 w 342348"/>
              <a:gd name="csY11" fmla="*/ 44355 h 228600"/>
              <a:gd name="csX12" fmla="*/ 163773 w 342348"/>
              <a:gd name="csY12" fmla="*/ 30707 h 228600"/>
              <a:gd name="csX13" fmla="*/ 146714 w 342348"/>
              <a:gd name="csY13" fmla="*/ 3412 h 228600"/>
              <a:gd name="csX14" fmla="*/ 136478 w 342348"/>
              <a:gd name="csY14" fmla="*/ 0 h 228600"/>
              <a:gd name="csX15" fmla="*/ 126242 w 342348"/>
              <a:gd name="csY15" fmla="*/ 6824 h 228600"/>
              <a:gd name="csX16" fmla="*/ 102358 w 342348"/>
              <a:gd name="csY16" fmla="*/ 34119 h 228600"/>
              <a:gd name="csX17" fmla="*/ 95535 w 342348"/>
              <a:gd name="csY17" fmla="*/ 47767 h 228600"/>
              <a:gd name="csX18" fmla="*/ 75063 w 342348"/>
              <a:gd name="csY18" fmla="*/ 75063 h 228600"/>
              <a:gd name="csX19" fmla="*/ 78475 w 342348"/>
              <a:gd name="csY19" fmla="*/ 126242 h 228600"/>
              <a:gd name="csX20" fmla="*/ 75063 w 342348"/>
              <a:gd name="csY20" fmla="*/ 136477 h 228600"/>
              <a:gd name="csX21" fmla="*/ 58003 w 342348"/>
              <a:gd name="csY21" fmla="*/ 122830 h 228600"/>
              <a:gd name="csX22" fmla="*/ 30708 w 342348"/>
              <a:gd name="csY22" fmla="*/ 102358 h 228600"/>
              <a:gd name="csX23" fmla="*/ 13648 w 342348"/>
              <a:gd name="csY23" fmla="*/ 119418 h 228600"/>
              <a:gd name="csX24" fmla="*/ 0 w 342348"/>
              <a:gd name="csY24" fmla="*/ 139889 h 228600"/>
              <a:gd name="csX25" fmla="*/ 17060 w 342348"/>
              <a:gd name="csY25" fmla="*/ 163773 h 228600"/>
              <a:gd name="csX26" fmla="*/ 40943 w 342348"/>
              <a:gd name="csY26" fmla="*/ 187657 h 228600"/>
              <a:gd name="csX27" fmla="*/ 44355 w 342348"/>
              <a:gd name="csY27" fmla="*/ 197892 h 228600"/>
              <a:gd name="csX28" fmla="*/ 54591 w 342348"/>
              <a:gd name="csY28" fmla="*/ 204716 h 228600"/>
              <a:gd name="csX29" fmla="*/ 95535 w 342348"/>
              <a:gd name="csY29" fmla="*/ 214952 h 228600"/>
              <a:gd name="csX30" fmla="*/ 109182 w 342348"/>
              <a:gd name="csY30" fmla="*/ 208128 h 228600"/>
              <a:gd name="csX31" fmla="*/ 119418 w 342348"/>
              <a:gd name="csY31" fmla="*/ 214952 h 228600"/>
              <a:gd name="csX32" fmla="*/ 133066 w 342348"/>
              <a:gd name="csY32" fmla="*/ 221776 h 228600"/>
              <a:gd name="csX33" fmla="*/ 184245 w 342348"/>
              <a:gd name="csY33" fmla="*/ 228600 h 228600"/>
              <a:gd name="csX34" fmla="*/ 221776 w 342348"/>
              <a:gd name="csY34" fmla="*/ 225188 h 228600"/>
              <a:gd name="csX35" fmla="*/ 286603 w 342348"/>
              <a:gd name="csY35" fmla="*/ 221776 h 228600"/>
              <a:gd name="csX36" fmla="*/ 296839 w 342348"/>
              <a:gd name="csY36" fmla="*/ 218364 h 228600"/>
              <a:gd name="csX37" fmla="*/ 310487 w 342348"/>
              <a:gd name="csY37" fmla="*/ 214952 h 228600"/>
              <a:gd name="csX38" fmla="*/ 341194 w 342348"/>
              <a:gd name="csY38" fmla="*/ 218364 h 228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342348" h="228600">
                <a:moveTo>
                  <a:pt x="341194" y="218364"/>
                </a:moveTo>
                <a:cubicBezTo>
                  <a:pt x="345174" y="212678"/>
                  <a:pt x="337863" y="193059"/>
                  <a:pt x="334370" y="180833"/>
                </a:cubicBezTo>
                <a:cubicBezTo>
                  <a:pt x="333243" y="176890"/>
                  <a:pt x="329929" y="173934"/>
                  <a:pt x="327546" y="170597"/>
                </a:cubicBezTo>
                <a:cubicBezTo>
                  <a:pt x="324241" y="165970"/>
                  <a:pt x="321332" y="160970"/>
                  <a:pt x="317311" y="156949"/>
                </a:cubicBezTo>
                <a:cubicBezTo>
                  <a:pt x="310697" y="150335"/>
                  <a:pt x="305164" y="149488"/>
                  <a:pt x="296839" y="146713"/>
                </a:cubicBezTo>
                <a:cubicBezTo>
                  <a:pt x="282897" y="136257"/>
                  <a:pt x="279659" y="135604"/>
                  <a:pt x="269543" y="119418"/>
                </a:cubicBezTo>
                <a:cubicBezTo>
                  <a:pt x="267637" y="116368"/>
                  <a:pt x="267879" y="112326"/>
                  <a:pt x="266132" y="109182"/>
                </a:cubicBezTo>
                <a:cubicBezTo>
                  <a:pt x="262149" y="102013"/>
                  <a:pt x="260671" y="89192"/>
                  <a:pt x="252484" y="88710"/>
                </a:cubicBezTo>
                <a:lnTo>
                  <a:pt x="194481" y="85298"/>
                </a:lnTo>
                <a:cubicBezTo>
                  <a:pt x="192206" y="81886"/>
                  <a:pt x="190117" y="78343"/>
                  <a:pt x="187657" y="75063"/>
                </a:cubicBezTo>
                <a:cubicBezTo>
                  <a:pt x="183287" y="69237"/>
                  <a:pt x="177546" y="64369"/>
                  <a:pt x="174009" y="58003"/>
                </a:cubicBezTo>
                <a:cubicBezTo>
                  <a:pt x="171732" y="53904"/>
                  <a:pt x="172244" y="48746"/>
                  <a:pt x="170597" y="44355"/>
                </a:cubicBezTo>
                <a:cubicBezTo>
                  <a:pt x="168811" y="39593"/>
                  <a:pt x="165777" y="35382"/>
                  <a:pt x="163773" y="30707"/>
                </a:cubicBezTo>
                <a:cubicBezTo>
                  <a:pt x="157567" y="16225"/>
                  <a:pt x="163603" y="17888"/>
                  <a:pt x="146714" y="3412"/>
                </a:cubicBezTo>
                <a:cubicBezTo>
                  <a:pt x="143983" y="1071"/>
                  <a:pt x="139890" y="1137"/>
                  <a:pt x="136478" y="0"/>
                </a:cubicBezTo>
                <a:cubicBezTo>
                  <a:pt x="133066" y="2275"/>
                  <a:pt x="129356" y="4155"/>
                  <a:pt x="126242" y="6824"/>
                </a:cubicBezTo>
                <a:cubicBezTo>
                  <a:pt x="117695" y="14150"/>
                  <a:pt x="108391" y="24466"/>
                  <a:pt x="102358" y="34119"/>
                </a:cubicBezTo>
                <a:cubicBezTo>
                  <a:pt x="99662" y="38432"/>
                  <a:pt x="98356" y="43535"/>
                  <a:pt x="95535" y="47767"/>
                </a:cubicBezTo>
                <a:cubicBezTo>
                  <a:pt x="89226" y="57230"/>
                  <a:pt x="75063" y="75063"/>
                  <a:pt x="75063" y="75063"/>
                </a:cubicBezTo>
                <a:cubicBezTo>
                  <a:pt x="76200" y="92123"/>
                  <a:pt x="78475" y="109144"/>
                  <a:pt x="78475" y="126242"/>
                </a:cubicBezTo>
                <a:cubicBezTo>
                  <a:pt x="78475" y="129838"/>
                  <a:pt x="78610" y="137068"/>
                  <a:pt x="75063" y="136477"/>
                </a:cubicBezTo>
                <a:cubicBezTo>
                  <a:pt x="67880" y="135280"/>
                  <a:pt x="63446" y="127668"/>
                  <a:pt x="58003" y="122830"/>
                </a:cubicBezTo>
                <a:cubicBezTo>
                  <a:pt x="35829" y="103121"/>
                  <a:pt x="54006" y="114008"/>
                  <a:pt x="30708" y="102358"/>
                </a:cubicBezTo>
                <a:cubicBezTo>
                  <a:pt x="25021" y="108045"/>
                  <a:pt x="18741" y="113194"/>
                  <a:pt x="13648" y="119418"/>
                </a:cubicBezTo>
                <a:cubicBezTo>
                  <a:pt x="8455" y="125765"/>
                  <a:pt x="0" y="139889"/>
                  <a:pt x="0" y="139889"/>
                </a:cubicBezTo>
                <a:cubicBezTo>
                  <a:pt x="11687" y="169106"/>
                  <a:pt x="-508" y="147961"/>
                  <a:pt x="17060" y="163773"/>
                </a:cubicBezTo>
                <a:cubicBezTo>
                  <a:pt x="25428" y="171305"/>
                  <a:pt x="40943" y="187657"/>
                  <a:pt x="40943" y="187657"/>
                </a:cubicBezTo>
                <a:cubicBezTo>
                  <a:pt x="42080" y="191069"/>
                  <a:pt x="42108" y="195084"/>
                  <a:pt x="44355" y="197892"/>
                </a:cubicBezTo>
                <a:cubicBezTo>
                  <a:pt x="46917" y="201094"/>
                  <a:pt x="50844" y="203051"/>
                  <a:pt x="54591" y="204716"/>
                </a:cubicBezTo>
                <a:cubicBezTo>
                  <a:pt x="70812" y="211925"/>
                  <a:pt x="78368" y="212091"/>
                  <a:pt x="95535" y="214952"/>
                </a:cubicBezTo>
                <a:cubicBezTo>
                  <a:pt x="100084" y="212677"/>
                  <a:pt x="104096" y="208128"/>
                  <a:pt x="109182" y="208128"/>
                </a:cubicBezTo>
                <a:cubicBezTo>
                  <a:pt x="113283" y="208128"/>
                  <a:pt x="115858" y="212917"/>
                  <a:pt x="119418" y="214952"/>
                </a:cubicBezTo>
                <a:cubicBezTo>
                  <a:pt x="123834" y="217476"/>
                  <a:pt x="128391" y="219772"/>
                  <a:pt x="133066" y="221776"/>
                </a:cubicBezTo>
                <a:cubicBezTo>
                  <a:pt x="149886" y="228985"/>
                  <a:pt x="164118" y="226923"/>
                  <a:pt x="184245" y="228600"/>
                </a:cubicBezTo>
                <a:cubicBezTo>
                  <a:pt x="196755" y="227463"/>
                  <a:pt x="209242" y="226024"/>
                  <a:pt x="221776" y="225188"/>
                </a:cubicBezTo>
                <a:cubicBezTo>
                  <a:pt x="243367" y="223749"/>
                  <a:pt x="265053" y="223735"/>
                  <a:pt x="286603" y="221776"/>
                </a:cubicBezTo>
                <a:cubicBezTo>
                  <a:pt x="290185" y="221450"/>
                  <a:pt x="293381" y="219352"/>
                  <a:pt x="296839" y="218364"/>
                </a:cubicBezTo>
                <a:cubicBezTo>
                  <a:pt x="301348" y="217076"/>
                  <a:pt x="305938" y="216089"/>
                  <a:pt x="310487" y="214952"/>
                </a:cubicBezTo>
                <a:cubicBezTo>
                  <a:pt x="314163" y="192893"/>
                  <a:pt x="337214" y="224050"/>
                  <a:pt x="341194" y="218364"/>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C2C8A770-367E-A385-5782-83C53E7FAC46}"/>
              </a:ext>
            </a:extLst>
          </p:cNvPr>
          <p:cNvSpPr/>
          <p:nvPr/>
        </p:nvSpPr>
        <p:spPr>
          <a:xfrm>
            <a:off x="4546600" y="988723"/>
            <a:ext cx="2224585" cy="2009633"/>
          </a:xfrm>
          <a:custGeom>
            <a:avLst/>
            <a:gdLst>
              <a:gd name="csX0" fmla="*/ 1327245 w 2224585"/>
              <a:gd name="csY0" fmla="*/ 81887 h 2009633"/>
              <a:gd name="csX1" fmla="*/ 1310185 w 2224585"/>
              <a:gd name="csY1" fmla="*/ 75063 h 2009633"/>
              <a:gd name="csX2" fmla="*/ 1272654 w 2224585"/>
              <a:gd name="csY2" fmla="*/ 81887 h 2009633"/>
              <a:gd name="csX3" fmla="*/ 1259006 w 2224585"/>
              <a:gd name="csY3" fmla="*/ 85299 h 2009633"/>
              <a:gd name="csX4" fmla="*/ 1238534 w 2224585"/>
              <a:gd name="csY4" fmla="*/ 92123 h 2009633"/>
              <a:gd name="csX5" fmla="*/ 1211239 w 2224585"/>
              <a:gd name="csY5" fmla="*/ 95535 h 2009633"/>
              <a:gd name="csX6" fmla="*/ 1187355 w 2224585"/>
              <a:gd name="csY6" fmla="*/ 98947 h 2009633"/>
              <a:gd name="csX7" fmla="*/ 1156648 w 2224585"/>
              <a:gd name="csY7" fmla="*/ 102358 h 2009633"/>
              <a:gd name="csX8" fmla="*/ 1129352 w 2224585"/>
              <a:gd name="csY8" fmla="*/ 105770 h 2009633"/>
              <a:gd name="csX9" fmla="*/ 1050878 w 2224585"/>
              <a:gd name="csY9" fmla="*/ 112594 h 2009633"/>
              <a:gd name="csX10" fmla="*/ 1026994 w 2224585"/>
              <a:gd name="csY10" fmla="*/ 116006 h 2009633"/>
              <a:gd name="csX11" fmla="*/ 999698 w 2224585"/>
              <a:gd name="csY11" fmla="*/ 133066 h 2009633"/>
              <a:gd name="csX12" fmla="*/ 996287 w 2224585"/>
              <a:gd name="csY12" fmla="*/ 143302 h 2009633"/>
              <a:gd name="csX13" fmla="*/ 1006522 w 2224585"/>
              <a:gd name="csY13" fmla="*/ 160361 h 2009633"/>
              <a:gd name="csX14" fmla="*/ 1030406 w 2224585"/>
              <a:gd name="csY14" fmla="*/ 167185 h 2009633"/>
              <a:gd name="csX15" fmla="*/ 1084997 w 2224585"/>
              <a:gd name="csY15" fmla="*/ 177421 h 2009633"/>
              <a:gd name="csX16" fmla="*/ 1108881 w 2224585"/>
              <a:gd name="csY16" fmla="*/ 184245 h 2009633"/>
              <a:gd name="csX17" fmla="*/ 1119116 w 2224585"/>
              <a:gd name="csY17" fmla="*/ 187657 h 2009633"/>
              <a:gd name="csX18" fmla="*/ 1156648 w 2224585"/>
              <a:gd name="csY18" fmla="*/ 208129 h 2009633"/>
              <a:gd name="csX19" fmla="*/ 1187355 w 2224585"/>
              <a:gd name="csY19" fmla="*/ 218364 h 2009633"/>
              <a:gd name="csX20" fmla="*/ 1224887 w 2224585"/>
              <a:gd name="csY20" fmla="*/ 238836 h 2009633"/>
              <a:gd name="csX21" fmla="*/ 1235122 w 2224585"/>
              <a:gd name="csY21" fmla="*/ 245660 h 2009633"/>
              <a:gd name="csX22" fmla="*/ 1248770 w 2224585"/>
              <a:gd name="csY22" fmla="*/ 249072 h 2009633"/>
              <a:gd name="csX23" fmla="*/ 1276066 w 2224585"/>
              <a:gd name="csY23" fmla="*/ 262720 h 2009633"/>
              <a:gd name="csX24" fmla="*/ 1289713 w 2224585"/>
              <a:gd name="csY24" fmla="*/ 266132 h 2009633"/>
              <a:gd name="csX25" fmla="*/ 1323833 w 2224585"/>
              <a:gd name="csY25" fmla="*/ 279779 h 2009633"/>
              <a:gd name="csX26" fmla="*/ 1351128 w 2224585"/>
              <a:gd name="csY26" fmla="*/ 293427 h 2009633"/>
              <a:gd name="csX27" fmla="*/ 1368188 w 2224585"/>
              <a:gd name="csY27" fmla="*/ 300251 h 2009633"/>
              <a:gd name="csX28" fmla="*/ 1378424 w 2224585"/>
              <a:gd name="csY28" fmla="*/ 307075 h 2009633"/>
              <a:gd name="csX29" fmla="*/ 1402307 w 2224585"/>
              <a:gd name="csY29" fmla="*/ 324135 h 2009633"/>
              <a:gd name="csX30" fmla="*/ 1409131 w 2224585"/>
              <a:gd name="csY30" fmla="*/ 334370 h 2009633"/>
              <a:gd name="csX31" fmla="*/ 1422779 w 2224585"/>
              <a:gd name="csY31" fmla="*/ 358254 h 2009633"/>
              <a:gd name="csX32" fmla="*/ 1426191 w 2224585"/>
              <a:gd name="csY32" fmla="*/ 375314 h 2009633"/>
              <a:gd name="csX33" fmla="*/ 1405719 w 2224585"/>
              <a:gd name="csY33" fmla="*/ 412845 h 2009633"/>
              <a:gd name="csX34" fmla="*/ 1398895 w 2224585"/>
              <a:gd name="csY34" fmla="*/ 429905 h 2009633"/>
              <a:gd name="csX35" fmla="*/ 1402307 w 2224585"/>
              <a:gd name="csY35" fmla="*/ 440141 h 2009633"/>
              <a:gd name="csX36" fmla="*/ 1409131 w 2224585"/>
              <a:gd name="csY36" fmla="*/ 457200 h 2009633"/>
              <a:gd name="csX37" fmla="*/ 1415955 w 2224585"/>
              <a:gd name="csY37" fmla="*/ 470848 h 2009633"/>
              <a:gd name="csX38" fmla="*/ 1429603 w 2224585"/>
              <a:gd name="csY38" fmla="*/ 508379 h 2009633"/>
              <a:gd name="csX39" fmla="*/ 1436427 w 2224585"/>
              <a:gd name="csY39" fmla="*/ 542499 h 2009633"/>
              <a:gd name="csX40" fmla="*/ 1439839 w 2224585"/>
              <a:gd name="csY40" fmla="*/ 559558 h 2009633"/>
              <a:gd name="csX41" fmla="*/ 1463722 w 2224585"/>
              <a:gd name="csY41" fmla="*/ 583442 h 2009633"/>
              <a:gd name="csX42" fmla="*/ 1467134 w 2224585"/>
              <a:gd name="csY42" fmla="*/ 593678 h 2009633"/>
              <a:gd name="csX43" fmla="*/ 1450075 w 2224585"/>
              <a:gd name="csY43" fmla="*/ 638033 h 2009633"/>
              <a:gd name="csX44" fmla="*/ 1439839 w 2224585"/>
              <a:gd name="csY44" fmla="*/ 644857 h 2009633"/>
              <a:gd name="csX45" fmla="*/ 1422779 w 2224585"/>
              <a:gd name="csY45" fmla="*/ 658505 h 2009633"/>
              <a:gd name="csX46" fmla="*/ 1398895 w 2224585"/>
              <a:gd name="csY46" fmla="*/ 682388 h 2009633"/>
              <a:gd name="csX47" fmla="*/ 1381836 w 2224585"/>
              <a:gd name="csY47" fmla="*/ 706272 h 2009633"/>
              <a:gd name="csX48" fmla="*/ 1371600 w 2224585"/>
              <a:gd name="csY48" fmla="*/ 709684 h 2009633"/>
              <a:gd name="csX49" fmla="*/ 1357952 w 2224585"/>
              <a:gd name="csY49" fmla="*/ 730155 h 2009633"/>
              <a:gd name="csX50" fmla="*/ 1351128 w 2224585"/>
              <a:gd name="csY50" fmla="*/ 743803 h 2009633"/>
              <a:gd name="csX51" fmla="*/ 1340893 w 2224585"/>
              <a:gd name="csY51" fmla="*/ 750627 h 2009633"/>
              <a:gd name="csX52" fmla="*/ 1306773 w 2224585"/>
              <a:gd name="csY52" fmla="*/ 760863 h 2009633"/>
              <a:gd name="csX53" fmla="*/ 1286301 w 2224585"/>
              <a:gd name="csY53" fmla="*/ 736979 h 2009633"/>
              <a:gd name="csX54" fmla="*/ 1293125 w 2224585"/>
              <a:gd name="csY54" fmla="*/ 726744 h 2009633"/>
              <a:gd name="csX55" fmla="*/ 1289713 w 2224585"/>
              <a:gd name="csY55" fmla="*/ 706272 h 2009633"/>
              <a:gd name="csX56" fmla="*/ 1282890 w 2224585"/>
              <a:gd name="csY56" fmla="*/ 696036 h 2009633"/>
              <a:gd name="csX57" fmla="*/ 1279478 w 2224585"/>
              <a:gd name="csY57" fmla="*/ 678976 h 2009633"/>
              <a:gd name="csX58" fmla="*/ 1269242 w 2224585"/>
              <a:gd name="csY58" fmla="*/ 672152 h 2009633"/>
              <a:gd name="csX59" fmla="*/ 1255594 w 2224585"/>
              <a:gd name="csY59" fmla="*/ 668741 h 2009633"/>
              <a:gd name="csX60" fmla="*/ 1245358 w 2224585"/>
              <a:gd name="csY60" fmla="*/ 665329 h 2009633"/>
              <a:gd name="csX61" fmla="*/ 1224887 w 2224585"/>
              <a:gd name="csY61" fmla="*/ 641445 h 2009633"/>
              <a:gd name="csX62" fmla="*/ 1207827 w 2224585"/>
              <a:gd name="csY62" fmla="*/ 603914 h 2009633"/>
              <a:gd name="csX63" fmla="*/ 1173707 w 2224585"/>
              <a:gd name="csY63" fmla="*/ 614150 h 2009633"/>
              <a:gd name="csX64" fmla="*/ 1166884 w 2224585"/>
              <a:gd name="csY64" fmla="*/ 627797 h 2009633"/>
              <a:gd name="csX65" fmla="*/ 1153236 w 2224585"/>
              <a:gd name="csY65" fmla="*/ 631209 h 2009633"/>
              <a:gd name="csX66" fmla="*/ 1149824 w 2224585"/>
              <a:gd name="csY66" fmla="*/ 617561 h 2009633"/>
              <a:gd name="csX67" fmla="*/ 1143000 w 2224585"/>
              <a:gd name="csY67" fmla="*/ 597090 h 2009633"/>
              <a:gd name="csX68" fmla="*/ 1139588 w 2224585"/>
              <a:gd name="csY68" fmla="*/ 583442 h 2009633"/>
              <a:gd name="csX69" fmla="*/ 1125940 w 2224585"/>
              <a:gd name="csY69" fmla="*/ 576618 h 2009633"/>
              <a:gd name="csX70" fmla="*/ 1084997 w 2224585"/>
              <a:gd name="csY70" fmla="*/ 593678 h 2009633"/>
              <a:gd name="csX71" fmla="*/ 1084997 w 2224585"/>
              <a:gd name="csY71" fmla="*/ 651681 h 2009633"/>
              <a:gd name="csX72" fmla="*/ 1095233 w 2224585"/>
              <a:gd name="csY72" fmla="*/ 658505 h 2009633"/>
              <a:gd name="csX73" fmla="*/ 1105469 w 2224585"/>
              <a:gd name="csY73" fmla="*/ 668741 h 2009633"/>
              <a:gd name="csX74" fmla="*/ 1108881 w 2224585"/>
              <a:gd name="csY74" fmla="*/ 678976 h 2009633"/>
              <a:gd name="csX75" fmla="*/ 1095233 w 2224585"/>
              <a:gd name="csY75" fmla="*/ 723332 h 2009633"/>
              <a:gd name="csX76" fmla="*/ 1084997 w 2224585"/>
              <a:gd name="csY76" fmla="*/ 736979 h 2009633"/>
              <a:gd name="csX77" fmla="*/ 1081585 w 2224585"/>
              <a:gd name="csY77" fmla="*/ 754039 h 2009633"/>
              <a:gd name="csX78" fmla="*/ 1078173 w 2224585"/>
              <a:gd name="csY78" fmla="*/ 777923 h 2009633"/>
              <a:gd name="csX79" fmla="*/ 1074761 w 2224585"/>
              <a:gd name="csY79" fmla="*/ 788158 h 2009633"/>
              <a:gd name="csX80" fmla="*/ 1078173 w 2224585"/>
              <a:gd name="csY80" fmla="*/ 801806 h 2009633"/>
              <a:gd name="csX81" fmla="*/ 1102057 w 2224585"/>
              <a:gd name="csY81" fmla="*/ 822278 h 2009633"/>
              <a:gd name="csX82" fmla="*/ 1105469 w 2224585"/>
              <a:gd name="csY82" fmla="*/ 842750 h 2009633"/>
              <a:gd name="csX83" fmla="*/ 1108881 w 2224585"/>
              <a:gd name="csY83" fmla="*/ 873457 h 2009633"/>
              <a:gd name="csX84" fmla="*/ 1115704 w 2224585"/>
              <a:gd name="csY84" fmla="*/ 883693 h 2009633"/>
              <a:gd name="csX85" fmla="*/ 1102057 w 2224585"/>
              <a:gd name="csY85" fmla="*/ 897341 h 2009633"/>
              <a:gd name="csX86" fmla="*/ 1095233 w 2224585"/>
              <a:gd name="csY86" fmla="*/ 907576 h 2009633"/>
              <a:gd name="csX87" fmla="*/ 1078173 w 2224585"/>
              <a:gd name="csY87" fmla="*/ 917812 h 2009633"/>
              <a:gd name="csX88" fmla="*/ 1057701 w 2224585"/>
              <a:gd name="csY88" fmla="*/ 934872 h 2009633"/>
              <a:gd name="csX89" fmla="*/ 1040642 w 2224585"/>
              <a:gd name="csY89" fmla="*/ 948520 h 2009633"/>
              <a:gd name="csX90" fmla="*/ 1006522 w 2224585"/>
              <a:gd name="csY90" fmla="*/ 975815 h 2009633"/>
              <a:gd name="csX91" fmla="*/ 992875 w 2224585"/>
              <a:gd name="csY91" fmla="*/ 996287 h 2009633"/>
              <a:gd name="csX92" fmla="*/ 989463 w 2224585"/>
              <a:gd name="csY92" fmla="*/ 1009935 h 2009633"/>
              <a:gd name="csX93" fmla="*/ 1006522 w 2224585"/>
              <a:gd name="csY93" fmla="*/ 1057702 h 2009633"/>
              <a:gd name="csX94" fmla="*/ 1009934 w 2224585"/>
              <a:gd name="csY94" fmla="*/ 1067938 h 2009633"/>
              <a:gd name="csX95" fmla="*/ 1016758 w 2224585"/>
              <a:gd name="csY95" fmla="*/ 1095233 h 2009633"/>
              <a:gd name="csX96" fmla="*/ 1013346 w 2224585"/>
              <a:gd name="csY96" fmla="*/ 1105469 h 2009633"/>
              <a:gd name="csX97" fmla="*/ 999698 w 2224585"/>
              <a:gd name="csY97" fmla="*/ 1108881 h 2009633"/>
              <a:gd name="csX98" fmla="*/ 907576 w 2224585"/>
              <a:gd name="csY98" fmla="*/ 1102057 h 2009633"/>
              <a:gd name="csX99" fmla="*/ 866633 w 2224585"/>
              <a:gd name="csY99" fmla="*/ 1095233 h 2009633"/>
              <a:gd name="csX100" fmla="*/ 856397 w 2224585"/>
              <a:gd name="csY100" fmla="*/ 1091821 h 2009633"/>
              <a:gd name="csX101" fmla="*/ 822278 w 2224585"/>
              <a:gd name="csY101" fmla="*/ 1088409 h 2009633"/>
              <a:gd name="csX102" fmla="*/ 812042 w 2224585"/>
              <a:gd name="csY102" fmla="*/ 1084997 h 2009633"/>
              <a:gd name="csX103" fmla="*/ 798394 w 2224585"/>
              <a:gd name="csY103" fmla="*/ 1081585 h 2009633"/>
              <a:gd name="csX104" fmla="*/ 771098 w 2224585"/>
              <a:gd name="csY104" fmla="*/ 1054290 h 2009633"/>
              <a:gd name="csX105" fmla="*/ 760863 w 2224585"/>
              <a:gd name="csY105" fmla="*/ 1033818 h 2009633"/>
              <a:gd name="csX106" fmla="*/ 750627 w 2224585"/>
              <a:gd name="csY106" fmla="*/ 1003111 h 2009633"/>
              <a:gd name="csX107" fmla="*/ 733567 w 2224585"/>
              <a:gd name="csY107" fmla="*/ 989463 h 2009633"/>
              <a:gd name="csX108" fmla="*/ 723331 w 2224585"/>
              <a:gd name="csY108" fmla="*/ 975815 h 2009633"/>
              <a:gd name="csX109" fmla="*/ 716507 w 2224585"/>
              <a:gd name="csY109" fmla="*/ 965579 h 2009633"/>
              <a:gd name="csX110" fmla="*/ 702860 w 2224585"/>
              <a:gd name="csY110" fmla="*/ 955344 h 2009633"/>
              <a:gd name="csX111" fmla="*/ 699448 w 2224585"/>
              <a:gd name="csY111" fmla="*/ 945108 h 2009633"/>
              <a:gd name="csX112" fmla="*/ 692624 w 2224585"/>
              <a:gd name="csY112" fmla="*/ 934872 h 2009633"/>
              <a:gd name="csX113" fmla="*/ 682388 w 2224585"/>
              <a:gd name="csY113" fmla="*/ 890517 h 2009633"/>
              <a:gd name="csX114" fmla="*/ 672152 w 2224585"/>
              <a:gd name="csY114" fmla="*/ 880281 h 2009633"/>
              <a:gd name="csX115" fmla="*/ 644857 w 2224585"/>
              <a:gd name="csY115" fmla="*/ 859809 h 2009633"/>
              <a:gd name="csX116" fmla="*/ 641445 w 2224585"/>
              <a:gd name="csY116" fmla="*/ 849573 h 2009633"/>
              <a:gd name="csX117" fmla="*/ 631209 w 2224585"/>
              <a:gd name="csY117" fmla="*/ 842750 h 2009633"/>
              <a:gd name="csX118" fmla="*/ 620973 w 2224585"/>
              <a:gd name="csY118" fmla="*/ 832514 h 2009633"/>
              <a:gd name="csX119" fmla="*/ 590266 w 2224585"/>
              <a:gd name="csY119" fmla="*/ 839338 h 2009633"/>
              <a:gd name="csX120" fmla="*/ 576618 w 2224585"/>
              <a:gd name="csY120" fmla="*/ 863221 h 2009633"/>
              <a:gd name="csX121" fmla="*/ 569794 w 2224585"/>
              <a:gd name="csY121" fmla="*/ 873457 h 2009633"/>
              <a:gd name="csX122" fmla="*/ 556146 w 2224585"/>
              <a:gd name="csY122" fmla="*/ 876869 h 2009633"/>
              <a:gd name="csX123" fmla="*/ 549322 w 2224585"/>
              <a:gd name="csY123" fmla="*/ 900752 h 2009633"/>
              <a:gd name="csX124" fmla="*/ 556146 w 2224585"/>
              <a:gd name="csY124" fmla="*/ 931460 h 2009633"/>
              <a:gd name="csX125" fmla="*/ 552734 w 2224585"/>
              <a:gd name="csY125" fmla="*/ 951932 h 2009633"/>
              <a:gd name="csX126" fmla="*/ 549322 w 2224585"/>
              <a:gd name="csY126" fmla="*/ 965579 h 2009633"/>
              <a:gd name="csX127" fmla="*/ 535675 w 2224585"/>
              <a:gd name="csY127" fmla="*/ 972403 h 2009633"/>
              <a:gd name="csX128" fmla="*/ 522027 w 2224585"/>
              <a:gd name="csY128" fmla="*/ 965579 h 2009633"/>
              <a:gd name="csX129" fmla="*/ 504967 w 2224585"/>
              <a:gd name="csY129" fmla="*/ 948520 h 2009633"/>
              <a:gd name="csX130" fmla="*/ 494731 w 2224585"/>
              <a:gd name="csY130" fmla="*/ 941696 h 2009633"/>
              <a:gd name="csX131" fmla="*/ 453788 w 2224585"/>
              <a:gd name="csY131" fmla="*/ 965579 h 2009633"/>
              <a:gd name="csX132" fmla="*/ 450376 w 2224585"/>
              <a:gd name="csY132" fmla="*/ 979227 h 2009633"/>
              <a:gd name="csX133" fmla="*/ 446964 w 2224585"/>
              <a:gd name="csY133" fmla="*/ 1030406 h 2009633"/>
              <a:gd name="csX134" fmla="*/ 436728 w 2224585"/>
              <a:gd name="csY134" fmla="*/ 1037230 h 2009633"/>
              <a:gd name="csX135" fmla="*/ 423081 w 2224585"/>
              <a:gd name="csY135" fmla="*/ 1026994 h 2009633"/>
              <a:gd name="csX136" fmla="*/ 388961 w 2224585"/>
              <a:gd name="csY136" fmla="*/ 1033818 h 2009633"/>
              <a:gd name="csX137" fmla="*/ 378725 w 2224585"/>
              <a:gd name="csY137" fmla="*/ 1037230 h 2009633"/>
              <a:gd name="csX138" fmla="*/ 375313 w 2224585"/>
              <a:gd name="csY138" fmla="*/ 1050878 h 2009633"/>
              <a:gd name="csX139" fmla="*/ 371901 w 2224585"/>
              <a:gd name="csY139" fmla="*/ 1078173 h 2009633"/>
              <a:gd name="csX140" fmla="*/ 365078 w 2224585"/>
              <a:gd name="csY140" fmla="*/ 1105469 h 2009633"/>
              <a:gd name="csX141" fmla="*/ 371901 w 2224585"/>
              <a:gd name="csY141" fmla="*/ 1129352 h 2009633"/>
              <a:gd name="csX142" fmla="*/ 368490 w 2224585"/>
              <a:gd name="csY142" fmla="*/ 1149824 h 2009633"/>
              <a:gd name="csX143" fmla="*/ 371901 w 2224585"/>
              <a:gd name="csY143" fmla="*/ 1170296 h 2009633"/>
              <a:gd name="csX144" fmla="*/ 375313 w 2224585"/>
              <a:gd name="csY144" fmla="*/ 1183944 h 2009633"/>
              <a:gd name="csX145" fmla="*/ 365078 w 2224585"/>
              <a:gd name="csY145" fmla="*/ 1187355 h 2009633"/>
              <a:gd name="csX146" fmla="*/ 354842 w 2224585"/>
              <a:gd name="csY146" fmla="*/ 1173708 h 2009633"/>
              <a:gd name="csX147" fmla="*/ 348018 w 2224585"/>
              <a:gd name="csY147" fmla="*/ 1160060 h 2009633"/>
              <a:gd name="csX148" fmla="*/ 327546 w 2224585"/>
              <a:gd name="csY148" fmla="*/ 1163472 h 2009633"/>
              <a:gd name="csX149" fmla="*/ 310487 w 2224585"/>
              <a:gd name="csY149" fmla="*/ 1194179 h 2009633"/>
              <a:gd name="csX150" fmla="*/ 307075 w 2224585"/>
              <a:gd name="csY150" fmla="*/ 1218063 h 2009633"/>
              <a:gd name="csX151" fmla="*/ 313898 w 2224585"/>
              <a:gd name="csY151" fmla="*/ 1228299 h 2009633"/>
              <a:gd name="csX152" fmla="*/ 358254 w 2224585"/>
              <a:gd name="csY152" fmla="*/ 1245358 h 2009633"/>
              <a:gd name="csX153" fmla="*/ 378725 w 2224585"/>
              <a:gd name="csY153" fmla="*/ 1255594 h 2009633"/>
              <a:gd name="csX154" fmla="*/ 368490 w 2224585"/>
              <a:gd name="csY154" fmla="*/ 1272654 h 2009633"/>
              <a:gd name="csX155" fmla="*/ 351430 w 2224585"/>
              <a:gd name="csY155" fmla="*/ 1282890 h 2009633"/>
              <a:gd name="csX156" fmla="*/ 341194 w 2224585"/>
              <a:gd name="csY156" fmla="*/ 1289714 h 2009633"/>
              <a:gd name="csX157" fmla="*/ 330958 w 2224585"/>
              <a:gd name="csY157" fmla="*/ 1306773 h 2009633"/>
              <a:gd name="csX158" fmla="*/ 341194 w 2224585"/>
              <a:gd name="csY158" fmla="*/ 1310185 h 2009633"/>
              <a:gd name="csX159" fmla="*/ 351430 w 2224585"/>
              <a:gd name="csY159" fmla="*/ 1320421 h 2009633"/>
              <a:gd name="csX160" fmla="*/ 375313 w 2224585"/>
              <a:gd name="csY160" fmla="*/ 1334069 h 2009633"/>
              <a:gd name="csX161" fmla="*/ 378725 w 2224585"/>
              <a:gd name="csY161" fmla="*/ 1344305 h 2009633"/>
              <a:gd name="csX162" fmla="*/ 354842 w 2224585"/>
              <a:gd name="csY162" fmla="*/ 1354541 h 2009633"/>
              <a:gd name="csX163" fmla="*/ 283191 w 2224585"/>
              <a:gd name="csY163" fmla="*/ 1351129 h 2009633"/>
              <a:gd name="csX164" fmla="*/ 259307 w 2224585"/>
              <a:gd name="csY164" fmla="*/ 1344305 h 2009633"/>
              <a:gd name="csX165" fmla="*/ 249072 w 2224585"/>
              <a:gd name="csY165" fmla="*/ 1327245 h 2009633"/>
              <a:gd name="csX166" fmla="*/ 245660 w 2224585"/>
              <a:gd name="csY166" fmla="*/ 1313597 h 2009633"/>
              <a:gd name="csX167" fmla="*/ 242248 w 2224585"/>
              <a:gd name="csY167" fmla="*/ 1303361 h 2009633"/>
              <a:gd name="csX168" fmla="*/ 238836 w 2224585"/>
              <a:gd name="csY168" fmla="*/ 1282890 h 2009633"/>
              <a:gd name="csX169" fmla="*/ 225188 w 2224585"/>
              <a:gd name="csY169" fmla="*/ 1272654 h 2009633"/>
              <a:gd name="csX170" fmla="*/ 191069 w 2224585"/>
              <a:gd name="csY170" fmla="*/ 1262418 h 2009633"/>
              <a:gd name="csX171" fmla="*/ 177421 w 2224585"/>
              <a:gd name="csY171" fmla="*/ 1259006 h 2009633"/>
              <a:gd name="csX172" fmla="*/ 109182 w 2224585"/>
              <a:gd name="csY172" fmla="*/ 1262418 h 2009633"/>
              <a:gd name="csX173" fmla="*/ 64827 w 2224585"/>
              <a:gd name="csY173" fmla="*/ 1269242 h 2009633"/>
              <a:gd name="csX174" fmla="*/ 47767 w 2224585"/>
              <a:gd name="csY174" fmla="*/ 1279478 h 2009633"/>
              <a:gd name="csX175" fmla="*/ 44355 w 2224585"/>
              <a:gd name="csY175" fmla="*/ 1289714 h 2009633"/>
              <a:gd name="csX176" fmla="*/ 34119 w 2224585"/>
              <a:gd name="csY176" fmla="*/ 1296538 h 2009633"/>
              <a:gd name="csX177" fmla="*/ 17060 w 2224585"/>
              <a:gd name="csY177" fmla="*/ 1330657 h 2009633"/>
              <a:gd name="csX178" fmla="*/ 17060 w 2224585"/>
              <a:gd name="csY178" fmla="*/ 1330657 h 2009633"/>
              <a:gd name="csX179" fmla="*/ 10236 w 2224585"/>
              <a:gd name="csY179" fmla="*/ 1340893 h 2009633"/>
              <a:gd name="csX180" fmla="*/ 6824 w 2224585"/>
              <a:gd name="csY180" fmla="*/ 1351129 h 2009633"/>
              <a:gd name="csX181" fmla="*/ 0 w 2224585"/>
              <a:gd name="csY181" fmla="*/ 1364776 h 2009633"/>
              <a:gd name="csX182" fmla="*/ 13648 w 2224585"/>
              <a:gd name="csY182" fmla="*/ 1388660 h 2009633"/>
              <a:gd name="csX183" fmla="*/ 34119 w 2224585"/>
              <a:gd name="csY183" fmla="*/ 1368188 h 2009633"/>
              <a:gd name="csX184" fmla="*/ 13648 w 2224585"/>
              <a:gd name="csY184" fmla="*/ 1419367 h 2009633"/>
              <a:gd name="csX185" fmla="*/ 6824 w 2224585"/>
              <a:gd name="csY185" fmla="*/ 1433015 h 2009633"/>
              <a:gd name="csX186" fmla="*/ 13648 w 2224585"/>
              <a:gd name="csY186" fmla="*/ 1463723 h 2009633"/>
              <a:gd name="csX187" fmla="*/ 34119 w 2224585"/>
              <a:gd name="csY187" fmla="*/ 1484194 h 2009633"/>
              <a:gd name="csX188" fmla="*/ 44355 w 2224585"/>
              <a:gd name="csY188" fmla="*/ 1494430 h 2009633"/>
              <a:gd name="csX189" fmla="*/ 61415 w 2224585"/>
              <a:gd name="csY189" fmla="*/ 1504666 h 2009633"/>
              <a:gd name="csX190" fmla="*/ 71651 w 2224585"/>
              <a:gd name="csY190" fmla="*/ 1511490 h 2009633"/>
              <a:gd name="csX191" fmla="*/ 85298 w 2224585"/>
              <a:gd name="csY191" fmla="*/ 1518314 h 2009633"/>
              <a:gd name="csX192" fmla="*/ 98946 w 2224585"/>
              <a:gd name="csY192" fmla="*/ 1531961 h 2009633"/>
              <a:gd name="csX193" fmla="*/ 109182 w 2224585"/>
              <a:gd name="csY193" fmla="*/ 1538785 h 2009633"/>
              <a:gd name="csX194" fmla="*/ 133066 w 2224585"/>
              <a:gd name="csY194" fmla="*/ 1545609 h 2009633"/>
              <a:gd name="csX195" fmla="*/ 177421 w 2224585"/>
              <a:gd name="csY195" fmla="*/ 1542197 h 2009633"/>
              <a:gd name="csX196" fmla="*/ 187657 w 2224585"/>
              <a:gd name="csY196" fmla="*/ 1535373 h 2009633"/>
              <a:gd name="csX197" fmla="*/ 197893 w 2224585"/>
              <a:gd name="csY197" fmla="*/ 1531961 h 2009633"/>
              <a:gd name="csX198" fmla="*/ 204716 w 2224585"/>
              <a:gd name="csY198" fmla="*/ 1521726 h 2009633"/>
              <a:gd name="csX199" fmla="*/ 249072 w 2224585"/>
              <a:gd name="csY199" fmla="*/ 1542197 h 2009633"/>
              <a:gd name="csX200" fmla="*/ 259307 w 2224585"/>
              <a:gd name="csY200" fmla="*/ 1555845 h 2009633"/>
              <a:gd name="csX201" fmla="*/ 293427 w 2224585"/>
              <a:gd name="csY201" fmla="*/ 1559257 h 2009633"/>
              <a:gd name="csX202" fmla="*/ 303663 w 2224585"/>
              <a:gd name="csY202" fmla="*/ 1562669 h 2009633"/>
              <a:gd name="csX203" fmla="*/ 313898 w 2224585"/>
              <a:gd name="csY203" fmla="*/ 1579729 h 2009633"/>
              <a:gd name="csX204" fmla="*/ 320722 w 2224585"/>
              <a:gd name="csY204" fmla="*/ 1589964 h 2009633"/>
              <a:gd name="csX205" fmla="*/ 330958 w 2224585"/>
              <a:gd name="csY205" fmla="*/ 1600200 h 2009633"/>
              <a:gd name="csX206" fmla="*/ 354842 w 2224585"/>
              <a:gd name="csY206" fmla="*/ 1624084 h 2009633"/>
              <a:gd name="csX207" fmla="*/ 371901 w 2224585"/>
              <a:gd name="csY207" fmla="*/ 1620672 h 2009633"/>
              <a:gd name="csX208" fmla="*/ 382137 w 2224585"/>
              <a:gd name="csY208" fmla="*/ 1607024 h 2009633"/>
              <a:gd name="csX209" fmla="*/ 388961 w 2224585"/>
              <a:gd name="csY209" fmla="*/ 1583141 h 2009633"/>
              <a:gd name="csX210" fmla="*/ 378725 w 2224585"/>
              <a:gd name="csY210" fmla="*/ 1576317 h 2009633"/>
              <a:gd name="csX211" fmla="*/ 368490 w 2224585"/>
              <a:gd name="csY211" fmla="*/ 1552433 h 2009633"/>
              <a:gd name="csX212" fmla="*/ 395785 w 2224585"/>
              <a:gd name="csY212" fmla="*/ 1542197 h 2009633"/>
              <a:gd name="csX213" fmla="*/ 419669 w 2224585"/>
              <a:gd name="csY213" fmla="*/ 1528550 h 2009633"/>
              <a:gd name="csX214" fmla="*/ 429904 w 2224585"/>
              <a:gd name="csY214" fmla="*/ 1514902 h 2009633"/>
              <a:gd name="csX215" fmla="*/ 440140 w 2224585"/>
              <a:gd name="csY215" fmla="*/ 1504666 h 2009633"/>
              <a:gd name="csX216" fmla="*/ 443552 w 2224585"/>
              <a:gd name="csY216" fmla="*/ 1494430 h 2009633"/>
              <a:gd name="csX217" fmla="*/ 467436 w 2224585"/>
              <a:gd name="csY217" fmla="*/ 1473958 h 2009633"/>
              <a:gd name="csX218" fmla="*/ 484495 w 2224585"/>
              <a:gd name="csY218" fmla="*/ 1470547 h 2009633"/>
              <a:gd name="csX219" fmla="*/ 522027 w 2224585"/>
              <a:gd name="csY219" fmla="*/ 1463723 h 2009633"/>
              <a:gd name="csX220" fmla="*/ 552734 w 2224585"/>
              <a:gd name="csY220" fmla="*/ 1446663 h 2009633"/>
              <a:gd name="csX221" fmla="*/ 566382 w 2224585"/>
              <a:gd name="csY221" fmla="*/ 1439839 h 2009633"/>
              <a:gd name="csX222" fmla="*/ 614149 w 2224585"/>
              <a:gd name="csY222" fmla="*/ 1436427 h 2009633"/>
              <a:gd name="csX223" fmla="*/ 658504 w 2224585"/>
              <a:gd name="csY223" fmla="*/ 1429603 h 2009633"/>
              <a:gd name="csX224" fmla="*/ 685800 w 2224585"/>
              <a:gd name="csY224" fmla="*/ 1405720 h 2009633"/>
              <a:gd name="csX225" fmla="*/ 682388 w 2224585"/>
              <a:gd name="csY225" fmla="*/ 1392072 h 2009633"/>
              <a:gd name="csX226" fmla="*/ 672152 w 2224585"/>
              <a:gd name="csY226" fmla="*/ 1378424 h 2009633"/>
              <a:gd name="csX227" fmla="*/ 668740 w 2224585"/>
              <a:gd name="csY227" fmla="*/ 1364776 h 2009633"/>
              <a:gd name="csX228" fmla="*/ 685800 w 2224585"/>
              <a:gd name="csY228" fmla="*/ 1323833 h 2009633"/>
              <a:gd name="csX229" fmla="*/ 723331 w 2224585"/>
              <a:gd name="csY229" fmla="*/ 1303361 h 2009633"/>
              <a:gd name="csX230" fmla="*/ 733567 w 2224585"/>
              <a:gd name="csY230" fmla="*/ 1293126 h 2009633"/>
              <a:gd name="csX231" fmla="*/ 743803 w 2224585"/>
              <a:gd name="csY231" fmla="*/ 1286302 h 2009633"/>
              <a:gd name="csX232" fmla="*/ 757451 w 2224585"/>
              <a:gd name="csY232" fmla="*/ 1269242 h 2009633"/>
              <a:gd name="csX233" fmla="*/ 771098 w 2224585"/>
              <a:gd name="csY233" fmla="*/ 1259006 h 2009633"/>
              <a:gd name="csX234" fmla="*/ 801806 w 2224585"/>
              <a:gd name="csY234" fmla="*/ 1218063 h 2009633"/>
              <a:gd name="csX235" fmla="*/ 815454 w 2224585"/>
              <a:gd name="csY235" fmla="*/ 1207827 h 2009633"/>
              <a:gd name="csX236" fmla="*/ 818866 w 2224585"/>
              <a:gd name="csY236" fmla="*/ 1197591 h 2009633"/>
              <a:gd name="csX237" fmla="*/ 829101 w 2224585"/>
              <a:gd name="csY237" fmla="*/ 1194179 h 2009633"/>
              <a:gd name="csX238" fmla="*/ 887104 w 2224585"/>
              <a:gd name="csY238" fmla="*/ 1197591 h 2009633"/>
              <a:gd name="csX239" fmla="*/ 955343 w 2224585"/>
              <a:gd name="csY239" fmla="*/ 1201003 h 2009633"/>
              <a:gd name="csX240" fmla="*/ 1050878 w 2224585"/>
              <a:gd name="csY240" fmla="*/ 1194179 h 2009633"/>
              <a:gd name="csX241" fmla="*/ 1061113 w 2224585"/>
              <a:gd name="csY241" fmla="*/ 1190767 h 2009633"/>
              <a:gd name="csX242" fmla="*/ 1078173 w 2224585"/>
              <a:gd name="csY242" fmla="*/ 1183944 h 2009633"/>
              <a:gd name="csX243" fmla="*/ 1091821 w 2224585"/>
              <a:gd name="csY243" fmla="*/ 1160060 h 2009633"/>
              <a:gd name="csX244" fmla="*/ 1098645 w 2224585"/>
              <a:gd name="csY244" fmla="*/ 1149824 h 2009633"/>
              <a:gd name="csX245" fmla="*/ 1115704 w 2224585"/>
              <a:gd name="csY245" fmla="*/ 1143000 h 2009633"/>
              <a:gd name="csX246" fmla="*/ 1204415 w 2224585"/>
              <a:gd name="csY246" fmla="*/ 1136176 h 2009633"/>
              <a:gd name="csX247" fmla="*/ 1214651 w 2224585"/>
              <a:gd name="csY247" fmla="*/ 1129352 h 2009633"/>
              <a:gd name="csX248" fmla="*/ 1245358 w 2224585"/>
              <a:gd name="csY248" fmla="*/ 1105469 h 2009633"/>
              <a:gd name="csX249" fmla="*/ 1255594 w 2224585"/>
              <a:gd name="csY249" fmla="*/ 1081585 h 2009633"/>
              <a:gd name="csX250" fmla="*/ 1269242 w 2224585"/>
              <a:gd name="csY250" fmla="*/ 1016758 h 2009633"/>
              <a:gd name="csX251" fmla="*/ 1286301 w 2224585"/>
              <a:gd name="csY251" fmla="*/ 996287 h 2009633"/>
              <a:gd name="csX252" fmla="*/ 1303361 w 2224585"/>
              <a:gd name="csY252" fmla="*/ 972403 h 2009633"/>
              <a:gd name="csX253" fmla="*/ 1306773 w 2224585"/>
              <a:gd name="csY253" fmla="*/ 962167 h 2009633"/>
              <a:gd name="csX254" fmla="*/ 1320421 w 2224585"/>
              <a:gd name="csY254" fmla="*/ 948520 h 2009633"/>
              <a:gd name="csX255" fmla="*/ 1334069 w 2224585"/>
              <a:gd name="csY255" fmla="*/ 931460 h 2009633"/>
              <a:gd name="csX256" fmla="*/ 1344304 w 2224585"/>
              <a:gd name="csY256" fmla="*/ 907576 h 2009633"/>
              <a:gd name="csX257" fmla="*/ 1351128 w 2224585"/>
              <a:gd name="csY257" fmla="*/ 883693 h 2009633"/>
              <a:gd name="csX258" fmla="*/ 1357952 w 2224585"/>
              <a:gd name="csY258" fmla="*/ 870045 h 2009633"/>
              <a:gd name="csX259" fmla="*/ 1361364 w 2224585"/>
              <a:gd name="csY259" fmla="*/ 859809 h 2009633"/>
              <a:gd name="csX260" fmla="*/ 1371600 w 2224585"/>
              <a:gd name="csY260" fmla="*/ 842750 h 2009633"/>
              <a:gd name="csX261" fmla="*/ 1381836 w 2224585"/>
              <a:gd name="csY261" fmla="*/ 818866 h 2009633"/>
              <a:gd name="csX262" fmla="*/ 1385248 w 2224585"/>
              <a:gd name="csY262" fmla="*/ 808630 h 2009633"/>
              <a:gd name="csX263" fmla="*/ 1395484 w 2224585"/>
              <a:gd name="csY263" fmla="*/ 794982 h 2009633"/>
              <a:gd name="csX264" fmla="*/ 1402307 w 2224585"/>
              <a:gd name="csY264" fmla="*/ 781335 h 2009633"/>
              <a:gd name="csX265" fmla="*/ 1405719 w 2224585"/>
              <a:gd name="csY265" fmla="*/ 764275 h 2009633"/>
              <a:gd name="csX266" fmla="*/ 1429603 w 2224585"/>
              <a:gd name="csY266" fmla="*/ 740391 h 2009633"/>
              <a:gd name="csX267" fmla="*/ 1456898 w 2224585"/>
              <a:gd name="csY267" fmla="*/ 709684 h 2009633"/>
              <a:gd name="csX268" fmla="*/ 1467134 w 2224585"/>
              <a:gd name="csY268" fmla="*/ 699448 h 2009633"/>
              <a:gd name="csX269" fmla="*/ 1473958 w 2224585"/>
              <a:gd name="csY269" fmla="*/ 689212 h 2009633"/>
              <a:gd name="csX270" fmla="*/ 1494430 w 2224585"/>
              <a:gd name="csY270" fmla="*/ 668741 h 2009633"/>
              <a:gd name="csX271" fmla="*/ 1508078 w 2224585"/>
              <a:gd name="csY271" fmla="*/ 648269 h 2009633"/>
              <a:gd name="csX272" fmla="*/ 1514901 w 2224585"/>
              <a:gd name="csY272" fmla="*/ 638033 h 2009633"/>
              <a:gd name="csX273" fmla="*/ 1531961 w 2224585"/>
              <a:gd name="csY273" fmla="*/ 620973 h 2009633"/>
              <a:gd name="csX274" fmla="*/ 1538785 w 2224585"/>
              <a:gd name="csY274" fmla="*/ 610738 h 2009633"/>
              <a:gd name="csX275" fmla="*/ 1552433 w 2224585"/>
              <a:gd name="csY275" fmla="*/ 583442 h 2009633"/>
              <a:gd name="csX276" fmla="*/ 1555845 w 2224585"/>
              <a:gd name="csY276" fmla="*/ 566382 h 2009633"/>
              <a:gd name="csX277" fmla="*/ 1559257 w 2224585"/>
              <a:gd name="csY277" fmla="*/ 545911 h 2009633"/>
              <a:gd name="csX278" fmla="*/ 1572904 w 2224585"/>
              <a:gd name="csY278" fmla="*/ 518615 h 2009633"/>
              <a:gd name="csX279" fmla="*/ 1579728 w 2224585"/>
              <a:gd name="csY279" fmla="*/ 504967 h 2009633"/>
              <a:gd name="csX280" fmla="*/ 1589964 w 2224585"/>
              <a:gd name="csY280" fmla="*/ 477672 h 2009633"/>
              <a:gd name="csX281" fmla="*/ 1603612 w 2224585"/>
              <a:gd name="csY281" fmla="*/ 470848 h 2009633"/>
              <a:gd name="csX282" fmla="*/ 1620672 w 2224585"/>
              <a:gd name="csY282" fmla="*/ 501555 h 2009633"/>
              <a:gd name="csX283" fmla="*/ 1624084 w 2224585"/>
              <a:gd name="csY283" fmla="*/ 525439 h 2009633"/>
              <a:gd name="csX284" fmla="*/ 1630907 w 2224585"/>
              <a:gd name="csY284" fmla="*/ 535675 h 2009633"/>
              <a:gd name="csX285" fmla="*/ 1641143 w 2224585"/>
              <a:gd name="csY285" fmla="*/ 545911 h 2009633"/>
              <a:gd name="csX286" fmla="*/ 1671851 w 2224585"/>
              <a:gd name="csY286" fmla="*/ 562970 h 2009633"/>
              <a:gd name="csX287" fmla="*/ 1682087 w 2224585"/>
              <a:gd name="csY287" fmla="*/ 566382 h 2009633"/>
              <a:gd name="csX288" fmla="*/ 1699146 w 2224585"/>
              <a:gd name="csY288" fmla="*/ 562970 h 2009633"/>
              <a:gd name="csX289" fmla="*/ 1719618 w 2224585"/>
              <a:gd name="csY289" fmla="*/ 542499 h 2009633"/>
              <a:gd name="csX290" fmla="*/ 1743501 w 2224585"/>
              <a:gd name="csY290" fmla="*/ 535675 h 2009633"/>
              <a:gd name="csX291" fmla="*/ 1753737 w 2224585"/>
              <a:gd name="csY291" fmla="*/ 525439 h 2009633"/>
              <a:gd name="csX292" fmla="*/ 1767385 w 2224585"/>
              <a:gd name="csY292" fmla="*/ 515203 h 2009633"/>
              <a:gd name="csX293" fmla="*/ 1760561 w 2224585"/>
              <a:gd name="csY293" fmla="*/ 464024 h 2009633"/>
              <a:gd name="csX294" fmla="*/ 1753737 w 2224585"/>
              <a:gd name="csY294" fmla="*/ 453788 h 2009633"/>
              <a:gd name="csX295" fmla="*/ 1746913 w 2224585"/>
              <a:gd name="csY295" fmla="*/ 423081 h 2009633"/>
              <a:gd name="csX296" fmla="*/ 1746913 w 2224585"/>
              <a:gd name="csY296" fmla="*/ 337782 h 2009633"/>
              <a:gd name="csX297" fmla="*/ 1763973 w 2224585"/>
              <a:gd name="csY297" fmla="*/ 296839 h 2009633"/>
              <a:gd name="csX298" fmla="*/ 1791269 w 2224585"/>
              <a:gd name="csY298" fmla="*/ 279779 h 2009633"/>
              <a:gd name="csX299" fmla="*/ 1801504 w 2224585"/>
              <a:gd name="csY299" fmla="*/ 272955 h 2009633"/>
              <a:gd name="csX300" fmla="*/ 1811740 w 2224585"/>
              <a:gd name="csY300" fmla="*/ 276367 h 2009633"/>
              <a:gd name="csX301" fmla="*/ 1811740 w 2224585"/>
              <a:gd name="csY301" fmla="*/ 310487 h 2009633"/>
              <a:gd name="csX302" fmla="*/ 1798093 w 2224585"/>
              <a:gd name="csY302" fmla="*/ 320723 h 2009633"/>
              <a:gd name="csX303" fmla="*/ 1791269 w 2224585"/>
              <a:gd name="csY303" fmla="*/ 330958 h 2009633"/>
              <a:gd name="csX304" fmla="*/ 1770797 w 2224585"/>
              <a:gd name="csY304" fmla="*/ 365078 h 2009633"/>
              <a:gd name="csX305" fmla="*/ 1777621 w 2224585"/>
              <a:gd name="csY305" fmla="*/ 419669 h 2009633"/>
              <a:gd name="csX306" fmla="*/ 1787857 w 2224585"/>
              <a:gd name="csY306" fmla="*/ 436729 h 2009633"/>
              <a:gd name="csX307" fmla="*/ 1794681 w 2224585"/>
              <a:gd name="csY307" fmla="*/ 450376 h 2009633"/>
              <a:gd name="csX308" fmla="*/ 1798093 w 2224585"/>
              <a:gd name="csY308" fmla="*/ 467436 h 2009633"/>
              <a:gd name="csX309" fmla="*/ 1801504 w 2224585"/>
              <a:gd name="csY309" fmla="*/ 481084 h 2009633"/>
              <a:gd name="csX310" fmla="*/ 1798093 w 2224585"/>
              <a:gd name="csY310" fmla="*/ 549323 h 2009633"/>
              <a:gd name="csX311" fmla="*/ 1787857 w 2224585"/>
              <a:gd name="csY311" fmla="*/ 562970 h 2009633"/>
              <a:gd name="csX312" fmla="*/ 1760561 w 2224585"/>
              <a:gd name="csY312" fmla="*/ 580030 h 2009633"/>
              <a:gd name="csX313" fmla="*/ 1740090 w 2224585"/>
              <a:gd name="csY313" fmla="*/ 593678 h 2009633"/>
              <a:gd name="csX314" fmla="*/ 1729854 w 2224585"/>
              <a:gd name="csY314" fmla="*/ 600502 h 2009633"/>
              <a:gd name="csX315" fmla="*/ 1695734 w 2224585"/>
              <a:gd name="csY315" fmla="*/ 610738 h 2009633"/>
              <a:gd name="csX316" fmla="*/ 1644555 w 2224585"/>
              <a:gd name="csY316" fmla="*/ 603914 h 2009633"/>
              <a:gd name="csX317" fmla="*/ 1637731 w 2224585"/>
              <a:gd name="csY317" fmla="*/ 593678 h 2009633"/>
              <a:gd name="csX318" fmla="*/ 1627495 w 2224585"/>
              <a:gd name="csY318" fmla="*/ 590266 h 2009633"/>
              <a:gd name="csX319" fmla="*/ 1603612 w 2224585"/>
              <a:gd name="csY319" fmla="*/ 580030 h 2009633"/>
              <a:gd name="csX320" fmla="*/ 1583140 w 2224585"/>
              <a:gd name="csY320" fmla="*/ 590266 h 2009633"/>
              <a:gd name="csX321" fmla="*/ 1562669 w 2224585"/>
              <a:gd name="csY321" fmla="*/ 665329 h 2009633"/>
              <a:gd name="csX322" fmla="*/ 1538785 w 2224585"/>
              <a:gd name="csY322" fmla="*/ 689212 h 2009633"/>
              <a:gd name="csX323" fmla="*/ 1528549 w 2224585"/>
              <a:gd name="csY323" fmla="*/ 699448 h 2009633"/>
              <a:gd name="csX324" fmla="*/ 1511490 w 2224585"/>
              <a:gd name="csY324" fmla="*/ 713096 h 2009633"/>
              <a:gd name="csX325" fmla="*/ 1501254 w 2224585"/>
              <a:gd name="csY325" fmla="*/ 723332 h 2009633"/>
              <a:gd name="csX326" fmla="*/ 1487606 w 2224585"/>
              <a:gd name="csY326" fmla="*/ 733567 h 2009633"/>
              <a:gd name="csX327" fmla="*/ 1477370 w 2224585"/>
              <a:gd name="csY327" fmla="*/ 747215 h 2009633"/>
              <a:gd name="csX328" fmla="*/ 1456898 w 2224585"/>
              <a:gd name="csY328" fmla="*/ 774511 h 2009633"/>
              <a:gd name="csX329" fmla="*/ 1453487 w 2224585"/>
              <a:gd name="csY329" fmla="*/ 791570 h 2009633"/>
              <a:gd name="csX330" fmla="*/ 1450075 w 2224585"/>
              <a:gd name="csY330" fmla="*/ 815454 h 2009633"/>
              <a:gd name="csX331" fmla="*/ 1446663 w 2224585"/>
              <a:gd name="csY331" fmla="*/ 825690 h 2009633"/>
              <a:gd name="csX332" fmla="*/ 1443251 w 2224585"/>
              <a:gd name="csY332" fmla="*/ 839338 h 2009633"/>
              <a:gd name="csX333" fmla="*/ 1429603 w 2224585"/>
              <a:gd name="csY333" fmla="*/ 856397 h 2009633"/>
              <a:gd name="csX334" fmla="*/ 1419367 w 2224585"/>
              <a:gd name="csY334" fmla="*/ 876869 h 2009633"/>
              <a:gd name="csX335" fmla="*/ 1412543 w 2224585"/>
              <a:gd name="csY335" fmla="*/ 890517 h 2009633"/>
              <a:gd name="csX336" fmla="*/ 1392072 w 2224585"/>
              <a:gd name="csY336" fmla="*/ 917812 h 2009633"/>
              <a:gd name="csX337" fmla="*/ 1385248 w 2224585"/>
              <a:gd name="csY337" fmla="*/ 931460 h 2009633"/>
              <a:gd name="csX338" fmla="*/ 1378424 w 2224585"/>
              <a:gd name="csY338" fmla="*/ 958755 h 2009633"/>
              <a:gd name="csX339" fmla="*/ 1368188 w 2224585"/>
              <a:gd name="csY339" fmla="*/ 1030406 h 2009633"/>
              <a:gd name="csX340" fmla="*/ 1354540 w 2224585"/>
              <a:gd name="csY340" fmla="*/ 1061114 h 2009633"/>
              <a:gd name="csX341" fmla="*/ 1334069 w 2224585"/>
              <a:gd name="csY341" fmla="*/ 1081585 h 2009633"/>
              <a:gd name="csX342" fmla="*/ 1306773 w 2224585"/>
              <a:gd name="csY342" fmla="*/ 1105469 h 2009633"/>
              <a:gd name="csX343" fmla="*/ 1299949 w 2224585"/>
              <a:gd name="csY343" fmla="*/ 1115705 h 2009633"/>
              <a:gd name="csX344" fmla="*/ 1286301 w 2224585"/>
              <a:gd name="csY344" fmla="*/ 1143000 h 2009633"/>
              <a:gd name="csX345" fmla="*/ 1279478 w 2224585"/>
              <a:gd name="csY345" fmla="*/ 1170296 h 2009633"/>
              <a:gd name="csX346" fmla="*/ 1276066 w 2224585"/>
              <a:gd name="csY346" fmla="*/ 1228299 h 2009633"/>
              <a:gd name="csX347" fmla="*/ 1265830 w 2224585"/>
              <a:gd name="csY347" fmla="*/ 1238535 h 2009633"/>
              <a:gd name="csX348" fmla="*/ 1238534 w 2224585"/>
              <a:gd name="csY348" fmla="*/ 1252182 h 2009633"/>
              <a:gd name="csX349" fmla="*/ 1211239 w 2224585"/>
              <a:gd name="csY349" fmla="*/ 1259006 h 2009633"/>
              <a:gd name="csX350" fmla="*/ 1173707 w 2224585"/>
              <a:gd name="csY350" fmla="*/ 1255594 h 2009633"/>
              <a:gd name="csX351" fmla="*/ 1160060 w 2224585"/>
              <a:gd name="csY351" fmla="*/ 1252182 h 2009633"/>
              <a:gd name="csX352" fmla="*/ 1146412 w 2224585"/>
              <a:gd name="csY352" fmla="*/ 1265830 h 2009633"/>
              <a:gd name="csX353" fmla="*/ 1160060 w 2224585"/>
              <a:gd name="csY353" fmla="*/ 1286302 h 2009633"/>
              <a:gd name="csX354" fmla="*/ 1194179 w 2224585"/>
              <a:gd name="csY354" fmla="*/ 1306773 h 2009633"/>
              <a:gd name="csX355" fmla="*/ 1231710 w 2224585"/>
              <a:gd name="csY355" fmla="*/ 1317009 h 2009633"/>
              <a:gd name="csX356" fmla="*/ 1276066 w 2224585"/>
              <a:gd name="csY356" fmla="*/ 1320421 h 2009633"/>
              <a:gd name="csX357" fmla="*/ 1286301 w 2224585"/>
              <a:gd name="csY357" fmla="*/ 1327245 h 2009633"/>
              <a:gd name="csX358" fmla="*/ 1351128 w 2224585"/>
              <a:gd name="csY358" fmla="*/ 1327245 h 2009633"/>
              <a:gd name="csX359" fmla="*/ 1398895 w 2224585"/>
              <a:gd name="csY359" fmla="*/ 1320421 h 2009633"/>
              <a:gd name="csX360" fmla="*/ 1525137 w 2224585"/>
              <a:gd name="csY360" fmla="*/ 1317009 h 2009633"/>
              <a:gd name="csX361" fmla="*/ 1538785 w 2224585"/>
              <a:gd name="csY361" fmla="*/ 1320421 h 2009633"/>
              <a:gd name="csX362" fmla="*/ 1545609 w 2224585"/>
              <a:gd name="csY362" fmla="*/ 1337481 h 2009633"/>
              <a:gd name="csX363" fmla="*/ 1549021 w 2224585"/>
              <a:gd name="csY363" fmla="*/ 1351129 h 2009633"/>
              <a:gd name="csX364" fmla="*/ 1552433 w 2224585"/>
              <a:gd name="csY364" fmla="*/ 1361364 h 2009633"/>
              <a:gd name="csX365" fmla="*/ 1545609 w 2224585"/>
              <a:gd name="csY365" fmla="*/ 1412544 h 2009633"/>
              <a:gd name="csX366" fmla="*/ 1531961 w 2224585"/>
              <a:gd name="csY366" fmla="*/ 1419367 h 2009633"/>
              <a:gd name="csX367" fmla="*/ 1525137 w 2224585"/>
              <a:gd name="csY367" fmla="*/ 1429603 h 2009633"/>
              <a:gd name="csX368" fmla="*/ 1504666 w 2224585"/>
              <a:gd name="csY368" fmla="*/ 1443251 h 2009633"/>
              <a:gd name="csX369" fmla="*/ 1484194 w 2224585"/>
              <a:gd name="csY369" fmla="*/ 1467135 h 2009633"/>
              <a:gd name="csX370" fmla="*/ 1477370 w 2224585"/>
              <a:gd name="csY370" fmla="*/ 1480782 h 2009633"/>
              <a:gd name="csX371" fmla="*/ 1456898 w 2224585"/>
              <a:gd name="csY371" fmla="*/ 1501254 h 2009633"/>
              <a:gd name="csX372" fmla="*/ 1429603 w 2224585"/>
              <a:gd name="csY372" fmla="*/ 1518314 h 2009633"/>
              <a:gd name="csX373" fmla="*/ 1422779 w 2224585"/>
              <a:gd name="csY373" fmla="*/ 1528550 h 2009633"/>
              <a:gd name="csX374" fmla="*/ 1412543 w 2224585"/>
              <a:gd name="csY374" fmla="*/ 1535373 h 2009633"/>
              <a:gd name="csX375" fmla="*/ 1385248 w 2224585"/>
              <a:gd name="csY375" fmla="*/ 1545609 h 2009633"/>
              <a:gd name="csX376" fmla="*/ 1337481 w 2224585"/>
              <a:gd name="csY376" fmla="*/ 1542197 h 2009633"/>
              <a:gd name="csX377" fmla="*/ 1317009 w 2224585"/>
              <a:gd name="csY377" fmla="*/ 1535373 h 2009633"/>
              <a:gd name="csX378" fmla="*/ 1293125 w 2224585"/>
              <a:gd name="csY378" fmla="*/ 1528550 h 2009633"/>
              <a:gd name="csX379" fmla="*/ 1279478 w 2224585"/>
              <a:gd name="csY379" fmla="*/ 1521726 h 2009633"/>
              <a:gd name="csX380" fmla="*/ 1265830 w 2224585"/>
              <a:gd name="csY380" fmla="*/ 1518314 h 2009633"/>
              <a:gd name="csX381" fmla="*/ 1241946 w 2224585"/>
              <a:gd name="csY381" fmla="*/ 1508078 h 2009633"/>
              <a:gd name="csX382" fmla="*/ 1231710 w 2224585"/>
              <a:gd name="csY382" fmla="*/ 1501254 h 2009633"/>
              <a:gd name="csX383" fmla="*/ 1221475 w 2224585"/>
              <a:gd name="csY383" fmla="*/ 1497842 h 2009633"/>
              <a:gd name="csX384" fmla="*/ 1156648 w 2224585"/>
              <a:gd name="csY384" fmla="*/ 1491018 h 2009633"/>
              <a:gd name="csX385" fmla="*/ 1139588 w 2224585"/>
              <a:gd name="csY385" fmla="*/ 1487606 h 2009633"/>
              <a:gd name="csX386" fmla="*/ 1105469 w 2224585"/>
              <a:gd name="csY386" fmla="*/ 1470547 h 2009633"/>
              <a:gd name="csX387" fmla="*/ 1081585 w 2224585"/>
              <a:gd name="csY387" fmla="*/ 1460311 h 2009633"/>
              <a:gd name="csX388" fmla="*/ 1057701 w 2224585"/>
              <a:gd name="csY388" fmla="*/ 1453487 h 2009633"/>
              <a:gd name="csX389" fmla="*/ 1040642 w 2224585"/>
              <a:gd name="csY389" fmla="*/ 1446663 h 2009633"/>
              <a:gd name="csX390" fmla="*/ 1016758 w 2224585"/>
              <a:gd name="csY390" fmla="*/ 1443251 h 2009633"/>
              <a:gd name="csX391" fmla="*/ 999698 w 2224585"/>
              <a:gd name="csY391" fmla="*/ 1439839 h 2009633"/>
              <a:gd name="csX392" fmla="*/ 986051 w 2224585"/>
              <a:gd name="csY392" fmla="*/ 1422779 h 2009633"/>
              <a:gd name="csX393" fmla="*/ 979227 w 2224585"/>
              <a:gd name="csY393" fmla="*/ 1402308 h 2009633"/>
              <a:gd name="csX394" fmla="*/ 1003110 w 2224585"/>
              <a:gd name="csY394" fmla="*/ 1357952 h 2009633"/>
              <a:gd name="csX395" fmla="*/ 1013346 w 2224585"/>
              <a:gd name="csY395" fmla="*/ 1354541 h 2009633"/>
              <a:gd name="csX396" fmla="*/ 1020170 w 2224585"/>
              <a:gd name="csY396" fmla="*/ 1344305 h 2009633"/>
              <a:gd name="csX397" fmla="*/ 1030406 w 2224585"/>
              <a:gd name="csY397" fmla="*/ 1334069 h 2009633"/>
              <a:gd name="csX398" fmla="*/ 1047466 w 2224585"/>
              <a:gd name="csY398" fmla="*/ 1299950 h 2009633"/>
              <a:gd name="csX399" fmla="*/ 1044054 w 2224585"/>
              <a:gd name="csY399" fmla="*/ 1286302 h 2009633"/>
              <a:gd name="csX400" fmla="*/ 1013346 w 2224585"/>
              <a:gd name="csY400" fmla="*/ 1286302 h 2009633"/>
              <a:gd name="csX401" fmla="*/ 989463 w 2224585"/>
              <a:gd name="csY401" fmla="*/ 1306773 h 2009633"/>
              <a:gd name="csX402" fmla="*/ 938284 w 2224585"/>
              <a:gd name="csY402" fmla="*/ 1340893 h 2009633"/>
              <a:gd name="csX403" fmla="*/ 928048 w 2224585"/>
              <a:gd name="csY403" fmla="*/ 1344305 h 2009633"/>
              <a:gd name="csX404" fmla="*/ 914400 w 2224585"/>
              <a:gd name="csY404" fmla="*/ 1354541 h 2009633"/>
              <a:gd name="csX405" fmla="*/ 887104 w 2224585"/>
              <a:gd name="csY405" fmla="*/ 1385248 h 2009633"/>
              <a:gd name="csX406" fmla="*/ 876869 w 2224585"/>
              <a:gd name="csY406" fmla="*/ 1405720 h 2009633"/>
              <a:gd name="csX407" fmla="*/ 866633 w 2224585"/>
              <a:gd name="csY407" fmla="*/ 1429603 h 2009633"/>
              <a:gd name="csX408" fmla="*/ 863221 w 2224585"/>
              <a:gd name="csY408" fmla="*/ 1572905 h 2009633"/>
              <a:gd name="csX409" fmla="*/ 863221 w 2224585"/>
              <a:gd name="csY409" fmla="*/ 1613848 h 2009633"/>
              <a:gd name="csX410" fmla="*/ 873457 w 2224585"/>
              <a:gd name="csY410" fmla="*/ 1620672 h 2009633"/>
              <a:gd name="csX411" fmla="*/ 897340 w 2224585"/>
              <a:gd name="csY411" fmla="*/ 1644555 h 2009633"/>
              <a:gd name="csX412" fmla="*/ 910988 w 2224585"/>
              <a:gd name="csY412" fmla="*/ 1647967 h 2009633"/>
              <a:gd name="csX413" fmla="*/ 928048 w 2224585"/>
              <a:gd name="csY413" fmla="*/ 1630908 h 2009633"/>
              <a:gd name="csX414" fmla="*/ 941695 w 2224585"/>
              <a:gd name="csY414" fmla="*/ 1620672 h 2009633"/>
              <a:gd name="csX415" fmla="*/ 951931 w 2224585"/>
              <a:gd name="csY415" fmla="*/ 1610436 h 2009633"/>
              <a:gd name="csX416" fmla="*/ 972403 w 2224585"/>
              <a:gd name="csY416" fmla="*/ 1600200 h 2009633"/>
              <a:gd name="csX417" fmla="*/ 989463 w 2224585"/>
              <a:gd name="csY417" fmla="*/ 1620672 h 2009633"/>
              <a:gd name="csX418" fmla="*/ 996287 w 2224585"/>
              <a:gd name="csY418" fmla="*/ 1630908 h 2009633"/>
              <a:gd name="csX419" fmla="*/ 1006522 w 2224585"/>
              <a:gd name="csY419" fmla="*/ 1634320 h 2009633"/>
              <a:gd name="csX420" fmla="*/ 1037230 w 2224585"/>
              <a:gd name="csY420" fmla="*/ 1627496 h 2009633"/>
              <a:gd name="csX421" fmla="*/ 1108881 w 2224585"/>
              <a:gd name="csY421" fmla="*/ 1620672 h 2009633"/>
              <a:gd name="csX422" fmla="*/ 1136176 w 2224585"/>
              <a:gd name="csY422" fmla="*/ 1613848 h 2009633"/>
              <a:gd name="csX423" fmla="*/ 1160060 w 2224585"/>
              <a:gd name="csY423" fmla="*/ 1620672 h 2009633"/>
              <a:gd name="csX424" fmla="*/ 1190767 w 2224585"/>
              <a:gd name="csY424" fmla="*/ 1627496 h 2009633"/>
              <a:gd name="csX425" fmla="*/ 1211239 w 2224585"/>
              <a:gd name="csY425" fmla="*/ 1634320 h 2009633"/>
              <a:gd name="csX426" fmla="*/ 1221475 w 2224585"/>
              <a:gd name="csY426" fmla="*/ 1647967 h 2009633"/>
              <a:gd name="csX427" fmla="*/ 1241946 w 2224585"/>
              <a:gd name="csY427" fmla="*/ 1671851 h 2009633"/>
              <a:gd name="csX428" fmla="*/ 1255594 w 2224585"/>
              <a:gd name="csY428" fmla="*/ 1705970 h 2009633"/>
              <a:gd name="csX429" fmla="*/ 1303361 w 2224585"/>
              <a:gd name="csY429" fmla="*/ 1723030 h 2009633"/>
              <a:gd name="csX430" fmla="*/ 1317009 w 2224585"/>
              <a:gd name="csY430" fmla="*/ 1740090 h 2009633"/>
              <a:gd name="csX431" fmla="*/ 1337481 w 2224585"/>
              <a:gd name="csY431" fmla="*/ 1760561 h 2009633"/>
              <a:gd name="csX432" fmla="*/ 1357952 w 2224585"/>
              <a:gd name="csY432" fmla="*/ 1787857 h 2009633"/>
              <a:gd name="csX433" fmla="*/ 1364776 w 2224585"/>
              <a:gd name="csY433" fmla="*/ 1811741 h 2009633"/>
              <a:gd name="csX434" fmla="*/ 1361364 w 2224585"/>
              <a:gd name="csY434" fmla="*/ 1852684 h 2009633"/>
              <a:gd name="csX435" fmla="*/ 1347716 w 2224585"/>
              <a:gd name="csY435" fmla="*/ 1883391 h 2009633"/>
              <a:gd name="csX436" fmla="*/ 1340893 w 2224585"/>
              <a:gd name="csY436" fmla="*/ 1900451 h 2009633"/>
              <a:gd name="csX437" fmla="*/ 1347716 w 2224585"/>
              <a:gd name="csY437" fmla="*/ 1934570 h 2009633"/>
              <a:gd name="csX438" fmla="*/ 1361364 w 2224585"/>
              <a:gd name="csY438" fmla="*/ 1941394 h 2009633"/>
              <a:gd name="csX439" fmla="*/ 1385248 w 2224585"/>
              <a:gd name="csY439" fmla="*/ 1961866 h 2009633"/>
              <a:gd name="csX440" fmla="*/ 1402307 w 2224585"/>
              <a:gd name="csY440" fmla="*/ 1965278 h 2009633"/>
              <a:gd name="csX441" fmla="*/ 1480782 w 2224585"/>
              <a:gd name="csY441" fmla="*/ 1999397 h 2009633"/>
              <a:gd name="csX442" fmla="*/ 1511490 w 2224585"/>
              <a:gd name="csY442" fmla="*/ 2002809 h 2009633"/>
              <a:gd name="csX443" fmla="*/ 1549021 w 2224585"/>
              <a:gd name="csY443" fmla="*/ 2009633 h 2009633"/>
              <a:gd name="csX444" fmla="*/ 1593376 w 2224585"/>
              <a:gd name="csY444" fmla="*/ 2006221 h 2009633"/>
              <a:gd name="csX445" fmla="*/ 1607024 w 2224585"/>
              <a:gd name="csY445" fmla="*/ 2002809 h 2009633"/>
              <a:gd name="csX446" fmla="*/ 1678675 w 2224585"/>
              <a:gd name="csY446" fmla="*/ 1999397 h 2009633"/>
              <a:gd name="csX447" fmla="*/ 1733266 w 2224585"/>
              <a:gd name="csY447" fmla="*/ 1958454 h 2009633"/>
              <a:gd name="csX448" fmla="*/ 1784445 w 2224585"/>
              <a:gd name="csY448" fmla="*/ 1934570 h 2009633"/>
              <a:gd name="csX449" fmla="*/ 1801504 w 2224585"/>
              <a:gd name="csY449" fmla="*/ 1920923 h 2009633"/>
              <a:gd name="csX450" fmla="*/ 1821976 w 2224585"/>
              <a:gd name="csY450" fmla="*/ 1907275 h 2009633"/>
              <a:gd name="csX451" fmla="*/ 1832212 w 2224585"/>
              <a:gd name="csY451" fmla="*/ 1893627 h 2009633"/>
              <a:gd name="csX452" fmla="*/ 1862919 w 2224585"/>
              <a:gd name="csY452" fmla="*/ 1883391 h 2009633"/>
              <a:gd name="csX453" fmla="*/ 1876567 w 2224585"/>
              <a:gd name="csY453" fmla="*/ 1876567 h 2009633"/>
              <a:gd name="csX454" fmla="*/ 1903863 w 2224585"/>
              <a:gd name="csY454" fmla="*/ 1893627 h 2009633"/>
              <a:gd name="csX455" fmla="*/ 1917510 w 2224585"/>
              <a:gd name="csY455" fmla="*/ 1897039 h 2009633"/>
              <a:gd name="csX456" fmla="*/ 1948218 w 2224585"/>
              <a:gd name="csY456" fmla="*/ 1907275 h 2009633"/>
              <a:gd name="csX457" fmla="*/ 1978925 w 2224585"/>
              <a:gd name="csY457" fmla="*/ 1900451 h 2009633"/>
              <a:gd name="csX458" fmla="*/ 2023281 w 2224585"/>
              <a:gd name="csY458" fmla="*/ 1907275 h 2009633"/>
              <a:gd name="csX459" fmla="*/ 2088107 w 2224585"/>
              <a:gd name="csY459" fmla="*/ 1897039 h 2009633"/>
              <a:gd name="csX460" fmla="*/ 2105167 w 2224585"/>
              <a:gd name="csY460" fmla="*/ 1886803 h 2009633"/>
              <a:gd name="csX461" fmla="*/ 2118815 w 2224585"/>
              <a:gd name="csY461" fmla="*/ 1876567 h 2009633"/>
              <a:gd name="csX462" fmla="*/ 2132463 w 2224585"/>
              <a:gd name="csY462" fmla="*/ 1873155 h 2009633"/>
              <a:gd name="csX463" fmla="*/ 2146110 w 2224585"/>
              <a:gd name="csY463" fmla="*/ 1862920 h 2009633"/>
              <a:gd name="csX464" fmla="*/ 2159758 w 2224585"/>
              <a:gd name="csY464" fmla="*/ 1828800 h 2009633"/>
              <a:gd name="csX465" fmla="*/ 2183642 w 2224585"/>
              <a:gd name="csY465" fmla="*/ 1804917 h 2009633"/>
              <a:gd name="csX466" fmla="*/ 2200701 w 2224585"/>
              <a:gd name="csY466" fmla="*/ 1777621 h 2009633"/>
              <a:gd name="csX467" fmla="*/ 2214349 w 2224585"/>
              <a:gd name="csY467" fmla="*/ 1750326 h 2009633"/>
              <a:gd name="csX468" fmla="*/ 2221173 w 2224585"/>
              <a:gd name="csY468" fmla="*/ 1733266 h 2009633"/>
              <a:gd name="csX469" fmla="*/ 2224585 w 2224585"/>
              <a:gd name="csY469" fmla="*/ 1719618 h 2009633"/>
              <a:gd name="csX470" fmla="*/ 2221173 w 2224585"/>
              <a:gd name="csY470" fmla="*/ 1668439 h 2009633"/>
              <a:gd name="csX471" fmla="*/ 2200701 w 2224585"/>
              <a:gd name="csY471" fmla="*/ 1624084 h 2009633"/>
              <a:gd name="csX472" fmla="*/ 2183642 w 2224585"/>
              <a:gd name="csY472" fmla="*/ 1600200 h 2009633"/>
              <a:gd name="csX473" fmla="*/ 2169994 w 2224585"/>
              <a:gd name="csY473" fmla="*/ 1555845 h 2009633"/>
              <a:gd name="csX474" fmla="*/ 2159758 w 2224585"/>
              <a:gd name="csY474" fmla="*/ 1473958 h 2009633"/>
              <a:gd name="csX475" fmla="*/ 2149522 w 2224585"/>
              <a:gd name="csY475" fmla="*/ 1463723 h 2009633"/>
              <a:gd name="csX476" fmla="*/ 2122227 w 2224585"/>
              <a:gd name="csY476" fmla="*/ 1426191 h 2009633"/>
              <a:gd name="csX477" fmla="*/ 2111991 w 2224585"/>
              <a:gd name="csY477" fmla="*/ 1412544 h 2009633"/>
              <a:gd name="csX478" fmla="*/ 2108579 w 2224585"/>
              <a:gd name="csY478" fmla="*/ 1398896 h 2009633"/>
              <a:gd name="csX479" fmla="*/ 2105167 w 2224585"/>
              <a:gd name="csY479" fmla="*/ 1364776 h 2009633"/>
              <a:gd name="csX480" fmla="*/ 2094931 w 2224585"/>
              <a:gd name="csY480" fmla="*/ 1361364 h 2009633"/>
              <a:gd name="csX481" fmla="*/ 2081284 w 2224585"/>
              <a:gd name="csY481" fmla="*/ 1357952 h 2009633"/>
              <a:gd name="csX482" fmla="*/ 2023281 w 2224585"/>
              <a:gd name="csY482" fmla="*/ 1354541 h 2009633"/>
              <a:gd name="csX483" fmla="*/ 1992573 w 2224585"/>
              <a:gd name="csY483" fmla="*/ 1344305 h 2009633"/>
              <a:gd name="csX484" fmla="*/ 1982337 w 2224585"/>
              <a:gd name="csY484" fmla="*/ 1327245 h 2009633"/>
              <a:gd name="csX485" fmla="*/ 1989161 w 2224585"/>
              <a:gd name="csY485" fmla="*/ 1289714 h 2009633"/>
              <a:gd name="csX486" fmla="*/ 1992573 w 2224585"/>
              <a:gd name="csY486" fmla="*/ 1279478 h 2009633"/>
              <a:gd name="csX487" fmla="*/ 1999397 w 2224585"/>
              <a:gd name="csY487" fmla="*/ 1166884 h 2009633"/>
              <a:gd name="csX488" fmla="*/ 2006221 w 2224585"/>
              <a:gd name="csY488" fmla="*/ 1156648 h 2009633"/>
              <a:gd name="csX489" fmla="*/ 2013045 w 2224585"/>
              <a:gd name="csY489" fmla="*/ 1143000 h 2009633"/>
              <a:gd name="csX490" fmla="*/ 2019869 w 2224585"/>
              <a:gd name="csY490" fmla="*/ 1132764 h 2009633"/>
              <a:gd name="csX491" fmla="*/ 2026693 w 2224585"/>
              <a:gd name="csY491" fmla="*/ 1112293 h 2009633"/>
              <a:gd name="csX492" fmla="*/ 2023281 w 2224585"/>
              <a:gd name="csY492" fmla="*/ 1088409 h 2009633"/>
              <a:gd name="csX493" fmla="*/ 1989161 w 2224585"/>
              <a:gd name="csY493" fmla="*/ 1071350 h 2009633"/>
              <a:gd name="csX494" fmla="*/ 1951630 w 2224585"/>
              <a:gd name="csY494" fmla="*/ 1102057 h 2009633"/>
              <a:gd name="csX495" fmla="*/ 1934570 w 2224585"/>
              <a:gd name="csY495" fmla="*/ 1122529 h 2009633"/>
              <a:gd name="csX496" fmla="*/ 1927746 w 2224585"/>
              <a:gd name="csY496" fmla="*/ 1143000 h 2009633"/>
              <a:gd name="csX497" fmla="*/ 1893627 w 2224585"/>
              <a:gd name="csY497" fmla="*/ 1183944 h 2009633"/>
              <a:gd name="csX498" fmla="*/ 1876567 w 2224585"/>
              <a:gd name="csY498" fmla="*/ 1190767 h 2009633"/>
              <a:gd name="csX499" fmla="*/ 1825388 w 2224585"/>
              <a:gd name="csY499" fmla="*/ 1187355 h 2009633"/>
              <a:gd name="csX500" fmla="*/ 1784445 w 2224585"/>
              <a:gd name="csY500" fmla="*/ 1180532 h 2009633"/>
              <a:gd name="csX501" fmla="*/ 1763973 w 2224585"/>
              <a:gd name="csY501" fmla="*/ 1160060 h 2009633"/>
              <a:gd name="csX502" fmla="*/ 1757149 w 2224585"/>
              <a:gd name="csY502" fmla="*/ 1149824 h 2009633"/>
              <a:gd name="csX503" fmla="*/ 1753737 w 2224585"/>
              <a:gd name="csY503" fmla="*/ 1139588 h 2009633"/>
              <a:gd name="csX504" fmla="*/ 1736678 w 2224585"/>
              <a:gd name="csY504" fmla="*/ 1119117 h 2009633"/>
              <a:gd name="csX505" fmla="*/ 1729854 w 2224585"/>
              <a:gd name="csY505" fmla="*/ 1095233 h 2009633"/>
              <a:gd name="csX506" fmla="*/ 1719618 w 2224585"/>
              <a:gd name="csY506" fmla="*/ 1088409 h 2009633"/>
              <a:gd name="csX507" fmla="*/ 1709382 w 2224585"/>
              <a:gd name="csY507" fmla="*/ 1061114 h 2009633"/>
              <a:gd name="csX508" fmla="*/ 1699146 w 2224585"/>
              <a:gd name="csY508" fmla="*/ 1050878 h 2009633"/>
              <a:gd name="csX509" fmla="*/ 1678675 w 2224585"/>
              <a:gd name="csY509" fmla="*/ 1047466 h 2009633"/>
              <a:gd name="csX510" fmla="*/ 1586552 w 2224585"/>
              <a:gd name="csY510" fmla="*/ 1044054 h 2009633"/>
              <a:gd name="csX511" fmla="*/ 1562669 w 2224585"/>
              <a:gd name="csY511" fmla="*/ 1026994 h 2009633"/>
              <a:gd name="csX512" fmla="*/ 1552433 w 2224585"/>
              <a:gd name="csY512" fmla="*/ 1023582 h 2009633"/>
              <a:gd name="csX513" fmla="*/ 1538785 w 2224585"/>
              <a:gd name="csY513" fmla="*/ 1016758 h 2009633"/>
              <a:gd name="csX514" fmla="*/ 1521725 w 2224585"/>
              <a:gd name="csY514" fmla="*/ 1006523 h 2009633"/>
              <a:gd name="csX515" fmla="*/ 1511490 w 2224585"/>
              <a:gd name="csY515" fmla="*/ 999699 h 2009633"/>
              <a:gd name="csX516" fmla="*/ 1501254 w 2224585"/>
              <a:gd name="csY516" fmla="*/ 996287 h 2009633"/>
              <a:gd name="csX517" fmla="*/ 1494430 w 2224585"/>
              <a:gd name="csY517" fmla="*/ 986051 h 2009633"/>
              <a:gd name="csX518" fmla="*/ 1470546 w 2224585"/>
              <a:gd name="csY518" fmla="*/ 979227 h 2009633"/>
              <a:gd name="csX519" fmla="*/ 1467134 w 2224585"/>
              <a:gd name="csY519" fmla="*/ 968991 h 2009633"/>
              <a:gd name="csX520" fmla="*/ 1439839 w 2224585"/>
              <a:gd name="csY520" fmla="*/ 941696 h 2009633"/>
              <a:gd name="csX521" fmla="*/ 1443251 w 2224585"/>
              <a:gd name="csY521" fmla="*/ 907576 h 2009633"/>
              <a:gd name="csX522" fmla="*/ 1456898 w 2224585"/>
              <a:gd name="csY522" fmla="*/ 900752 h 2009633"/>
              <a:gd name="csX523" fmla="*/ 1477370 w 2224585"/>
              <a:gd name="csY523" fmla="*/ 893929 h 2009633"/>
              <a:gd name="csX524" fmla="*/ 1504666 w 2224585"/>
              <a:gd name="csY524" fmla="*/ 887105 h 2009633"/>
              <a:gd name="csX525" fmla="*/ 1518313 w 2224585"/>
              <a:gd name="csY525" fmla="*/ 883693 h 2009633"/>
              <a:gd name="csX526" fmla="*/ 1555845 w 2224585"/>
              <a:gd name="csY526" fmla="*/ 887105 h 2009633"/>
              <a:gd name="csX527" fmla="*/ 1593376 w 2224585"/>
              <a:gd name="csY527" fmla="*/ 880281 h 2009633"/>
              <a:gd name="csX528" fmla="*/ 1641143 w 2224585"/>
              <a:gd name="csY528" fmla="*/ 876869 h 2009633"/>
              <a:gd name="csX529" fmla="*/ 1654791 w 2224585"/>
              <a:gd name="csY529" fmla="*/ 873457 h 2009633"/>
              <a:gd name="csX530" fmla="*/ 1675263 w 2224585"/>
              <a:gd name="csY530" fmla="*/ 842750 h 2009633"/>
              <a:gd name="csX531" fmla="*/ 1685498 w 2224585"/>
              <a:gd name="csY531" fmla="*/ 829102 h 2009633"/>
              <a:gd name="csX532" fmla="*/ 1692322 w 2224585"/>
              <a:gd name="csY532" fmla="*/ 815454 h 2009633"/>
              <a:gd name="csX533" fmla="*/ 1712794 w 2224585"/>
              <a:gd name="csY533" fmla="*/ 812042 h 2009633"/>
              <a:gd name="csX534" fmla="*/ 1726442 w 2224585"/>
              <a:gd name="csY534" fmla="*/ 801806 h 2009633"/>
              <a:gd name="csX535" fmla="*/ 1740090 w 2224585"/>
              <a:gd name="csY535" fmla="*/ 788158 h 2009633"/>
              <a:gd name="csX536" fmla="*/ 1753737 w 2224585"/>
              <a:gd name="csY536" fmla="*/ 781335 h 2009633"/>
              <a:gd name="csX537" fmla="*/ 1770797 w 2224585"/>
              <a:gd name="csY537" fmla="*/ 767687 h 2009633"/>
              <a:gd name="csX538" fmla="*/ 1798093 w 2224585"/>
              <a:gd name="csY538" fmla="*/ 747215 h 2009633"/>
              <a:gd name="csX539" fmla="*/ 1808328 w 2224585"/>
              <a:gd name="csY539" fmla="*/ 740391 h 2009633"/>
              <a:gd name="csX540" fmla="*/ 1825388 w 2224585"/>
              <a:gd name="csY540" fmla="*/ 719920 h 2009633"/>
              <a:gd name="csX541" fmla="*/ 1849272 w 2224585"/>
              <a:gd name="csY541" fmla="*/ 696036 h 2009633"/>
              <a:gd name="csX542" fmla="*/ 1859507 w 2224585"/>
              <a:gd name="csY542" fmla="*/ 675564 h 2009633"/>
              <a:gd name="csX543" fmla="*/ 1873155 w 2224585"/>
              <a:gd name="csY543" fmla="*/ 648269 h 2009633"/>
              <a:gd name="csX544" fmla="*/ 1876567 w 2224585"/>
              <a:gd name="csY544" fmla="*/ 638033 h 2009633"/>
              <a:gd name="csX545" fmla="*/ 1883391 w 2224585"/>
              <a:gd name="csY545" fmla="*/ 620973 h 2009633"/>
              <a:gd name="csX546" fmla="*/ 1893627 w 2224585"/>
              <a:gd name="csY546" fmla="*/ 597090 h 2009633"/>
              <a:gd name="csX547" fmla="*/ 1897039 w 2224585"/>
              <a:gd name="csY547" fmla="*/ 583442 h 2009633"/>
              <a:gd name="csX548" fmla="*/ 1914098 w 2224585"/>
              <a:gd name="csY548" fmla="*/ 562970 h 2009633"/>
              <a:gd name="csX549" fmla="*/ 1924334 w 2224585"/>
              <a:gd name="csY549" fmla="*/ 549323 h 2009633"/>
              <a:gd name="csX550" fmla="*/ 1937982 w 2224585"/>
              <a:gd name="csY550" fmla="*/ 522027 h 2009633"/>
              <a:gd name="csX551" fmla="*/ 1934570 w 2224585"/>
              <a:gd name="csY551" fmla="*/ 487908 h 2009633"/>
              <a:gd name="csX552" fmla="*/ 1927746 w 2224585"/>
              <a:gd name="csY552" fmla="*/ 477672 h 2009633"/>
              <a:gd name="csX553" fmla="*/ 1924334 w 2224585"/>
              <a:gd name="csY553" fmla="*/ 464024 h 2009633"/>
              <a:gd name="csX554" fmla="*/ 1893627 w 2224585"/>
              <a:gd name="csY554" fmla="*/ 436729 h 2009633"/>
              <a:gd name="csX555" fmla="*/ 1876567 w 2224585"/>
              <a:gd name="csY555" fmla="*/ 416257 h 2009633"/>
              <a:gd name="csX556" fmla="*/ 1873155 w 2224585"/>
              <a:gd name="csY556" fmla="*/ 361666 h 2009633"/>
              <a:gd name="csX557" fmla="*/ 1866331 w 2224585"/>
              <a:gd name="csY557" fmla="*/ 320723 h 2009633"/>
              <a:gd name="csX558" fmla="*/ 1876567 w 2224585"/>
              <a:gd name="csY558" fmla="*/ 276367 h 2009633"/>
              <a:gd name="csX559" fmla="*/ 1890215 w 2224585"/>
              <a:gd name="csY559" fmla="*/ 266132 h 2009633"/>
              <a:gd name="csX560" fmla="*/ 1917510 w 2224585"/>
              <a:gd name="csY560" fmla="*/ 249072 h 2009633"/>
              <a:gd name="csX561" fmla="*/ 1920922 w 2224585"/>
              <a:gd name="csY561" fmla="*/ 238836 h 2009633"/>
              <a:gd name="csX562" fmla="*/ 1944806 w 2224585"/>
              <a:gd name="csY562" fmla="*/ 221776 h 2009633"/>
              <a:gd name="csX563" fmla="*/ 1948218 w 2224585"/>
              <a:gd name="csY563" fmla="*/ 208129 h 2009633"/>
              <a:gd name="csX564" fmla="*/ 1965278 w 2224585"/>
              <a:gd name="csY564" fmla="*/ 177421 h 2009633"/>
              <a:gd name="csX565" fmla="*/ 1951630 w 2224585"/>
              <a:gd name="csY565" fmla="*/ 139890 h 2009633"/>
              <a:gd name="csX566" fmla="*/ 1937982 w 2224585"/>
              <a:gd name="csY566" fmla="*/ 136478 h 2009633"/>
              <a:gd name="csX567" fmla="*/ 1917510 w 2224585"/>
              <a:gd name="csY567" fmla="*/ 122830 h 2009633"/>
              <a:gd name="csX568" fmla="*/ 1890215 w 2224585"/>
              <a:gd name="csY568" fmla="*/ 102358 h 2009633"/>
              <a:gd name="csX569" fmla="*/ 1866331 w 2224585"/>
              <a:gd name="csY569" fmla="*/ 78475 h 2009633"/>
              <a:gd name="csX570" fmla="*/ 1852684 w 2224585"/>
              <a:gd name="csY570" fmla="*/ 58003 h 2009633"/>
              <a:gd name="csX571" fmla="*/ 1839036 w 2224585"/>
              <a:gd name="csY571" fmla="*/ 40944 h 2009633"/>
              <a:gd name="csX572" fmla="*/ 1811740 w 2224585"/>
              <a:gd name="csY572" fmla="*/ 17060 h 2009633"/>
              <a:gd name="csX573" fmla="*/ 1787857 w 2224585"/>
              <a:gd name="csY573" fmla="*/ 6824 h 2009633"/>
              <a:gd name="csX574" fmla="*/ 1763973 w 2224585"/>
              <a:gd name="csY574" fmla="*/ 3412 h 2009633"/>
              <a:gd name="csX575" fmla="*/ 1729854 w 2224585"/>
              <a:gd name="csY575" fmla="*/ 0 h 2009633"/>
              <a:gd name="csX576" fmla="*/ 1641143 w 2224585"/>
              <a:gd name="csY576" fmla="*/ 3412 h 2009633"/>
              <a:gd name="csX577" fmla="*/ 1627495 w 2224585"/>
              <a:gd name="csY577" fmla="*/ 10236 h 2009633"/>
              <a:gd name="csX578" fmla="*/ 1617260 w 2224585"/>
              <a:gd name="csY578" fmla="*/ 13648 h 2009633"/>
              <a:gd name="csX579" fmla="*/ 1576316 w 2224585"/>
              <a:gd name="csY579" fmla="*/ 17060 h 2009633"/>
              <a:gd name="csX580" fmla="*/ 1542197 w 2224585"/>
              <a:gd name="csY580" fmla="*/ 20472 h 2009633"/>
              <a:gd name="csX581" fmla="*/ 1531961 w 2224585"/>
              <a:gd name="csY581" fmla="*/ 23884 h 2009633"/>
              <a:gd name="csX582" fmla="*/ 1518313 w 2224585"/>
              <a:gd name="csY582" fmla="*/ 27296 h 2009633"/>
              <a:gd name="csX583" fmla="*/ 1514901 w 2224585"/>
              <a:gd name="csY583" fmla="*/ 44355 h 2009633"/>
              <a:gd name="csX584" fmla="*/ 1518313 w 2224585"/>
              <a:gd name="csY584" fmla="*/ 71651 h 2009633"/>
              <a:gd name="csX585" fmla="*/ 1545609 w 2224585"/>
              <a:gd name="csY585" fmla="*/ 92123 h 2009633"/>
              <a:gd name="csX586" fmla="*/ 1555845 w 2224585"/>
              <a:gd name="csY586" fmla="*/ 98947 h 2009633"/>
              <a:gd name="csX587" fmla="*/ 1566081 w 2224585"/>
              <a:gd name="csY587" fmla="*/ 102358 h 2009633"/>
              <a:gd name="csX588" fmla="*/ 1627495 w 2224585"/>
              <a:gd name="csY588" fmla="*/ 109182 h 2009633"/>
              <a:gd name="csX589" fmla="*/ 1644555 w 2224585"/>
              <a:gd name="csY589" fmla="*/ 126242 h 2009633"/>
              <a:gd name="csX590" fmla="*/ 1675263 w 2224585"/>
              <a:gd name="csY590" fmla="*/ 133066 h 2009633"/>
              <a:gd name="csX591" fmla="*/ 1692322 w 2224585"/>
              <a:gd name="csY591" fmla="*/ 129654 h 2009633"/>
              <a:gd name="csX592" fmla="*/ 1699146 w 2224585"/>
              <a:gd name="csY592" fmla="*/ 116006 h 2009633"/>
              <a:gd name="csX593" fmla="*/ 1716206 w 2224585"/>
              <a:gd name="csY593" fmla="*/ 105770 h 2009633"/>
              <a:gd name="csX594" fmla="*/ 1753737 w 2224585"/>
              <a:gd name="csY594" fmla="*/ 98947 h 2009633"/>
              <a:gd name="csX595" fmla="*/ 1774209 w 2224585"/>
              <a:gd name="csY595" fmla="*/ 95535 h 2009633"/>
              <a:gd name="csX596" fmla="*/ 1794681 w 2224585"/>
              <a:gd name="csY596" fmla="*/ 102358 h 2009633"/>
              <a:gd name="csX597" fmla="*/ 1818564 w 2224585"/>
              <a:gd name="csY597" fmla="*/ 116006 h 2009633"/>
              <a:gd name="csX598" fmla="*/ 1828800 w 2224585"/>
              <a:gd name="csY598" fmla="*/ 126242 h 2009633"/>
              <a:gd name="csX599" fmla="*/ 1839036 w 2224585"/>
              <a:gd name="csY599" fmla="*/ 133066 h 2009633"/>
              <a:gd name="csX600" fmla="*/ 1845860 w 2224585"/>
              <a:gd name="csY600" fmla="*/ 143302 h 2009633"/>
              <a:gd name="csX601" fmla="*/ 1859507 w 2224585"/>
              <a:gd name="csY601" fmla="*/ 156950 h 2009633"/>
              <a:gd name="csX602" fmla="*/ 1862919 w 2224585"/>
              <a:gd name="csY602" fmla="*/ 174009 h 2009633"/>
              <a:gd name="csX603" fmla="*/ 1842448 w 2224585"/>
              <a:gd name="csY603" fmla="*/ 187657 h 2009633"/>
              <a:gd name="csX604" fmla="*/ 1828800 w 2224585"/>
              <a:gd name="csY604" fmla="*/ 191069 h 2009633"/>
              <a:gd name="csX605" fmla="*/ 1815152 w 2224585"/>
              <a:gd name="csY605" fmla="*/ 197893 h 2009633"/>
              <a:gd name="csX606" fmla="*/ 1733266 w 2224585"/>
              <a:gd name="csY606" fmla="*/ 204717 h 2009633"/>
              <a:gd name="csX607" fmla="*/ 1712794 w 2224585"/>
              <a:gd name="csY607" fmla="*/ 211541 h 2009633"/>
              <a:gd name="csX608" fmla="*/ 1702558 w 2224585"/>
              <a:gd name="csY608" fmla="*/ 214952 h 2009633"/>
              <a:gd name="csX609" fmla="*/ 1675263 w 2224585"/>
              <a:gd name="csY609" fmla="*/ 249072 h 2009633"/>
              <a:gd name="csX610" fmla="*/ 1665027 w 2224585"/>
              <a:gd name="csY610" fmla="*/ 272955 h 2009633"/>
              <a:gd name="csX611" fmla="*/ 1658203 w 2224585"/>
              <a:gd name="csY611" fmla="*/ 361666 h 2009633"/>
              <a:gd name="csX612" fmla="*/ 1647967 w 2224585"/>
              <a:gd name="csY612" fmla="*/ 371902 h 2009633"/>
              <a:gd name="csX613" fmla="*/ 1644555 w 2224585"/>
              <a:gd name="csY613" fmla="*/ 382138 h 2009633"/>
              <a:gd name="csX614" fmla="*/ 1617260 w 2224585"/>
              <a:gd name="csY614" fmla="*/ 395785 h 2009633"/>
              <a:gd name="csX615" fmla="*/ 1569493 w 2224585"/>
              <a:gd name="csY615" fmla="*/ 392373 h 2009633"/>
              <a:gd name="csX616" fmla="*/ 1542197 w 2224585"/>
              <a:gd name="csY616" fmla="*/ 378726 h 2009633"/>
              <a:gd name="csX617" fmla="*/ 1538785 w 2224585"/>
              <a:gd name="csY617" fmla="*/ 368490 h 2009633"/>
              <a:gd name="csX618" fmla="*/ 1528549 w 2224585"/>
              <a:gd name="csY618" fmla="*/ 344606 h 2009633"/>
              <a:gd name="csX619" fmla="*/ 1525137 w 2224585"/>
              <a:gd name="csY619" fmla="*/ 300251 h 2009633"/>
              <a:gd name="csX620" fmla="*/ 1521725 w 2224585"/>
              <a:gd name="csY620" fmla="*/ 283191 h 2009633"/>
              <a:gd name="csX621" fmla="*/ 1504666 w 2224585"/>
              <a:gd name="csY621" fmla="*/ 272955 h 2009633"/>
              <a:gd name="csX622" fmla="*/ 1491018 w 2224585"/>
              <a:gd name="csY622" fmla="*/ 266132 h 2009633"/>
              <a:gd name="csX623" fmla="*/ 1460310 w 2224585"/>
              <a:gd name="csY623" fmla="*/ 249072 h 2009633"/>
              <a:gd name="csX624" fmla="*/ 1439839 w 2224585"/>
              <a:gd name="csY624" fmla="*/ 228600 h 2009633"/>
              <a:gd name="csX625" fmla="*/ 1409131 w 2224585"/>
              <a:gd name="csY625" fmla="*/ 201305 h 2009633"/>
              <a:gd name="csX626" fmla="*/ 1402307 w 2224585"/>
              <a:gd name="csY626" fmla="*/ 191069 h 2009633"/>
              <a:gd name="csX627" fmla="*/ 1385248 w 2224585"/>
              <a:gd name="csY627" fmla="*/ 163773 h 2009633"/>
              <a:gd name="csX628" fmla="*/ 1371600 w 2224585"/>
              <a:gd name="csY628" fmla="*/ 150126 h 2009633"/>
              <a:gd name="csX629" fmla="*/ 1364776 w 2224585"/>
              <a:gd name="csY629" fmla="*/ 133066 h 2009633"/>
              <a:gd name="csX630" fmla="*/ 1344304 w 2224585"/>
              <a:gd name="csY630" fmla="*/ 112594 h 2009633"/>
              <a:gd name="csX631" fmla="*/ 1327245 w 2224585"/>
              <a:gd name="csY631" fmla="*/ 81887 h 20096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Lst>
            <a:rect l="l" t="t" r="r" b="b"/>
            <a:pathLst>
              <a:path w="2224585" h="2009633">
                <a:moveTo>
                  <a:pt x="1327245" y="81887"/>
                </a:moveTo>
                <a:cubicBezTo>
                  <a:pt x="1321558" y="79612"/>
                  <a:pt x="1316292" y="75533"/>
                  <a:pt x="1310185" y="75063"/>
                </a:cubicBezTo>
                <a:cubicBezTo>
                  <a:pt x="1290168" y="73523"/>
                  <a:pt x="1287334" y="77693"/>
                  <a:pt x="1272654" y="81887"/>
                </a:cubicBezTo>
                <a:cubicBezTo>
                  <a:pt x="1268145" y="83175"/>
                  <a:pt x="1263498" y="83952"/>
                  <a:pt x="1259006" y="85299"/>
                </a:cubicBezTo>
                <a:cubicBezTo>
                  <a:pt x="1252116" y="87366"/>
                  <a:pt x="1245567" y="90616"/>
                  <a:pt x="1238534" y="92123"/>
                </a:cubicBezTo>
                <a:cubicBezTo>
                  <a:pt x="1229568" y="94044"/>
                  <a:pt x="1220328" y="94323"/>
                  <a:pt x="1211239" y="95535"/>
                </a:cubicBezTo>
                <a:lnTo>
                  <a:pt x="1187355" y="98947"/>
                </a:lnTo>
                <a:cubicBezTo>
                  <a:pt x="1177136" y="100224"/>
                  <a:pt x="1166876" y="101155"/>
                  <a:pt x="1156648" y="102358"/>
                </a:cubicBezTo>
                <a:lnTo>
                  <a:pt x="1129352" y="105770"/>
                </a:lnTo>
                <a:cubicBezTo>
                  <a:pt x="1096457" y="116735"/>
                  <a:pt x="1129378" y="106779"/>
                  <a:pt x="1050878" y="112594"/>
                </a:cubicBezTo>
                <a:cubicBezTo>
                  <a:pt x="1042858" y="113188"/>
                  <a:pt x="1034955" y="114869"/>
                  <a:pt x="1026994" y="116006"/>
                </a:cubicBezTo>
                <a:cubicBezTo>
                  <a:pt x="1002632" y="124127"/>
                  <a:pt x="1010512" y="116845"/>
                  <a:pt x="999698" y="133066"/>
                </a:cubicBezTo>
                <a:cubicBezTo>
                  <a:pt x="998561" y="136478"/>
                  <a:pt x="995415" y="139813"/>
                  <a:pt x="996287" y="143302"/>
                </a:cubicBezTo>
                <a:cubicBezTo>
                  <a:pt x="997895" y="149735"/>
                  <a:pt x="1001833" y="155672"/>
                  <a:pt x="1006522" y="160361"/>
                </a:cubicBezTo>
                <a:cubicBezTo>
                  <a:pt x="1008145" y="161984"/>
                  <a:pt x="1030300" y="167167"/>
                  <a:pt x="1030406" y="167185"/>
                </a:cubicBezTo>
                <a:cubicBezTo>
                  <a:pt x="1076361" y="174844"/>
                  <a:pt x="1039238" y="165219"/>
                  <a:pt x="1084997" y="177421"/>
                </a:cubicBezTo>
                <a:cubicBezTo>
                  <a:pt x="1092997" y="179554"/>
                  <a:pt x="1100950" y="181866"/>
                  <a:pt x="1108881" y="184245"/>
                </a:cubicBezTo>
                <a:cubicBezTo>
                  <a:pt x="1112326" y="185278"/>
                  <a:pt x="1115899" y="186049"/>
                  <a:pt x="1119116" y="187657"/>
                </a:cubicBezTo>
                <a:cubicBezTo>
                  <a:pt x="1143362" y="199781"/>
                  <a:pt x="1129503" y="197271"/>
                  <a:pt x="1156648" y="208129"/>
                </a:cubicBezTo>
                <a:cubicBezTo>
                  <a:pt x="1166666" y="212136"/>
                  <a:pt x="1187355" y="218364"/>
                  <a:pt x="1187355" y="218364"/>
                </a:cubicBezTo>
                <a:cubicBezTo>
                  <a:pt x="1213394" y="237894"/>
                  <a:pt x="1187457" y="220120"/>
                  <a:pt x="1224887" y="238836"/>
                </a:cubicBezTo>
                <a:cubicBezTo>
                  <a:pt x="1228555" y="240670"/>
                  <a:pt x="1231353" y="244045"/>
                  <a:pt x="1235122" y="245660"/>
                </a:cubicBezTo>
                <a:cubicBezTo>
                  <a:pt x="1239432" y="247507"/>
                  <a:pt x="1244441" y="247268"/>
                  <a:pt x="1248770" y="249072"/>
                </a:cubicBezTo>
                <a:cubicBezTo>
                  <a:pt x="1258160" y="252985"/>
                  <a:pt x="1266197" y="260253"/>
                  <a:pt x="1276066" y="262720"/>
                </a:cubicBezTo>
                <a:cubicBezTo>
                  <a:pt x="1280615" y="263857"/>
                  <a:pt x="1285297" y="264555"/>
                  <a:pt x="1289713" y="266132"/>
                </a:cubicBezTo>
                <a:cubicBezTo>
                  <a:pt x="1301249" y="270252"/>
                  <a:pt x="1312639" y="274804"/>
                  <a:pt x="1323833" y="279779"/>
                </a:cubicBezTo>
                <a:cubicBezTo>
                  <a:pt x="1333129" y="283910"/>
                  <a:pt x="1341683" y="289649"/>
                  <a:pt x="1351128" y="293427"/>
                </a:cubicBezTo>
                <a:cubicBezTo>
                  <a:pt x="1356815" y="295702"/>
                  <a:pt x="1362710" y="297512"/>
                  <a:pt x="1368188" y="300251"/>
                </a:cubicBezTo>
                <a:cubicBezTo>
                  <a:pt x="1371856" y="302085"/>
                  <a:pt x="1375087" y="304692"/>
                  <a:pt x="1378424" y="307075"/>
                </a:cubicBezTo>
                <a:cubicBezTo>
                  <a:pt x="1408066" y="328248"/>
                  <a:pt x="1378173" y="308044"/>
                  <a:pt x="1402307" y="324135"/>
                </a:cubicBezTo>
                <a:cubicBezTo>
                  <a:pt x="1404582" y="327547"/>
                  <a:pt x="1407097" y="330810"/>
                  <a:pt x="1409131" y="334370"/>
                </a:cubicBezTo>
                <a:cubicBezTo>
                  <a:pt x="1426452" y="364680"/>
                  <a:pt x="1406149" y="333309"/>
                  <a:pt x="1422779" y="358254"/>
                </a:cubicBezTo>
                <a:cubicBezTo>
                  <a:pt x="1423916" y="363941"/>
                  <a:pt x="1427073" y="369582"/>
                  <a:pt x="1426191" y="375314"/>
                </a:cubicBezTo>
                <a:cubicBezTo>
                  <a:pt x="1422576" y="398812"/>
                  <a:pt x="1418697" y="399867"/>
                  <a:pt x="1405719" y="412845"/>
                </a:cubicBezTo>
                <a:cubicBezTo>
                  <a:pt x="1403444" y="418532"/>
                  <a:pt x="1399655" y="423828"/>
                  <a:pt x="1398895" y="429905"/>
                </a:cubicBezTo>
                <a:cubicBezTo>
                  <a:pt x="1398449" y="433474"/>
                  <a:pt x="1401044" y="436773"/>
                  <a:pt x="1402307" y="440141"/>
                </a:cubicBezTo>
                <a:cubicBezTo>
                  <a:pt x="1404457" y="445875"/>
                  <a:pt x="1406644" y="451603"/>
                  <a:pt x="1409131" y="457200"/>
                </a:cubicBezTo>
                <a:cubicBezTo>
                  <a:pt x="1411197" y="461848"/>
                  <a:pt x="1414347" y="466023"/>
                  <a:pt x="1415955" y="470848"/>
                </a:cubicBezTo>
                <a:cubicBezTo>
                  <a:pt x="1428985" y="509939"/>
                  <a:pt x="1415298" y="486923"/>
                  <a:pt x="1429603" y="508379"/>
                </a:cubicBezTo>
                <a:cubicBezTo>
                  <a:pt x="1437961" y="566888"/>
                  <a:pt x="1428487" y="510741"/>
                  <a:pt x="1436427" y="542499"/>
                </a:cubicBezTo>
                <a:cubicBezTo>
                  <a:pt x="1437834" y="548125"/>
                  <a:pt x="1436622" y="554733"/>
                  <a:pt x="1439839" y="559558"/>
                </a:cubicBezTo>
                <a:cubicBezTo>
                  <a:pt x="1446084" y="568926"/>
                  <a:pt x="1463722" y="583442"/>
                  <a:pt x="1463722" y="583442"/>
                </a:cubicBezTo>
                <a:cubicBezTo>
                  <a:pt x="1464859" y="586854"/>
                  <a:pt x="1467681" y="590123"/>
                  <a:pt x="1467134" y="593678"/>
                </a:cubicBezTo>
                <a:cubicBezTo>
                  <a:pt x="1465823" y="602201"/>
                  <a:pt x="1459995" y="628113"/>
                  <a:pt x="1450075" y="638033"/>
                </a:cubicBezTo>
                <a:cubicBezTo>
                  <a:pt x="1447175" y="640933"/>
                  <a:pt x="1443251" y="642582"/>
                  <a:pt x="1439839" y="644857"/>
                </a:cubicBezTo>
                <a:cubicBezTo>
                  <a:pt x="1420283" y="674190"/>
                  <a:pt x="1446322" y="639671"/>
                  <a:pt x="1422779" y="658505"/>
                </a:cubicBezTo>
                <a:cubicBezTo>
                  <a:pt x="1413987" y="665538"/>
                  <a:pt x="1398895" y="682388"/>
                  <a:pt x="1398895" y="682388"/>
                </a:cubicBezTo>
                <a:cubicBezTo>
                  <a:pt x="1393559" y="693062"/>
                  <a:pt x="1392211" y="699355"/>
                  <a:pt x="1381836" y="706272"/>
                </a:cubicBezTo>
                <a:cubicBezTo>
                  <a:pt x="1378843" y="708267"/>
                  <a:pt x="1375012" y="708547"/>
                  <a:pt x="1371600" y="709684"/>
                </a:cubicBezTo>
                <a:cubicBezTo>
                  <a:pt x="1364281" y="731642"/>
                  <a:pt x="1373926" y="707792"/>
                  <a:pt x="1357952" y="730155"/>
                </a:cubicBezTo>
                <a:cubicBezTo>
                  <a:pt x="1354996" y="734294"/>
                  <a:pt x="1354384" y="739895"/>
                  <a:pt x="1351128" y="743803"/>
                </a:cubicBezTo>
                <a:cubicBezTo>
                  <a:pt x="1348503" y="746953"/>
                  <a:pt x="1344453" y="748593"/>
                  <a:pt x="1340893" y="750627"/>
                </a:cubicBezTo>
                <a:cubicBezTo>
                  <a:pt x="1324559" y="759961"/>
                  <a:pt x="1327500" y="757409"/>
                  <a:pt x="1306773" y="760863"/>
                </a:cubicBezTo>
                <a:cubicBezTo>
                  <a:pt x="1302220" y="757221"/>
                  <a:pt x="1284452" y="748073"/>
                  <a:pt x="1286301" y="736979"/>
                </a:cubicBezTo>
                <a:cubicBezTo>
                  <a:pt x="1286975" y="732934"/>
                  <a:pt x="1290850" y="730156"/>
                  <a:pt x="1293125" y="726744"/>
                </a:cubicBezTo>
                <a:cubicBezTo>
                  <a:pt x="1291988" y="719920"/>
                  <a:pt x="1291901" y="712835"/>
                  <a:pt x="1289713" y="706272"/>
                </a:cubicBezTo>
                <a:cubicBezTo>
                  <a:pt x="1288416" y="702382"/>
                  <a:pt x="1284330" y="699875"/>
                  <a:pt x="1282890" y="696036"/>
                </a:cubicBezTo>
                <a:cubicBezTo>
                  <a:pt x="1280854" y="690606"/>
                  <a:pt x="1282355" y="684011"/>
                  <a:pt x="1279478" y="678976"/>
                </a:cubicBezTo>
                <a:cubicBezTo>
                  <a:pt x="1277443" y="675416"/>
                  <a:pt x="1273011" y="673767"/>
                  <a:pt x="1269242" y="672152"/>
                </a:cubicBezTo>
                <a:cubicBezTo>
                  <a:pt x="1264932" y="670305"/>
                  <a:pt x="1260103" y="670029"/>
                  <a:pt x="1255594" y="668741"/>
                </a:cubicBezTo>
                <a:cubicBezTo>
                  <a:pt x="1252136" y="667753"/>
                  <a:pt x="1248770" y="666466"/>
                  <a:pt x="1245358" y="665329"/>
                </a:cubicBezTo>
                <a:cubicBezTo>
                  <a:pt x="1242668" y="662639"/>
                  <a:pt x="1226446" y="648202"/>
                  <a:pt x="1224887" y="641445"/>
                </a:cubicBezTo>
                <a:cubicBezTo>
                  <a:pt x="1215627" y="601315"/>
                  <a:pt x="1234771" y="610650"/>
                  <a:pt x="1207827" y="603914"/>
                </a:cubicBezTo>
                <a:cubicBezTo>
                  <a:pt x="1196454" y="607326"/>
                  <a:pt x="1183964" y="608167"/>
                  <a:pt x="1173707" y="614150"/>
                </a:cubicBezTo>
                <a:cubicBezTo>
                  <a:pt x="1169314" y="616713"/>
                  <a:pt x="1170791" y="624541"/>
                  <a:pt x="1166884" y="627797"/>
                </a:cubicBezTo>
                <a:cubicBezTo>
                  <a:pt x="1163282" y="630799"/>
                  <a:pt x="1157785" y="630072"/>
                  <a:pt x="1153236" y="631209"/>
                </a:cubicBezTo>
                <a:cubicBezTo>
                  <a:pt x="1152099" y="626660"/>
                  <a:pt x="1151172" y="622053"/>
                  <a:pt x="1149824" y="617561"/>
                </a:cubicBezTo>
                <a:cubicBezTo>
                  <a:pt x="1147757" y="610672"/>
                  <a:pt x="1144745" y="604068"/>
                  <a:pt x="1143000" y="597090"/>
                </a:cubicBezTo>
                <a:cubicBezTo>
                  <a:pt x="1141863" y="592541"/>
                  <a:pt x="1142590" y="587044"/>
                  <a:pt x="1139588" y="583442"/>
                </a:cubicBezTo>
                <a:cubicBezTo>
                  <a:pt x="1136332" y="579535"/>
                  <a:pt x="1130489" y="578893"/>
                  <a:pt x="1125940" y="576618"/>
                </a:cubicBezTo>
                <a:cubicBezTo>
                  <a:pt x="1091343" y="588151"/>
                  <a:pt x="1104210" y="580869"/>
                  <a:pt x="1084997" y="593678"/>
                </a:cubicBezTo>
                <a:cubicBezTo>
                  <a:pt x="1076528" y="619085"/>
                  <a:pt x="1072686" y="619673"/>
                  <a:pt x="1084997" y="651681"/>
                </a:cubicBezTo>
                <a:cubicBezTo>
                  <a:pt x="1086469" y="655508"/>
                  <a:pt x="1092083" y="655880"/>
                  <a:pt x="1095233" y="658505"/>
                </a:cubicBezTo>
                <a:cubicBezTo>
                  <a:pt x="1098940" y="661594"/>
                  <a:pt x="1102057" y="665329"/>
                  <a:pt x="1105469" y="668741"/>
                </a:cubicBezTo>
                <a:cubicBezTo>
                  <a:pt x="1106606" y="672153"/>
                  <a:pt x="1109157" y="675390"/>
                  <a:pt x="1108881" y="678976"/>
                </a:cubicBezTo>
                <a:cubicBezTo>
                  <a:pt x="1106837" y="705547"/>
                  <a:pt x="1106516" y="707536"/>
                  <a:pt x="1095233" y="723332"/>
                </a:cubicBezTo>
                <a:cubicBezTo>
                  <a:pt x="1091928" y="727959"/>
                  <a:pt x="1088409" y="732430"/>
                  <a:pt x="1084997" y="736979"/>
                </a:cubicBezTo>
                <a:cubicBezTo>
                  <a:pt x="1083860" y="742666"/>
                  <a:pt x="1082538" y="748319"/>
                  <a:pt x="1081585" y="754039"/>
                </a:cubicBezTo>
                <a:cubicBezTo>
                  <a:pt x="1080263" y="761972"/>
                  <a:pt x="1079750" y="770037"/>
                  <a:pt x="1078173" y="777923"/>
                </a:cubicBezTo>
                <a:cubicBezTo>
                  <a:pt x="1077468" y="781449"/>
                  <a:pt x="1075898" y="784746"/>
                  <a:pt x="1074761" y="788158"/>
                </a:cubicBezTo>
                <a:cubicBezTo>
                  <a:pt x="1075898" y="792707"/>
                  <a:pt x="1075688" y="797829"/>
                  <a:pt x="1078173" y="801806"/>
                </a:cubicBezTo>
                <a:cubicBezTo>
                  <a:pt x="1084083" y="811262"/>
                  <a:pt x="1093248" y="816405"/>
                  <a:pt x="1102057" y="822278"/>
                </a:cubicBezTo>
                <a:cubicBezTo>
                  <a:pt x="1103194" y="829102"/>
                  <a:pt x="1104555" y="835893"/>
                  <a:pt x="1105469" y="842750"/>
                </a:cubicBezTo>
                <a:cubicBezTo>
                  <a:pt x="1106830" y="852958"/>
                  <a:pt x="1106383" y="863466"/>
                  <a:pt x="1108881" y="873457"/>
                </a:cubicBezTo>
                <a:cubicBezTo>
                  <a:pt x="1109875" y="877435"/>
                  <a:pt x="1113430" y="880281"/>
                  <a:pt x="1115704" y="883693"/>
                </a:cubicBezTo>
                <a:cubicBezTo>
                  <a:pt x="1108263" y="906024"/>
                  <a:pt x="1118598" y="884109"/>
                  <a:pt x="1102057" y="897341"/>
                </a:cubicBezTo>
                <a:cubicBezTo>
                  <a:pt x="1098855" y="899902"/>
                  <a:pt x="1098346" y="904908"/>
                  <a:pt x="1095233" y="907576"/>
                </a:cubicBezTo>
                <a:cubicBezTo>
                  <a:pt x="1090198" y="911892"/>
                  <a:pt x="1083797" y="914297"/>
                  <a:pt x="1078173" y="917812"/>
                </a:cubicBezTo>
                <a:cubicBezTo>
                  <a:pt x="1060718" y="928722"/>
                  <a:pt x="1074607" y="920078"/>
                  <a:pt x="1057701" y="934872"/>
                </a:cubicBezTo>
                <a:cubicBezTo>
                  <a:pt x="1052221" y="939667"/>
                  <a:pt x="1046531" y="944237"/>
                  <a:pt x="1040642" y="948520"/>
                </a:cubicBezTo>
                <a:cubicBezTo>
                  <a:pt x="1009074" y="971478"/>
                  <a:pt x="1030474" y="951863"/>
                  <a:pt x="1006522" y="975815"/>
                </a:cubicBezTo>
                <a:cubicBezTo>
                  <a:pt x="995869" y="1007775"/>
                  <a:pt x="1013321" y="960504"/>
                  <a:pt x="992875" y="996287"/>
                </a:cubicBezTo>
                <a:cubicBezTo>
                  <a:pt x="990549" y="1000359"/>
                  <a:pt x="990600" y="1005386"/>
                  <a:pt x="989463" y="1009935"/>
                </a:cubicBezTo>
                <a:cubicBezTo>
                  <a:pt x="1002224" y="1043965"/>
                  <a:pt x="996625" y="1028012"/>
                  <a:pt x="1006522" y="1057702"/>
                </a:cubicBezTo>
                <a:cubicBezTo>
                  <a:pt x="1007659" y="1061114"/>
                  <a:pt x="1009062" y="1064449"/>
                  <a:pt x="1009934" y="1067938"/>
                </a:cubicBezTo>
                <a:lnTo>
                  <a:pt x="1016758" y="1095233"/>
                </a:lnTo>
                <a:cubicBezTo>
                  <a:pt x="1015621" y="1098645"/>
                  <a:pt x="1016154" y="1103222"/>
                  <a:pt x="1013346" y="1105469"/>
                </a:cubicBezTo>
                <a:cubicBezTo>
                  <a:pt x="1009684" y="1108398"/>
                  <a:pt x="1004385" y="1109032"/>
                  <a:pt x="999698" y="1108881"/>
                </a:cubicBezTo>
                <a:cubicBezTo>
                  <a:pt x="968923" y="1107888"/>
                  <a:pt x="938283" y="1104332"/>
                  <a:pt x="907576" y="1102057"/>
                </a:cubicBezTo>
                <a:cubicBezTo>
                  <a:pt x="893928" y="1099782"/>
                  <a:pt x="879759" y="1099608"/>
                  <a:pt x="866633" y="1095233"/>
                </a:cubicBezTo>
                <a:cubicBezTo>
                  <a:pt x="863221" y="1094096"/>
                  <a:pt x="859952" y="1092368"/>
                  <a:pt x="856397" y="1091821"/>
                </a:cubicBezTo>
                <a:cubicBezTo>
                  <a:pt x="845100" y="1090083"/>
                  <a:pt x="833651" y="1089546"/>
                  <a:pt x="822278" y="1088409"/>
                </a:cubicBezTo>
                <a:cubicBezTo>
                  <a:pt x="818866" y="1087272"/>
                  <a:pt x="815500" y="1085985"/>
                  <a:pt x="812042" y="1084997"/>
                </a:cubicBezTo>
                <a:cubicBezTo>
                  <a:pt x="807533" y="1083709"/>
                  <a:pt x="802146" y="1084399"/>
                  <a:pt x="798394" y="1081585"/>
                </a:cubicBezTo>
                <a:cubicBezTo>
                  <a:pt x="788100" y="1073865"/>
                  <a:pt x="771098" y="1054290"/>
                  <a:pt x="771098" y="1054290"/>
                </a:cubicBezTo>
                <a:cubicBezTo>
                  <a:pt x="767686" y="1047466"/>
                  <a:pt x="763696" y="1040902"/>
                  <a:pt x="760863" y="1033818"/>
                </a:cubicBezTo>
                <a:cubicBezTo>
                  <a:pt x="756856" y="1023800"/>
                  <a:pt x="759052" y="1009851"/>
                  <a:pt x="750627" y="1003111"/>
                </a:cubicBezTo>
                <a:cubicBezTo>
                  <a:pt x="744940" y="998562"/>
                  <a:pt x="738716" y="994612"/>
                  <a:pt x="733567" y="989463"/>
                </a:cubicBezTo>
                <a:cubicBezTo>
                  <a:pt x="729546" y="985442"/>
                  <a:pt x="726636" y="980442"/>
                  <a:pt x="723331" y="975815"/>
                </a:cubicBezTo>
                <a:cubicBezTo>
                  <a:pt x="720948" y="972478"/>
                  <a:pt x="719407" y="968479"/>
                  <a:pt x="716507" y="965579"/>
                </a:cubicBezTo>
                <a:cubicBezTo>
                  <a:pt x="712486" y="961558"/>
                  <a:pt x="707409" y="958756"/>
                  <a:pt x="702860" y="955344"/>
                </a:cubicBezTo>
                <a:cubicBezTo>
                  <a:pt x="701723" y="951932"/>
                  <a:pt x="701056" y="948325"/>
                  <a:pt x="699448" y="945108"/>
                </a:cubicBezTo>
                <a:cubicBezTo>
                  <a:pt x="697614" y="941440"/>
                  <a:pt x="693802" y="938800"/>
                  <a:pt x="692624" y="934872"/>
                </a:cubicBezTo>
                <a:cubicBezTo>
                  <a:pt x="685799" y="912123"/>
                  <a:pt x="693898" y="911234"/>
                  <a:pt x="682388" y="890517"/>
                </a:cubicBezTo>
                <a:cubicBezTo>
                  <a:pt x="680045" y="886299"/>
                  <a:pt x="675887" y="883337"/>
                  <a:pt x="672152" y="880281"/>
                </a:cubicBezTo>
                <a:cubicBezTo>
                  <a:pt x="663350" y="873079"/>
                  <a:pt x="644857" y="859809"/>
                  <a:pt x="644857" y="859809"/>
                </a:cubicBezTo>
                <a:cubicBezTo>
                  <a:pt x="643720" y="856397"/>
                  <a:pt x="643692" y="852381"/>
                  <a:pt x="641445" y="849573"/>
                </a:cubicBezTo>
                <a:cubicBezTo>
                  <a:pt x="638883" y="846371"/>
                  <a:pt x="634359" y="845375"/>
                  <a:pt x="631209" y="842750"/>
                </a:cubicBezTo>
                <a:cubicBezTo>
                  <a:pt x="627502" y="839661"/>
                  <a:pt x="624385" y="835926"/>
                  <a:pt x="620973" y="832514"/>
                </a:cubicBezTo>
                <a:cubicBezTo>
                  <a:pt x="610737" y="834789"/>
                  <a:pt x="599644" y="834649"/>
                  <a:pt x="590266" y="839338"/>
                </a:cubicBezTo>
                <a:cubicBezTo>
                  <a:pt x="579265" y="844838"/>
                  <a:pt x="580947" y="854563"/>
                  <a:pt x="576618" y="863221"/>
                </a:cubicBezTo>
                <a:cubicBezTo>
                  <a:pt x="574784" y="866889"/>
                  <a:pt x="573206" y="871182"/>
                  <a:pt x="569794" y="873457"/>
                </a:cubicBezTo>
                <a:cubicBezTo>
                  <a:pt x="565892" y="876058"/>
                  <a:pt x="560695" y="875732"/>
                  <a:pt x="556146" y="876869"/>
                </a:cubicBezTo>
                <a:cubicBezTo>
                  <a:pt x="554537" y="881695"/>
                  <a:pt x="549322" y="896469"/>
                  <a:pt x="549322" y="900752"/>
                </a:cubicBezTo>
                <a:cubicBezTo>
                  <a:pt x="549322" y="905084"/>
                  <a:pt x="554830" y="926196"/>
                  <a:pt x="556146" y="931460"/>
                </a:cubicBezTo>
                <a:cubicBezTo>
                  <a:pt x="555009" y="938284"/>
                  <a:pt x="554091" y="945148"/>
                  <a:pt x="552734" y="951932"/>
                </a:cubicBezTo>
                <a:cubicBezTo>
                  <a:pt x="551814" y="956530"/>
                  <a:pt x="552324" y="961977"/>
                  <a:pt x="549322" y="965579"/>
                </a:cubicBezTo>
                <a:cubicBezTo>
                  <a:pt x="546066" y="969486"/>
                  <a:pt x="540224" y="970128"/>
                  <a:pt x="535675" y="972403"/>
                </a:cubicBezTo>
                <a:cubicBezTo>
                  <a:pt x="531126" y="970128"/>
                  <a:pt x="526042" y="968702"/>
                  <a:pt x="522027" y="965579"/>
                </a:cubicBezTo>
                <a:cubicBezTo>
                  <a:pt x="515679" y="960642"/>
                  <a:pt x="511019" y="953816"/>
                  <a:pt x="504967" y="948520"/>
                </a:cubicBezTo>
                <a:cubicBezTo>
                  <a:pt x="501881" y="945820"/>
                  <a:pt x="498143" y="943971"/>
                  <a:pt x="494731" y="941696"/>
                </a:cubicBezTo>
                <a:cubicBezTo>
                  <a:pt x="476593" y="948498"/>
                  <a:pt x="464256" y="948831"/>
                  <a:pt x="453788" y="965579"/>
                </a:cubicBezTo>
                <a:cubicBezTo>
                  <a:pt x="451303" y="969556"/>
                  <a:pt x="451513" y="974678"/>
                  <a:pt x="450376" y="979227"/>
                </a:cubicBezTo>
                <a:cubicBezTo>
                  <a:pt x="449239" y="996287"/>
                  <a:pt x="450880" y="1013763"/>
                  <a:pt x="446964" y="1030406"/>
                </a:cubicBezTo>
                <a:cubicBezTo>
                  <a:pt x="446025" y="1034398"/>
                  <a:pt x="440787" y="1037810"/>
                  <a:pt x="436728" y="1037230"/>
                </a:cubicBezTo>
                <a:cubicBezTo>
                  <a:pt x="431099" y="1036426"/>
                  <a:pt x="427630" y="1030406"/>
                  <a:pt x="423081" y="1026994"/>
                </a:cubicBezTo>
                <a:cubicBezTo>
                  <a:pt x="411708" y="1029269"/>
                  <a:pt x="400263" y="1031210"/>
                  <a:pt x="388961" y="1033818"/>
                </a:cubicBezTo>
                <a:cubicBezTo>
                  <a:pt x="385457" y="1034627"/>
                  <a:pt x="380972" y="1034422"/>
                  <a:pt x="378725" y="1037230"/>
                </a:cubicBezTo>
                <a:cubicBezTo>
                  <a:pt x="375796" y="1040892"/>
                  <a:pt x="376084" y="1046252"/>
                  <a:pt x="375313" y="1050878"/>
                </a:cubicBezTo>
                <a:cubicBezTo>
                  <a:pt x="373806" y="1059922"/>
                  <a:pt x="373591" y="1069161"/>
                  <a:pt x="371901" y="1078173"/>
                </a:cubicBezTo>
                <a:cubicBezTo>
                  <a:pt x="370173" y="1087391"/>
                  <a:pt x="365078" y="1105469"/>
                  <a:pt x="365078" y="1105469"/>
                </a:cubicBezTo>
                <a:cubicBezTo>
                  <a:pt x="366687" y="1110297"/>
                  <a:pt x="371901" y="1125065"/>
                  <a:pt x="371901" y="1129352"/>
                </a:cubicBezTo>
                <a:cubicBezTo>
                  <a:pt x="371901" y="1136270"/>
                  <a:pt x="369627" y="1143000"/>
                  <a:pt x="368490" y="1149824"/>
                </a:cubicBezTo>
                <a:cubicBezTo>
                  <a:pt x="369627" y="1156648"/>
                  <a:pt x="370544" y="1163512"/>
                  <a:pt x="371901" y="1170296"/>
                </a:cubicBezTo>
                <a:cubicBezTo>
                  <a:pt x="372821" y="1174894"/>
                  <a:pt x="377054" y="1179590"/>
                  <a:pt x="375313" y="1183944"/>
                </a:cubicBezTo>
                <a:cubicBezTo>
                  <a:pt x="373978" y="1187283"/>
                  <a:pt x="368490" y="1186218"/>
                  <a:pt x="365078" y="1187355"/>
                </a:cubicBezTo>
                <a:cubicBezTo>
                  <a:pt x="361666" y="1182806"/>
                  <a:pt x="357856" y="1178530"/>
                  <a:pt x="354842" y="1173708"/>
                </a:cubicBezTo>
                <a:cubicBezTo>
                  <a:pt x="352146" y="1169395"/>
                  <a:pt x="352780" y="1161846"/>
                  <a:pt x="348018" y="1160060"/>
                </a:cubicBezTo>
                <a:cubicBezTo>
                  <a:pt x="341540" y="1157631"/>
                  <a:pt x="334370" y="1162335"/>
                  <a:pt x="327546" y="1163472"/>
                </a:cubicBezTo>
                <a:cubicBezTo>
                  <a:pt x="311903" y="1186936"/>
                  <a:pt x="316491" y="1176163"/>
                  <a:pt x="310487" y="1194179"/>
                </a:cubicBezTo>
                <a:cubicBezTo>
                  <a:pt x="309350" y="1202140"/>
                  <a:pt x="306275" y="1210061"/>
                  <a:pt x="307075" y="1218063"/>
                </a:cubicBezTo>
                <a:cubicBezTo>
                  <a:pt x="307483" y="1222143"/>
                  <a:pt x="310280" y="1226369"/>
                  <a:pt x="313898" y="1228299"/>
                </a:cubicBezTo>
                <a:cubicBezTo>
                  <a:pt x="327875" y="1235754"/>
                  <a:pt x="343741" y="1239009"/>
                  <a:pt x="358254" y="1245358"/>
                </a:cubicBezTo>
                <a:cubicBezTo>
                  <a:pt x="400601" y="1263884"/>
                  <a:pt x="339063" y="1242372"/>
                  <a:pt x="378725" y="1255594"/>
                </a:cubicBezTo>
                <a:cubicBezTo>
                  <a:pt x="375313" y="1261281"/>
                  <a:pt x="373179" y="1267965"/>
                  <a:pt x="368490" y="1272654"/>
                </a:cubicBezTo>
                <a:cubicBezTo>
                  <a:pt x="363801" y="1277343"/>
                  <a:pt x="357054" y="1279375"/>
                  <a:pt x="351430" y="1282890"/>
                </a:cubicBezTo>
                <a:cubicBezTo>
                  <a:pt x="347953" y="1285063"/>
                  <a:pt x="344606" y="1287439"/>
                  <a:pt x="341194" y="1289714"/>
                </a:cubicBezTo>
                <a:cubicBezTo>
                  <a:pt x="337782" y="1295400"/>
                  <a:pt x="330958" y="1300142"/>
                  <a:pt x="330958" y="1306773"/>
                </a:cubicBezTo>
                <a:cubicBezTo>
                  <a:pt x="330958" y="1310370"/>
                  <a:pt x="338201" y="1308190"/>
                  <a:pt x="341194" y="1310185"/>
                </a:cubicBezTo>
                <a:cubicBezTo>
                  <a:pt x="345209" y="1312862"/>
                  <a:pt x="347723" y="1317332"/>
                  <a:pt x="351430" y="1320421"/>
                </a:cubicBezTo>
                <a:cubicBezTo>
                  <a:pt x="358663" y="1326449"/>
                  <a:pt x="366971" y="1329898"/>
                  <a:pt x="375313" y="1334069"/>
                </a:cubicBezTo>
                <a:cubicBezTo>
                  <a:pt x="376450" y="1337481"/>
                  <a:pt x="380575" y="1341221"/>
                  <a:pt x="378725" y="1344305"/>
                </a:cubicBezTo>
                <a:cubicBezTo>
                  <a:pt x="376617" y="1347819"/>
                  <a:pt x="359469" y="1352999"/>
                  <a:pt x="354842" y="1354541"/>
                </a:cubicBezTo>
                <a:cubicBezTo>
                  <a:pt x="330958" y="1353404"/>
                  <a:pt x="306966" y="1353676"/>
                  <a:pt x="283191" y="1351129"/>
                </a:cubicBezTo>
                <a:cubicBezTo>
                  <a:pt x="274958" y="1350247"/>
                  <a:pt x="266090" y="1349053"/>
                  <a:pt x="259307" y="1344305"/>
                </a:cubicBezTo>
                <a:cubicBezTo>
                  <a:pt x="253874" y="1340502"/>
                  <a:pt x="252484" y="1332932"/>
                  <a:pt x="249072" y="1327245"/>
                </a:cubicBezTo>
                <a:cubicBezTo>
                  <a:pt x="247935" y="1322696"/>
                  <a:pt x="246948" y="1318106"/>
                  <a:pt x="245660" y="1313597"/>
                </a:cubicBezTo>
                <a:cubicBezTo>
                  <a:pt x="244672" y="1310139"/>
                  <a:pt x="243028" y="1306872"/>
                  <a:pt x="242248" y="1303361"/>
                </a:cubicBezTo>
                <a:cubicBezTo>
                  <a:pt x="240747" y="1296608"/>
                  <a:pt x="242196" y="1288937"/>
                  <a:pt x="238836" y="1282890"/>
                </a:cubicBezTo>
                <a:cubicBezTo>
                  <a:pt x="236074" y="1277919"/>
                  <a:pt x="230159" y="1275416"/>
                  <a:pt x="225188" y="1272654"/>
                </a:cubicBezTo>
                <a:cubicBezTo>
                  <a:pt x="211594" y="1265102"/>
                  <a:pt x="205754" y="1265681"/>
                  <a:pt x="191069" y="1262418"/>
                </a:cubicBezTo>
                <a:cubicBezTo>
                  <a:pt x="186491" y="1261401"/>
                  <a:pt x="181970" y="1260143"/>
                  <a:pt x="177421" y="1259006"/>
                </a:cubicBezTo>
                <a:cubicBezTo>
                  <a:pt x="154675" y="1260143"/>
                  <a:pt x="131899" y="1260795"/>
                  <a:pt x="109182" y="1262418"/>
                </a:cubicBezTo>
                <a:cubicBezTo>
                  <a:pt x="89904" y="1263795"/>
                  <a:pt x="82168" y="1265774"/>
                  <a:pt x="64827" y="1269242"/>
                </a:cubicBezTo>
                <a:cubicBezTo>
                  <a:pt x="59140" y="1272654"/>
                  <a:pt x="52456" y="1274789"/>
                  <a:pt x="47767" y="1279478"/>
                </a:cubicBezTo>
                <a:cubicBezTo>
                  <a:pt x="45224" y="1282021"/>
                  <a:pt x="46602" y="1286906"/>
                  <a:pt x="44355" y="1289714"/>
                </a:cubicBezTo>
                <a:cubicBezTo>
                  <a:pt x="41793" y="1292916"/>
                  <a:pt x="37531" y="1294263"/>
                  <a:pt x="34119" y="1296538"/>
                </a:cubicBezTo>
                <a:cubicBezTo>
                  <a:pt x="19568" y="1315940"/>
                  <a:pt x="25682" y="1304791"/>
                  <a:pt x="17060" y="1330657"/>
                </a:cubicBezTo>
                <a:lnTo>
                  <a:pt x="17060" y="1330657"/>
                </a:lnTo>
                <a:cubicBezTo>
                  <a:pt x="14785" y="1334069"/>
                  <a:pt x="12070" y="1337225"/>
                  <a:pt x="10236" y="1340893"/>
                </a:cubicBezTo>
                <a:cubicBezTo>
                  <a:pt x="8628" y="1344110"/>
                  <a:pt x="8241" y="1347823"/>
                  <a:pt x="6824" y="1351129"/>
                </a:cubicBezTo>
                <a:cubicBezTo>
                  <a:pt x="4820" y="1355804"/>
                  <a:pt x="2275" y="1360227"/>
                  <a:pt x="0" y="1364776"/>
                </a:cubicBezTo>
                <a:cubicBezTo>
                  <a:pt x="530" y="1366896"/>
                  <a:pt x="4266" y="1391787"/>
                  <a:pt x="13648" y="1388660"/>
                </a:cubicBezTo>
                <a:cubicBezTo>
                  <a:pt x="22803" y="1385608"/>
                  <a:pt x="34119" y="1368188"/>
                  <a:pt x="34119" y="1368188"/>
                </a:cubicBezTo>
                <a:cubicBezTo>
                  <a:pt x="24501" y="1401852"/>
                  <a:pt x="30997" y="1384667"/>
                  <a:pt x="13648" y="1419367"/>
                </a:cubicBezTo>
                <a:lnTo>
                  <a:pt x="6824" y="1433015"/>
                </a:lnTo>
                <a:cubicBezTo>
                  <a:pt x="9099" y="1443251"/>
                  <a:pt x="9884" y="1453936"/>
                  <a:pt x="13648" y="1463723"/>
                </a:cubicBezTo>
                <a:cubicBezTo>
                  <a:pt x="19198" y="1478154"/>
                  <a:pt x="24306" y="1476016"/>
                  <a:pt x="34119" y="1484194"/>
                </a:cubicBezTo>
                <a:cubicBezTo>
                  <a:pt x="37826" y="1487283"/>
                  <a:pt x="40495" y="1491535"/>
                  <a:pt x="44355" y="1494430"/>
                </a:cubicBezTo>
                <a:cubicBezTo>
                  <a:pt x="49660" y="1498409"/>
                  <a:pt x="55791" y="1501151"/>
                  <a:pt x="61415" y="1504666"/>
                </a:cubicBezTo>
                <a:cubicBezTo>
                  <a:pt x="64892" y="1506839"/>
                  <a:pt x="68091" y="1509455"/>
                  <a:pt x="71651" y="1511490"/>
                </a:cubicBezTo>
                <a:cubicBezTo>
                  <a:pt x="76067" y="1514013"/>
                  <a:pt x="81229" y="1515262"/>
                  <a:pt x="85298" y="1518314"/>
                </a:cubicBezTo>
                <a:cubicBezTo>
                  <a:pt x="90445" y="1522174"/>
                  <a:pt x="94061" y="1527774"/>
                  <a:pt x="98946" y="1531961"/>
                </a:cubicBezTo>
                <a:cubicBezTo>
                  <a:pt x="102060" y="1534630"/>
                  <a:pt x="105514" y="1536951"/>
                  <a:pt x="109182" y="1538785"/>
                </a:cubicBezTo>
                <a:cubicBezTo>
                  <a:pt x="114077" y="1541232"/>
                  <a:pt x="128693" y="1544516"/>
                  <a:pt x="133066" y="1545609"/>
                </a:cubicBezTo>
                <a:cubicBezTo>
                  <a:pt x="147851" y="1544472"/>
                  <a:pt x="162846" y="1544930"/>
                  <a:pt x="177421" y="1542197"/>
                </a:cubicBezTo>
                <a:cubicBezTo>
                  <a:pt x="181451" y="1541441"/>
                  <a:pt x="183989" y="1537207"/>
                  <a:pt x="187657" y="1535373"/>
                </a:cubicBezTo>
                <a:cubicBezTo>
                  <a:pt x="190874" y="1533765"/>
                  <a:pt x="194481" y="1533098"/>
                  <a:pt x="197893" y="1531961"/>
                </a:cubicBezTo>
                <a:cubicBezTo>
                  <a:pt x="200167" y="1528549"/>
                  <a:pt x="201379" y="1524109"/>
                  <a:pt x="204716" y="1521726"/>
                </a:cubicBezTo>
                <a:cubicBezTo>
                  <a:pt x="226819" y="1505938"/>
                  <a:pt x="231949" y="1519364"/>
                  <a:pt x="249072" y="1542197"/>
                </a:cubicBezTo>
                <a:cubicBezTo>
                  <a:pt x="252484" y="1546746"/>
                  <a:pt x="254000" y="1553804"/>
                  <a:pt x="259307" y="1555845"/>
                </a:cubicBezTo>
                <a:cubicBezTo>
                  <a:pt x="269975" y="1559948"/>
                  <a:pt x="282054" y="1558120"/>
                  <a:pt x="293427" y="1559257"/>
                </a:cubicBezTo>
                <a:cubicBezTo>
                  <a:pt x="296839" y="1560394"/>
                  <a:pt x="301120" y="1560126"/>
                  <a:pt x="303663" y="1562669"/>
                </a:cubicBezTo>
                <a:cubicBezTo>
                  <a:pt x="308352" y="1567358"/>
                  <a:pt x="310383" y="1574105"/>
                  <a:pt x="313898" y="1579729"/>
                </a:cubicBezTo>
                <a:cubicBezTo>
                  <a:pt x="316071" y="1583206"/>
                  <a:pt x="318097" y="1586814"/>
                  <a:pt x="320722" y="1589964"/>
                </a:cubicBezTo>
                <a:cubicBezTo>
                  <a:pt x="323811" y="1593671"/>
                  <a:pt x="327818" y="1596536"/>
                  <a:pt x="330958" y="1600200"/>
                </a:cubicBezTo>
                <a:cubicBezTo>
                  <a:pt x="350065" y="1622492"/>
                  <a:pt x="331185" y="1606342"/>
                  <a:pt x="354842" y="1624084"/>
                </a:cubicBezTo>
                <a:cubicBezTo>
                  <a:pt x="360528" y="1622947"/>
                  <a:pt x="366984" y="1623746"/>
                  <a:pt x="371901" y="1620672"/>
                </a:cubicBezTo>
                <a:cubicBezTo>
                  <a:pt x="376723" y="1617658"/>
                  <a:pt x="379316" y="1611961"/>
                  <a:pt x="382137" y="1607024"/>
                </a:cubicBezTo>
                <a:cubicBezTo>
                  <a:pt x="384312" y="1603218"/>
                  <a:pt x="388222" y="1586095"/>
                  <a:pt x="388961" y="1583141"/>
                </a:cubicBezTo>
                <a:cubicBezTo>
                  <a:pt x="385549" y="1580866"/>
                  <a:pt x="381625" y="1579217"/>
                  <a:pt x="378725" y="1576317"/>
                </a:cubicBezTo>
                <a:cubicBezTo>
                  <a:pt x="370870" y="1568462"/>
                  <a:pt x="371100" y="1562875"/>
                  <a:pt x="368490" y="1552433"/>
                </a:cubicBezTo>
                <a:cubicBezTo>
                  <a:pt x="406479" y="1533437"/>
                  <a:pt x="358626" y="1556132"/>
                  <a:pt x="395785" y="1542197"/>
                </a:cubicBezTo>
                <a:cubicBezTo>
                  <a:pt x="405677" y="1538487"/>
                  <a:pt x="411185" y="1534205"/>
                  <a:pt x="419669" y="1528550"/>
                </a:cubicBezTo>
                <a:cubicBezTo>
                  <a:pt x="423081" y="1524001"/>
                  <a:pt x="426203" y="1519220"/>
                  <a:pt x="429904" y="1514902"/>
                </a:cubicBezTo>
                <a:cubicBezTo>
                  <a:pt x="433044" y="1511238"/>
                  <a:pt x="437463" y="1508681"/>
                  <a:pt x="440140" y="1504666"/>
                </a:cubicBezTo>
                <a:cubicBezTo>
                  <a:pt x="442135" y="1501673"/>
                  <a:pt x="441557" y="1497423"/>
                  <a:pt x="443552" y="1494430"/>
                </a:cubicBezTo>
                <a:cubicBezTo>
                  <a:pt x="446755" y="1489625"/>
                  <a:pt x="462955" y="1475950"/>
                  <a:pt x="467436" y="1473958"/>
                </a:cubicBezTo>
                <a:cubicBezTo>
                  <a:pt x="472735" y="1471603"/>
                  <a:pt x="478834" y="1471805"/>
                  <a:pt x="484495" y="1470547"/>
                </a:cubicBezTo>
                <a:cubicBezTo>
                  <a:pt x="513462" y="1464111"/>
                  <a:pt x="480610" y="1469640"/>
                  <a:pt x="522027" y="1463723"/>
                </a:cubicBezTo>
                <a:cubicBezTo>
                  <a:pt x="561921" y="1437126"/>
                  <a:pt x="527512" y="1457472"/>
                  <a:pt x="552734" y="1446663"/>
                </a:cubicBezTo>
                <a:cubicBezTo>
                  <a:pt x="557409" y="1444659"/>
                  <a:pt x="561365" y="1440675"/>
                  <a:pt x="566382" y="1439839"/>
                </a:cubicBezTo>
                <a:cubicBezTo>
                  <a:pt x="582128" y="1437215"/>
                  <a:pt x="598258" y="1437940"/>
                  <a:pt x="614149" y="1436427"/>
                </a:cubicBezTo>
                <a:cubicBezTo>
                  <a:pt x="624396" y="1435451"/>
                  <a:pt x="647722" y="1431400"/>
                  <a:pt x="658504" y="1429603"/>
                </a:cubicBezTo>
                <a:cubicBezTo>
                  <a:pt x="662632" y="1426851"/>
                  <a:pt x="684304" y="1416194"/>
                  <a:pt x="685800" y="1405720"/>
                </a:cubicBezTo>
                <a:cubicBezTo>
                  <a:pt x="686463" y="1401078"/>
                  <a:pt x="684485" y="1396266"/>
                  <a:pt x="682388" y="1392072"/>
                </a:cubicBezTo>
                <a:cubicBezTo>
                  <a:pt x="679845" y="1386986"/>
                  <a:pt x="675564" y="1382973"/>
                  <a:pt x="672152" y="1378424"/>
                </a:cubicBezTo>
                <a:cubicBezTo>
                  <a:pt x="671015" y="1373875"/>
                  <a:pt x="668027" y="1369411"/>
                  <a:pt x="668740" y="1364776"/>
                </a:cubicBezTo>
                <a:cubicBezTo>
                  <a:pt x="669352" y="1360798"/>
                  <a:pt x="677142" y="1331409"/>
                  <a:pt x="685800" y="1323833"/>
                </a:cubicBezTo>
                <a:cubicBezTo>
                  <a:pt x="700153" y="1311274"/>
                  <a:pt x="707032" y="1309881"/>
                  <a:pt x="723331" y="1303361"/>
                </a:cubicBezTo>
                <a:cubicBezTo>
                  <a:pt x="726743" y="1299949"/>
                  <a:pt x="729860" y="1296215"/>
                  <a:pt x="733567" y="1293126"/>
                </a:cubicBezTo>
                <a:cubicBezTo>
                  <a:pt x="736717" y="1290501"/>
                  <a:pt x="740903" y="1289202"/>
                  <a:pt x="743803" y="1286302"/>
                </a:cubicBezTo>
                <a:cubicBezTo>
                  <a:pt x="748952" y="1281153"/>
                  <a:pt x="752302" y="1274392"/>
                  <a:pt x="757451" y="1269242"/>
                </a:cubicBezTo>
                <a:cubicBezTo>
                  <a:pt x="761472" y="1265221"/>
                  <a:pt x="767077" y="1263027"/>
                  <a:pt x="771098" y="1259006"/>
                </a:cubicBezTo>
                <a:cubicBezTo>
                  <a:pt x="795255" y="1234848"/>
                  <a:pt x="743340" y="1261912"/>
                  <a:pt x="801806" y="1218063"/>
                </a:cubicBezTo>
                <a:lnTo>
                  <a:pt x="815454" y="1207827"/>
                </a:lnTo>
                <a:cubicBezTo>
                  <a:pt x="816591" y="1204415"/>
                  <a:pt x="816323" y="1200134"/>
                  <a:pt x="818866" y="1197591"/>
                </a:cubicBezTo>
                <a:cubicBezTo>
                  <a:pt x="821409" y="1195048"/>
                  <a:pt x="825505" y="1194179"/>
                  <a:pt x="829101" y="1194179"/>
                </a:cubicBezTo>
                <a:cubicBezTo>
                  <a:pt x="848469" y="1194179"/>
                  <a:pt x="867764" y="1196546"/>
                  <a:pt x="887104" y="1197591"/>
                </a:cubicBezTo>
                <a:lnTo>
                  <a:pt x="955343" y="1201003"/>
                </a:lnTo>
                <a:cubicBezTo>
                  <a:pt x="968050" y="1200209"/>
                  <a:pt x="1033493" y="1196497"/>
                  <a:pt x="1050878" y="1194179"/>
                </a:cubicBezTo>
                <a:cubicBezTo>
                  <a:pt x="1054443" y="1193704"/>
                  <a:pt x="1057746" y="1192030"/>
                  <a:pt x="1061113" y="1190767"/>
                </a:cubicBezTo>
                <a:cubicBezTo>
                  <a:pt x="1066848" y="1188617"/>
                  <a:pt x="1072486" y="1186218"/>
                  <a:pt x="1078173" y="1183944"/>
                </a:cubicBezTo>
                <a:cubicBezTo>
                  <a:pt x="1094799" y="1159006"/>
                  <a:pt x="1074505" y="1190363"/>
                  <a:pt x="1091821" y="1160060"/>
                </a:cubicBezTo>
                <a:cubicBezTo>
                  <a:pt x="1093856" y="1156500"/>
                  <a:pt x="1095308" y="1152208"/>
                  <a:pt x="1098645" y="1149824"/>
                </a:cubicBezTo>
                <a:cubicBezTo>
                  <a:pt x="1103629" y="1146264"/>
                  <a:pt x="1109970" y="1145150"/>
                  <a:pt x="1115704" y="1143000"/>
                </a:cubicBezTo>
                <a:cubicBezTo>
                  <a:pt x="1146370" y="1131500"/>
                  <a:pt x="1154449" y="1138348"/>
                  <a:pt x="1204415" y="1136176"/>
                </a:cubicBezTo>
                <a:cubicBezTo>
                  <a:pt x="1207827" y="1133901"/>
                  <a:pt x="1210983" y="1131186"/>
                  <a:pt x="1214651" y="1129352"/>
                </a:cubicBezTo>
                <a:cubicBezTo>
                  <a:pt x="1230480" y="1121438"/>
                  <a:pt x="1231902" y="1132380"/>
                  <a:pt x="1245358" y="1105469"/>
                </a:cubicBezTo>
                <a:cubicBezTo>
                  <a:pt x="1249531" y="1097124"/>
                  <a:pt x="1253586" y="1090622"/>
                  <a:pt x="1255594" y="1081585"/>
                </a:cubicBezTo>
                <a:cubicBezTo>
                  <a:pt x="1260716" y="1058538"/>
                  <a:pt x="1259172" y="1040674"/>
                  <a:pt x="1269242" y="1016758"/>
                </a:cubicBezTo>
                <a:cubicBezTo>
                  <a:pt x="1272689" y="1008572"/>
                  <a:pt x="1280615" y="1003111"/>
                  <a:pt x="1286301" y="996287"/>
                </a:cubicBezTo>
                <a:cubicBezTo>
                  <a:pt x="1294010" y="973159"/>
                  <a:pt x="1283122" y="1000738"/>
                  <a:pt x="1303361" y="972403"/>
                </a:cubicBezTo>
                <a:cubicBezTo>
                  <a:pt x="1305451" y="969476"/>
                  <a:pt x="1304682" y="965094"/>
                  <a:pt x="1306773" y="962167"/>
                </a:cubicBezTo>
                <a:cubicBezTo>
                  <a:pt x="1310512" y="956932"/>
                  <a:pt x="1316147" y="953328"/>
                  <a:pt x="1320421" y="948520"/>
                </a:cubicBezTo>
                <a:cubicBezTo>
                  <a:pt x="1325259" y="943077"/>
                  <a:pt x="1330029" y="937519"/>
                  <a:pt x="1334069" y="931460"/>
                </a:cubicBezTo>
                <a:cubicBezTo>
                  <a:pt x="1338621" y="924632"/>
                  <a:pt x="1342029" y="915541"/>
                  <a:pt x="1344304" y="907576"/>
                </a:cubicBezTo>
                <a:cubicBezTo>
                  <a:pt x="1346776" y="898923"/>
                  <a:pt x="1347623" y="891871"/>
                  <a:pt x="1351128" y="883693"/>
                </a:cubicBezTo>
                <a:cubicBezTo>
                  <a:pt x="1353132" y="879018"/>
                  <a:pt x="1355948" y="874720"/>
                  <a:pt x="1357952" y="870045"/>
                </a:cubicBezTo>
                <a:cubicBezTo>
                  <a:pt x="1359369" y="866739"/>
                  <a:pt x="1359756" y="863026"/>
                  <a:pt x="1361364" y="859809"/>
                </a:cubicBezTo>
                <a:cubicBezTo>
                  <a:pt x="1364330" y="853878"/>
                  <a:pt x="1368188" y="848436"/>
                  <a:pt x="1371600" y="842750"/>
                </a:cubicBezTo>
                <a:cubicBezTo>
                  <a:pt x="1378701" y="814346"/>
                  <a:pt x="1370055" y="842429"/>
                  <a:pt x="1381836" y="818866"/>
                </a:cubicBezTo>
                <a:cubicBezTo>
                  <a:pt x="1383444" y="815649"/>
                  <a:pt x="1383464" y="811753"/>
                  <a:pt x="1385248" y="808630"/>
                </a:cubicBezTo>
                <a:cubicBezTo>
                  <a:pt x="1388069" y="803693"/>
                  <a:pt x="1392470" y="799804"/>
                  <a:pt x="1395484" y="794982"/>
                </a:cubicBezTo>
                <a:cubicBezTo>
                  <a:pt x="1398179" y="790669"/>
                  <a:pt x="1400033" y="785884"/>
                  <a:pt x="1402307" y="781335"/>
                </a:cubicBezTo>
                <a:cubicBezTo>
                  <a:pt x="1403444" y="775648"/>
                  <a:pt x="1402502" y="769100"/>
                  <a:pt x="1405719" y="764275"/>
                </a:cubicBezTo>
                <a:cubicBezTo>
                  <a:pt x="1411964" y="754907"/>
                  <a:pt x="1421642" y="748352"/>
                  <a:pt x="1429603" y="740391"/>
                </a:cubicBezTo>
                <a:cubicBezTo>
                  <a:pt x="1452687" y="717307"/>
                  <a:pt x="1424660" y="745951"/>
                  <a:pt x="1456898" y="709684"/>
                </a:cubicBezTo>
                <a:cubicBezTo>
                  <a:pt x="1460104" y="706078"/>
                  <a:pt x="1464045" y="703155"/>
                  <a:pt x="1467134" y="699448"/>
                </a:cubicBezTo>
                <a:cubicBezTo>
                  <a:pt x="1469759" y="696298"/>
                  <a:pt x="1471234" y="692277"/>
                  <a:pt x="1473958" y="689212"/>
                </a:cubicBezTo>
                <a:cubicBezTo>
                  <a:pt x="1480369" y="681999"/>
                  <a:pt x="1494430" y="668741"/>
                  <a:pt x="1494430" y="668741"/>
                </a:cubicBezTo>
                <a:cubicBezTo>
                  <a:pt x="1500427" y="650751"/>
                  <a:pt x="1493878" y="665310"/>
                  <a:pt x="1508078" y="648269"/>
                </a:cubicBezTo>
                <a:cubicBezTo>
                  <a:pt x="1510703" y="645119"/>
                  <a:pt x="1512201" y="641119"/>
                  <a:pt x="1514901" y="638033"/>
                </a:cubicBezTo>
                <a:cubicBezTo>
                  <a:pt x="1520197" y="631981"/>
                  <a:pt x="1526665" y="627025"/>
                  <a:pt x="1531961" y="620973"/>
                </a:cubicBezTo>
                <a:cubicBezTo>
                  <a:pt x="1534661" y="617887"/>
                  <a:pt x="1536821" y="614338"/>
                  <a:pt x="1538785" y="610738"/>
                </a:cubicBezTo>
                <a:cubicBezTo>
                  <a:pt x="1543656" y="601808"/>
                  <a:pt x="1552433" y="583442"/>
                  <a:pt x="1552433" y="583442"/>
                </a:cubicBezTo>
                <a:cubicBezTo>
                  <a:pt x="1553570" y="577755"/>
                  <a:pt x="1554808" y="572088"/>
                  <a:pt x="1555845" y="566382"/>
                </a:cubicBezTo>
                <a:cubicBezTo>
                  <a:pt x="1557083" y="559576"/>
                  <a:pt x="1556930" y="552426"/>
                  <a:pt x="1559257" y="545911"/>
                </a:cubicBezTo>
                <a:cubicBezTo>
                  <a:pt x="1562678" y="536331"/>
                  <a:pt x="1568355" y="527714"/>
                  <a:pt x="1572904" y="518615"/>
                </a:cubicBezTo>
                <a:cubicBezTo>
                  <a:pt x="1575179" y="514066"/>
                  <a:pt x="1578494" y="509901"/>
                  <a:pt x="1579728" y="504967"/>
                </a:cubicBezTo>
                <a:cubicBezTo>
                  <a:pt x="1581632" y="497351"/>
                  <a:pt x="1584017" y="483619"/>
                  <a:pt x="1589964" y="477672"/>
                </a:cubicBezTo>
                <a:cubicBezTo>
                  <a:pt x="1593561" y="474075"/>
                  <a:pt x="1599063" y="473123"/>
                  <a:pt x="1603612" y="470848"/>
                </a:cubicBezTo>
                <a:cubicBezTo>
                  <a:pt x="1605826" y="474538"/>
                  <a:pt x="1619041" y="495575"/>
                  <a:pt x="1620672" y="501555"/>
                </a:cubicBezTo>
                <a:cubicBezTo>
                  <a:pt x="1622788" y="509314"/>
                  <a:pt x="1621773" y="517736"/>
                  <a:pt x="1624084" y="525439"/>
                </a:cubicBezTo>
                <a:cubicBezTo>
                  <a:pt x="1625262" y="529367"/>
                  <a:pt x="1628282" y="532525"/>
                  <a:pt x="1630907" y="535675"/>
                </a:cubicBezTo>
                <a:cubicBezTo>
                  <a:pt x="1633996" y="539382"/>
                  <a:pt x="1637436" y="542822"/>
                  <a:pt x="1641143" y="545911"/>
                </a:cubicBezTo>
                <a:cubicBezTo>
                  <a:pt x="1648767" y="552265"/>
                  <a:pt x="1664381" y="559650"/>
                  <a:pt x="1671851" y="562970"/>
                </a:cubicBezTo>
                <a:cubicBezTo>
                  <a:pt x="1675138" y="564431"/>
                  <a:pt x="1678675" y="565245"/>
                  <a:pt x="1682087" y="566382"/>
                </a:cubicBezTo>
                <a:cubicBezTo>
                  <a:pt x="1687773" y="565245"/>
                  <a:pt x="1694254" y="566083"/>
                  <a:pt x="1699146" y="562970"/>
                </a:cubicBezTo>
                <a:cubicBezTo>
                  <a:pt x="1707288" y="557789"/>
                  <a:pt x="1710256" y="544840"/>
                  <a:pt x="1719618" y="542499"/>
                </a:cubicBezTo>
                <a:cubicBezTo>
                  <a:pt x="1736755" y="538215"/>
                  <a:pt x="1728817" y="540570"/>
                  <a:pt x="1743501" y="535675"/>
                </a:cubicBezTo>
                <a:cubicBezTo>
                  <a:pt x="1746913" y="532263"/>
                  <a:pt x="1750073" y="528579"/>
                  <a:pt x="1753737" y="525439"/>
                </a:cubicBezTo>
                <a:cubicBezTo>
                  <a:pt x="1758055" y="521738"/>
                  <a:pt x="1766270" y="520779"/>
                  <a:pt x="1767385" y="515203"/>
                </a:cubicBezTo>
                <a:cubicBezTo>
                  <a:pt x="1768474" y="509758"/>
                  <a:pt x="1767043" y="476988"/>
                  <a:pt x="1760561" y="464024"/>
                </a:cubicBezTo>
                <a:cubicBezTo>
                  <a:pt x="1758727" y="460356"/>
                  <a:pt x="1755571" y="457456"/>
                  <a:pt x="1753737" y="453788"/>
                </a:cubicBezTo>
                <a:cubicBezTo>
                  <a:pt x="1749537" y="445389"/>
                  <a:pt x="1748223" y="430943"/>
                  <a:pt x="1746913" y="423081"/>
                </a:cubicBezTo>
                <a:cubicBezTo>
                  <a:pt x="1743668" y="384139"/>
                  <a:pt x="1740937" y="377624"/>
                  <a:pt x="1746913" y="337782"/>
                </a:cubicBezTo>
                <a:cubicBezTo>
                  <a:pt x="1748886" y="324628"/>
                  <a:pt x="1754822" y="307297"/>
                  <a:pt x="1763973" y="296839"/>
                </a:cubicBezTo>
                <a:cubicBezTo>
                  <a:pt x="1772128" y="287519"/>
                  <a:pt x="1781087" y="285598"/>
                  <a:pt x="1791269" y="279779"/>
                </a:cubicBezTo>
                <a:cubicBezTo>
                  <a:pt x="1794829" y="277745"/>
                  <a:pt x="1798092" y="275230"/>
                  <a:pt x="1801504" y="272955"/>
                </a:cubicBezTo>
                <a:cubicBezTo>
                  <a:pt x="1804916" y="274092"/>
                  <a:pt x="1809197" y="273824"/>
                  <a:pt x="1811740" y="276367"/>
                </a:cubicBezTo>
                <a:cubicBezTo>
                  <a:pt x="1818743" y="283370"/>
                  <a:pt x="1813318" y="307332"/>
                  <a:pt x="1811740" y="310487"/>
                </a:cubicBezTo>
                <a:cubicBezTo>
                  <a:pt x="1809197" y="315573"/>
                  <a:pt x="1802114" y="316702"/>
                  <a:pt x="1798093" y="320723"/>
                </a:cubicBezTo>
                <a:cubicBezTo>
                  <a:pt x="1795194" y="323622"/>
                  <a:pt x="1793729" y="327678"/>
                  <a:pt x="1791269" y="330958"/>
                </a:cubicBezTo>
                <a:cubicBezTo>
                  <a:pt x="1772548" y="355919"/>
                  <a:pt x="1781375" y="338634"/>
                  <a:pt x="1770797" y="365078"/>
                </a:cubicBezTo>
                <a:cubicBezTo>
                  <a:pt x="1771069" y="368339"/>
                  <a:pt x="1772096" y="407238"/>
                  <a:pt x="1777621" y="419669"/>
                </a:cubicBezTo>
                <a:cubicBezTo>
                  <a:pt x="1780314" y="425729"/>
                  <a:pt x="1784636" y="430932"/>
                  <a:pt x="1787857" y="436729"/>
                </a:cubicBezTo>
                <a:cubicBezTo>
                  <a:pt x="1790327" y="441175"/>
                  <a:pt x="1792406" y="445827"/>
                  <a:pt x="1794681" y="450376"/>
                </a:cubicBezTo>
                <a:cubicBezTo>
                  <a:pt x="1795818" y="456063"/>
                  <a:pt x="1796835" y="461775"/>
                  <a:pt x="1798093" y="467436"/>
                </a:cubicBezTo>
                <a:cubicBezTo>
                  <a:pt x="1799110" y="472014"/>
                  <a:pt x="1801504" y="476395"/>
                  <a:pt x="1801504" y="481084"/>
                </a:cubicBezTo>
                <a:cubicBezTo>
                  <a:pt x="1801504" y="503859"/>
                  <a:pt x="1801837" y="526858"/>
                  <a:pt x="1798093" y="549323"/>
                </a:cubicBezTo>
                <a:cubicBezTo>
                  <a:pt x="1797158" y="554932"/>
                  <a:pt x="1791878" y="558949"/>
                  <a:pt x="1787857" y="562970"/>
                </a:cubicBezTo>
                <a:cubicBezTo>
                  <a:pt x="1775975" y="574852"/>
                  <a:pt x="1774076" y="571920"/>
                  <a:pt x="1760561" y="580030"/>
                </a:cubicBezTo>
                <a:cubicBezTo>
                  <a:pt x="1753529" y="584250"/>
                  <a:pt x="1746914" y="589129"/>
                  <a:pt x="1740090" y="593678"/>
                </a:cubicBezTo>
                <a:cubicBezTo>
                  <a:pt x="1736678" y="595953"/>
                  <a:pt x="1733744" y="599205"/>
                  <a:pt x="1729854" y="600502"/>
                </a:cubicBezTo>
                <a:cubicBezTo>
                  <a:pt x="1704933" y="608809"/>
                  <a:pt x="1716360" y="605581"/>
                  <a:pt x="1695734" y="610738"/>
                </a:cubicBezTo>
                <a:cubicBezTo>
                  <a:pt x="1678674" y="608463"/>
                  <a:pt x="1661066" y="608770"/>
                  <a:pt x="1644555" y="603914"/>
                </a:cubicBezTo>
                <a:cubicBezTo>
                  <a:pt x="1640621" y="602757"/>
                  <a:pt x="1640933" y="596240"/>
                  <a:pt x="1637731" y="593678"/>
                </a:cubicBezTo>
                <a:cubicBezTo>
                  <a:pt x="1634923" y="591431"/>
                  <a:pt x="1630907" y="591403"/>
                  <a:pt x="1627495" y="590266"/>
                </a:cubicBezTo>
                <a:cubicBezTo>
                  <a:pt x="1621360" y="586176"/>
                  <a:pt x="1612087" y="578335"/>
                  <a:pt x="1603612" y="580030"/>
                </a:cubicBezTo>
                <a:cubicBezTo>
                  <a:pt x="1596131" y="581526"/>
                  <a:pt x="1589964" y="586854"/>
                  <a:pt x="1583140" y="590266"/>
                </a:cubicBezTo>
                <a:cubicBezTo>
                  <a:pt x="1548425" y="645812"/>
                  <a:pt x="1580527" y="584967"/>
                  <a:pt x="1562669" y="665329"/>
                </a:cubicBezTo>
                <a:cubicBezTo>
                  <a:pt x="1560350" y="675764"/>
                  <a:pt x="1545652" y="683326"/>
                  <a:pt x="1538785" y="689212"/>
                </a:cubicBezTo>
                <a:cubicBezTo>
                  <a:pt x="1535121" y="692352"/>
                  <a:pt x="1532180" y="696270"/>
                  <a:pt x="1528549" y="699448"/>
                </a:cubicBezTo>
                <a:cubicBezTo>
                  <a:pt x="1523069" y="704243"/>
                  <a:pt x="1516970" y="708301"/>
                  <a:pt x="1511490" y="713096"/>
                </a:cubicBezTo>
                <a:cubicBezTo>
                  <a:pt x="1507859" y="716274"/>
                  <a:pt x="1504918" y="720192"/>
                  <a:pt x="1501254" y="723332"/>
                </a:cubicBezTo>
                <a:cubicBezTo>
                  <a:pt x="1496936" y="727033"/>
                  <a:pt x="1491627" y="729546"/>
                  <a:pt x="1487606" y="733567"/>
                </a:cubicBezTo>
                <a:cubicBezTo>
                  <a:pt x="1483585" y="737588"/>
                  <a:pt x="1481071" y="742897"/>
                  <a:pt x="1477370" y="747215"/>
                </a:cubicBezTo>
                <a:cubicBezTo>
                  <a:pt x="1457470" y="770432"/>
                  <a:pt x="1476454" y="741917"/>
                  <a:pt x="1456898" y="774511"/>
                </a:cubicBezTo>
                <a:cubicBezTo>
                  <a:pt x="1455761" y="780197"/>
                  <a:pt x="1454440" y="785850"/>
                  <a:pt x="1453487" y="791570"/>
                </a:cubicBezTo>
                <a:cubicBezTo>
                  <a:pt x="1452165" y="799503"/>
                  <a:pt x="1451652" y="807568"/>
                  <a:pt x="1450075" y="815454"/>
                </a:cubicBezTo>
                <a:cubicBezTo>
                  <a:pt x="1449370" y="818981"/>
                  <a:pt x="1447651" y="822232"/>
                  <a:pt x="1446663" y="825690"/>
                </a:cubicBezTo>
                <a:cubicBezTo>
                  <a:pt x="1445375" y="830199"/>
                  <a:pt x="1445528" y="835239"/>
                  <a:pt x="1443251" y="839338"/>
                </a:cubicBezTo>
                <a:cubicBezTo>
                  <a:pt x="1439714" y="845704"/>
                  <a:pt x="1434152" y="850711"/>
                  <a:pt x="1429603" y="856397"/>
                </a:cubicBezTo>
                <a:cubicBezTo>
                  <a:pt x="1423347" y="875164"/>
                  <a:pt x="1429950" y="858349"/>
                  <a:pt x="1419367" y="876869"/>
                </a:cubicBezTo>
                <a:cubicBezTo>
                  <a:pt x="1416843" y="881285"/>
                  <a:pt x="1415364" y="886285"/>
                  <a:pt x="1412543" y="890517"/>
                </a:cubicBezTo>
                <a:cubicBezTo>
                  <a:pt x="1406235" y="899980"/>
                  <a:pt x="1397158" y="907640"/>
                  <a:pt x="1392072" y="917812"/>
                </a:cubicBezTo>
                <a:cubicBezTo>
                  <a:pt x="1389797" y="922361"/>
                  <a:pt x="1387252" y="926785"/>
                  <a:pt x="1385248" y="931460"/>
                </a:cubicBezTo>
                <a:cubicBezTo>
                  <a:pt x="1381314" y="940640"/>
                  <a:pt x="1380427" y="948742"/>
                  <a:pt x="1378424" y="958755"/>
                </a:cubicBezTo>
                <a:cubicBezTo>
                  <a:pt x="1374073" y="1019663"/>
                  <a:pt x="1379578" y="988642"/>
                  <a:pt x="1368188" y="1030406"/>
                </a:cubicBezTo>
                <a:cubicBezTo>
                  <a:pt x="1364109" y="1045362"/>
                  <a:pt x="1365857" y="1047282"/>
                  <a:pt x="1354540" y="1061114"/>
                </a:cubicBezTo>
                <a:cubicBezTo>
                  <a:pt x="1348429" y="1068583"/>
                  <a:pt x="1341789" y="1075795"/>
                  <a:pt x="1334069" y="1081585"/>
                </a:cubicBezTo>
                <a:cubicBezTo>
                  <a:pt x="1321521" y="1090996"/>
                  <a:pt x="1317374" y="1093101"/>
                  <a:pt x="1306773" y="1105469"/>
                </a:cubicBezTo>
                <a:cubicBezTo>
                  <a:pt x="1304104" y="1108582"/>
                  <a:pt x="1302122" y="1112228"/>
                  <a:pt x="1299949" y="1115705"/>
                </a:cubicBezTo>
                <a:cubicBezTo>
                  <a:pt x="1291530" y="1129175"/>
                  <a:pt x="1289821" y="1130092"/>
                  <a:pt x="1286301" y="1143000"/>
                </a:cubicBezTo>
                <a:cubicBezTo>
                  <a:pt x="1283834" y="1152048"/>
                  <a:pt x="1279478" y="1170296"/>
                  <a:pt x="1279478" y="1170296"/>
                </a:cubicBezTo>
                <a:cubicBezTo>
                  <a:pt x="1278341" y="1189630"/>
                  <a:pt x="1279864" y="1209307"/>
                  <a:pt x="1276066" y="1228299"/>
                </a:cubicBezTo>
                <a:cubicBezTo>
                  <a:pt x="1275120" y="1233031"/>
                  <a:pt x="1269901" y="1235944"/>
                  <a:pt x="1265830" y="1238535"/>
                </a:cubicBezTo>
                <a:cubicBezTo>
                  <a:pt x="1257248" y="1243996"/>
                  <a:pt x="1248509" y="1250187"/>
                  <a:pt x="1238534" y="1252182"/>
                </a:cubicBezTo>
                <a:cubicBezTo>
                  <a:pt x="1217948" y="1256299"/>
                  <a:pt x="1226976" y="1253760"/>
                  <a:pt x="1211239" y="1259006"/>
                </a:cubicBezTo>
                <a:cubicBezTo>
                  <a:pt x="1198728" y="1257869"/>
                  <a:pt x="1186159" y="1257254"/>
                  <a:pt x="1173707" y="1255594"/>
                </a:cubicBezTo>
                <a:cubicBezTo>
                  <a:pt x="1169059" y="1254974"/>
                  <a:pt x="1164450" y="1250536"/>
                  <a:pt x="1160060" y="1252182"/>
                </a:cubicBezTo>
                <a:cubicBezTo>
                  <a:pt x="1154036" y="1254441"/>
                  <a:pt x="1150961" y="1261281"/>
                  <a:pt x="1146412" y="1265830"/>
                </a:cubicBezTo>
                <a:cubicBezTo>
                  <a:pt x="1150961" y="1272654"/>
                  <a:pt x="1153236" y="1281753"/>
                  <a:pt x="1160060" y="1286302"/>
                </a:cubicBezTo>
                <a:cubicBezTo>
                  <a:pt x="1167854" y="1291498"/>
                  <a:pt x="1183682" y="1303274"/>
                  <a:pt x="1194179" y="1306773"/>
                </a:cubicBezTo>
                <a:cubicBezTo>
                  <a:pt x="1206481" y="1310873"/>
                  <a:pt x="1218919" y="1314877"/>
                  <a:pt x="1231710" y="1317009"/>
                </a:cubicBezTo>
                <a:cubicBezTo>
                  <a:pt x="1246337" y="1319447"/>
                  <a:pt x="1261281" y="1319284"/>
                  <a:pt x="1276066" y="1320421"/>
                </a:cubicBezTo>
                <a:cubicBezTo>
                  <a:pt x="1279478" y="1322696"/>
                  <a:pt x="1282374" y="1326067"/>
                  <a:pt x="1286301" y="1327245"/>
                </a:cubicBezTo>
                <a:cubicBezTo>
                  <a:pt x="1308393" y="1333873"/>
                  <a:pt x="1328308" y="1329147"/>
                  <a:pt x="1351128" y="1327245"/>
                </a:cubicBezTo>
                <a:cubicBezTo>
                  <a:pt x="1371294" y="1320523"/>
                  <a:pt x="1364724" y="1321845"/>
                  <a:pt x="1398895" y="1320421"/>
                </a:cubicBezTo>
                <a:cubicBezTo>
                  <a:pt x="1440955" y="1318668"/>
                  <a:pt x="1483056" y="1318146"/>
                  <a:pt x="1525137" y="1317009"/>
                </a:cubicBezTo>
                <a:cubicBezTo>
                  <a:pt x="1529686" y="1318146"/>
                  <a:pt x="1535469" y="1317105"/>
                  <a:pt x="1538785" y="1320421"/>
                </a:cubicBezTo>
                <a:cubicBezTo>
                  <a:pt x="1543116" y="1324752"/>
                  <a:pt x="1543672" y="1331671"/>
                  <a:pt x="1545609" y="1337481"/>
                </a:cubicBezTo>
                <a:cubicBezTo>
                  <a:pt x="1547092" y="1341930"/>
                  <a:pt x="1547733" y="1346620"/>
                  <a:pt x="1549021" y="1351129"/>
                </a:cubicBezTo>
                <a:cubicBezTo>
                  <a:pt x="1550009" y="1354587"/>
                  <a:pt x="1551296" y="1357952"/>
                  <a:pt x="1552433" y="1361364"/>
                </a:cubicBezTo>
                <a:cubicBezTo>
                  <a:pt x="1550158" y="1378424"/>
                  <a:pt x="1551337" y="1396314"/>
                  <a:pt x="1545609" y="1412544"/>
                </a:cubicBezTo>
                <a:cubicBezTo>
                  <a:pt x="1543916" y="1417340"/>
                  <a:pt x="1535868" y="1416111"/>
                  <a:pt x="1531961" y="1419367"/>
                </a:cubicBezTo>
                <a:cubicBezTo>
                  <a:pt x="1528811" y="1421992"/>
                  <a:pt x="1528223" y="1426903"/>
                  <a:pt x="1525137" y="1429603"/>
                </a:cubicBezTo>
                <a:cubicBezTo>
                  <a:pt x="1518965" y="1435004"/>
                  <a:pt x="1510465" y="1437452"/>
                  <a:pt x="1504666" y="1443251"/>
                </a:cubicBezTo>
                <a:cubicBezTo>
                  <a:pt x="1493552" y="1454365"/>
                  <a:pt x="1491123" y="1455009"/>
                  <a:pt x="1484194" y="1467135"/>
                </a:cubicBezTo>
                <a:cubicBezTo>
                  <a:pt x="1481671" y="1471551"/>
                  <a:pt x="1480547" y="1476811"/>
                  <a:pt x="1477370" y="1480782"/>
                </a:cubicBezTo>
                <a:cubicBezTo>
                  <a:pt x="1471341" y="1488318"/>
                  <a:pt x="1465530" y="1496938"/>
                  <a:pt x="1456898" y="1501254"/>
                </a:cubicBezTo>
                <a:cubicBezTo>
                  <a:pt x="1446088" y="1506659"/>
                  <a:pt x="1438461" y="1509456"/>
                  <a:pt x="1429603" y="1518314"/>
                </a:cubicBezTo>
                <a:cubicBezTo>
                  <a:pt x="1426703" y="1521214"/>
                  <a:pt x="1425679" y="1525650"/>
                  <a:pt x="1422779" y="1528550"/>
                </a:cubicBezTo>
                <a:cubicBezTo>
                  <a:pt x="1419879" y="1531449"/>
                  <a:pt x="1416103" y="1533339"/>
                  <a:pt x="1412543" y="1535373"/>
                </a:cubicBezTo>
                <a:cubicBezTo>
                  <a:pt x="1398664" y="1543303"/>
                  <a:pt x="1400176" y="1541877"/>
                  <a:pt x="1385248" y="1545609"/>
                </a:cubicBezTo>
                <a:cubicBezTo>
                  <a:pt x="1369326" y="1544472"/>
                  <a:pt x="1353267" y="1544565"/>
                  <a:pt x="1337481" y="1542197"/>
                </a:cubicBezTo>
                <a:cubicBezTo>
                  <a:pt x="1330367" y="1541130"/>
                  <a:pt x="1323833" y="1537648"/>
                  <a:pt x="1317009" y="1535373"/>
                </a:cubicBezTo>
                <a:cubicBezTo>
                  <a:pt x="1302324" y="1530478"/>
                  <a:pt x="1310262" y="1532833"/>
                  <a:pt x="1293125" y="1528550"/>
                </a:cubicBezTo>
                <a:cubicBezTo>
                  <a:pt x="1288576" y="1526275"/>
                  <a:pt x="1284240" y="1523512"/>
                  <a:pt x="1279478" y="1521726"/>
                </a:cubicBezTo>
                <a:cubicBezTo>
                  <a:pt x="1275087" y="1520079"/>
                  <a:pt x="1270140" y="1520161"/>
                  <a:pt x="1265830" y="1518314"/>
                </a:cubicBezTo>
                <a:cubicBezTo>
                  <a:pt x="1232842" y="1504176"/>
                  <a:pt x="1281128" y="1517874"/>
                  <a:pt x="1241946" y="1508078"/>
                </a:cubicBezTo>
                <a:cubicBezTo>
                  <a:pt x="1238534" y="1505803"/>
                  <a:pt x="1235378" y="1503088"/>
                  <a:pt x="1231710" y="1501254"/>
                </a:cubicBezTo>
                <a:cubicBezTo>
                  <a:pt x="1228493" y="1499646"/>
                  <a:pt x="1224933" y="1498830"/>
                  <a:pt x="1221475" y="1497842"/>
                </a:cubicBezTo>
                <a:cubicBezTo>
                  <a:pt x="1196171" y="1490612"/>
                  <a:pt x="1194527" y="1493543"/>
                  <a:pt x="1156648" y="1491018"/>
                </a:cubicBezTo>
                <a:cubicBezTo>
                  <a:pt x="1150961" y="1489881"/>
                  <a:pt x="1144973" y="1489760"/>
                  <a:pt x="1139588" y="1487606"/>
                </a:cubicBezTo>
                <a:cubicBezTo>
                  <a:pt x="1127782" y="1482884"/>
                  <a:pt x="1117532" y="1474568"/>
                  <a:pt x="1105469" y="1470547"/>
                </a:cubicBezTo>
                <a:cubicBezTo>
                  <a:pt x="1081464" y="1462545"/>
                  <a:pt x="1111099" y="1472960"/>
                  <a:pt x="1081585" y="1460311"/>
                </a:cubicBezTo>
                <a:cubicBezTo>
                  <a:pt x="1070083" y="1455382"/>
                  <a:pt x="1070688" y="1457816"/>
                  <a:pt x="1057701" y="1453487"/>
                </a:cubicBezTo>
                <a:cubicBezTo>
                  <a:pt x="1051891" y="1451550"/>
                  <a:pt x="1046584" y="1448148"/>
                  <a:pt x="1040642" y="1446663"/>
                </a:cubicBezTo>
                <a:cubicBezTo>
                  <a:pt x="1032840" y="1444712"/>
                  <a:pt x="1024691" y="1444573"/>
                  <a:pt x="1016758" y="1443251"/>
                </a:cubicBezTo>
                <a:cubicBezTo>
                  <a:pt x="1011038" y="1442298"/>
                  <a:pt x="1005385" y="1440976"/>
                  <a:pt x="999698" y="1439839"/>
                </a:cubicBezTo>
                <a:cubicBezTo>
                  <a:pt x="995149" y="1434152"/>
                  <a:pt x="989538" y="1429172"/>
                  <a:pt x="986051" y="1422779"/>
                </a:cubicBezTo>
                <a:cubicBezTo>
                  <a:pt x="982607" y="1416464"/>
                  <a:pt x="979227" y="1402308"/>
                  <a:pt x="979227" y="1402308"/>
                </a:cubicBezTo>
                <a:cubicBezTo>
                  <a:pt x="985942" y="1385521"/>
                  <a:pt x="987651" y="1368258"/>
                  <a:pt x="1003110" y="1357952"/>
                </a:cubicBezTo>
                <a:cubicBezTo>
                  <a:pt x="1006102" y="1355957"/>
                  <a:pt x="1009934" y="1355678"/>
                  <a:pt x="1013346" y="1354541"/>
                </a:cubicBezTo>
                <a:cubicBezTo>
                  <a:pt x="1015621" y="1351129"/>
                  <a:pt x="1017545" y="1347455"/>
                  <a:pt x="1020170" y="1344305"/>
                </a:cubicBezTo>
                <a:cubicBezTo>
                  <a:pt x="1023259" y="1340598"/>
                  <a:pt x="1027877" y="1338178"/>
                  <a:pt x="1030406" y="1334069"/>
                </a:cubicBezTo>
                <a:cubicBezTo>
                  <a:pt x="1037070" y="1323240"/>
                  <a:pt x="1047466" y="1299950"/>
                  <a:pt x="1047466" y="1299950"/>
                </a:cubicBezTo>
                <a:cubicBezTo>
                  <a:pt x="1046329" y="1295401"/>
                  <a:pt x="1046983" y="1289964"/>
                  <a:pt x="1044054" y="1286302"/>
                </a:cubicBezTo>
                <a:cubicBezTo>
                  <a:pt x="1038125" y="1278891"/>
                  <a:pt x="1016457" y="1285784"/>
                  <a:pt x="1013346" y="1286302"/>
                </a:cubicBezTo>
                <a:cubicBezTo>
                  <a:pt x="979034" y="1312036"/>
                  <a:pt x="1017976" y="1281824"/>
                  <a:pt x="989463" y="1306773"/>
                </a:cubicBezTo>
                <a:cubicBezTo>
                  <a:pt x="976754" y="1317893"/>
                  <a:pt x="951861" y="1336367"/>
                  <a:pt x="938284" y="1340893"/>
                </a:cubicBezTo>
                <a:lnTo>
                  <a:pt x="928048" y="1344305"/>
                </a:lnTo>
                <a:cubicBezTo>
                  <a:pt x="923499" y="1347717"/>
                  <a:pt x="918680" y="1350796"/>
                  <a:pt x="914400" y="1354541"/>
                </a:cubicBezTo>
                <a:cubicBezTo>
                  <a:pt x="901866" y="1365508"/>
                  <a:pt x="897681" y="1372027"/>
                  <a:pt x="887104" y="1385248"/>
                </a:cubicBezTo>
                <a:cubicBezTo>
                  <a:pt x="880851" y="1404012"/>
                  <a:pt x="887450" y="1387204"/>
                  <a:pt x="876869" y="1405720"/>
                </a:cubicBezTo>
                <a:cubicBezTo>
                  <a:pt x="870122" y="1417526"/>
                  <a:pt x="870461" y="1418119"/>
                  <a:pt x="866633" y="1429603"/>
                </a:cubicBezTo>
                <a:cubicBezTo>
                  <a:pt x="865496" y="1477370"/>
                  <a:pt x="865210" y="1525166"/>
                  <a:pt x="863221" y="1572905"/>
                </a:cubicBezTo>
                <a:cubicBezTo>
                  <a:pt x="862521" y="1589703"/>
                  <a:pt x="854822" y="1597050"/>
                  <a:pt x="863221" y="1613848"/>
                </a:cubicBezTo>
                <a:cubicBezTo>
                  <a:pt x="865055" y="1617516"/>
                  <a:pt x="870557" y="1617772"/>
                  <a:pt x="873457" y="1620672"/>
                </a:cubicBezTo>
                <a:cubicBezTo>
                  <a:pt x="884703" y="1631919"/>
                  <a:pt x="883839" y="1638769"/>
                  <a:pt x="897340" y="1644555"/>
                </a:cubicBezTo>
                <a:cubicBezTo>
                  <a:pt x="901650" y="1646402"/>
                  <a:pt x="906439" y="1646830"/>
                  <a:pt x="910988" y="1647967"/>
                </a:cubicBezTo>
                <a:cubicBezTo>
                  <a:pt x="938276" y="1629778"/>
                  <a:pt x="905309" y="1653648"/>
                  <a:pt x="928048" y="1630908"/>
                </a:cubicBezTo>
                <a:cubicBezTo>
                  <a:pt x="932069" y="1626887"/>
                  <a:pt x="937378" y="1624373"/>
                  <a:pt x="941695" y="1620672"/>
                </a:cubicBezTo>
                <a:cubicBezTo>
                  <a:pt x="945359" y="1617532"/>
                  <a:pt x="948224" y="1613525"/>
                  <a:pt x="951931" y="1610436"/>
                </a:cubicBezTo>
                <a:cubicBezTo>
                  <a:pt x="960750" y="1603087"/>
                  <a:pt x="962144" y="1603620"/>
                  <a:pt x="972403" y="1600200"/>
                </a:cubicBezTo>
                <a:cubicBezTo>
                  <a:pt x="978090" y="1607024"/>
                  <a:pt x="984009" y="1613660"/>
                  <a:pt x="989463" y="1620672"/>
                </a:cubicBezTo>
                <a:cubicBezTo>
                  <a:pt x="991981" y="1623909"/>
                  <a:pt x="993085" y="1628346"/>
                  <a:pt x="996287" y="1630908"/>
                </a:cubicBezTo>
                <a:cubicBezTo>
                  <a:pt x="999095" y="1633155"/>
                  <a:pt x="1003110" y="1633183"/>
                  <a:pt x="1006522" y="1634320"/>
                </a:cubicBezTo>
                <a:cubicBezTo>
                  <a:pt x="1014788" y="1632254"/>
                  <a:pt x="1029185" y="1628424"/>
                  <a:pt x="1037230" y="1627496"/>
                </a:cubicBezTo>
                <a:cubicBezTo>
                  <a:pt x="1061064" y="1624746"/>
                  <a:pt x="1108881" y="1620672"/>
                  <a:pt x="1108881" y="1620672"/>
                </a:cubicBezTo>
                <a:cubicBezTo>
                  <a:pt x="1117979" y="1618397"/>
                  <a:pt x="1127158" y="1611272"/>
                  <a:pt x="1136176" y="1613848"/>
                </a:cubicBezTo>
                <a:cubicBezTo>
                  <a:pt x="1144137" y="1616123"/>
                  <a:pt x="1152027" y="1618664"/>
                  <a:pt x="1160060" y="1620672"/>
                </a:cubicBezTo>
                <a:cubicBezTo>
                  <a:pt x="1170232" y="1623215"/>
                  <a:pt x="1180636" y="1624794"/>
                  <a:pt x="1190767" y="1627496"/>
                </a:cubicBezTo>
                <a:cubicBezTo>
                  <a:pt x="1197717" y="1629349"/>
                  <a:pt x="1204415" y="1632045"/>
                  <a:pt x="1211239" y="1634320"/>
                </a:cubicBezTo>
                <a:cubicBezTo>
                  <a:pt x="1214651" y="1638869"/>
                  <a:pt x="1217730" y="1643688"/>
                  <a:pt x="1221475" y="1647967"/>
                </a:cubicBezTo>
                <a:cubicBezTo>
                  <a:pt x="1229110" y="1656693"/>
                  <a:pt x="1237233" y="1661247"/>
                  <a:pt x="1241946" y="1671851"/>
                </a:cubicBezTo>
                <a:cubicBezTo>
                  <a:pt x="1242663" y="1673465"/>
                  <a:pt x="1251008" y="1702635"/>
                  <a:pt x="1255594" y="1705970"/>
                </a:cubicBezTo>
                <a:cubicBezTo>
                  <a:pt x="1272288" y="1718111"/>
                  <a:pt x="1285316" y="1719421"/>
                  <a:pt x="1303361" y="1723030"/>
                </a:cubicBezTo>
                <a:cubicBezTo>
                  <a:pt x="1307910" y="1728717"/>
                  <a:pt x="1312110" y="1734701"/>
                  <a:pt x="1317009" y="1740090"/>
                </a:cubicBezTo>
                <a:cubicBezTo>
                  <a:pt x="1323501" y="1747231"/>
                  <a:pt x="1331691" y="1752841"/>
                  <a:pt x="1337481" y="1760561"/>
                </a:cubicBezTo>
                <a:lnTo>
                  <a:pt x="1357952" y="1787857"/>
                </a:lnTo>
                <a:cubicBezTo>
                  <a:pt x="1359561" y="1792684"/>
                  <a:pt x="1364776" y="1807457"/>
                  <a:pt x="1364776" y="1811741"/>
                </a:cubicBezTo>
                <a:cubicBezTo>
                  <a:pt x="1364776" y="1825436"/>
                  <a:pt x="1363744" y="1839197"/>
                  <a:pt x="1361364" y="1852684"/>
                </a:cubicBezTo>
                <a:cubicBezTo>
                  <a:pt x="1359883" y="1861075"/>
                  <a:pt x="1351274" y="1875386"/>
                  <a:pt x="1347716" y="1883391"/>
                </a:cubicBezTo>
                <a:cubicBezTo>
                  <a:pt x="1345229" y="1888988"/>
                  <a:pt x="1343167" y="1894764"/>
                  <a:pt x="1340893" y="1900451"/>
                </a:cubicBezTo>
                <a:cubicBezTo>
                  <a:pt x="1343167" y="1911824"/>
                  <a:pt x="1342529" y="1924196"/>
                  <a:pt x="1347716" y="1934570"/>
                </a:cubicBezTo>
                <a:cubicBezTo>
                  <a:pt x="1349991" y="1939119"/>
                  <a:pt x="1357295" y="1938342"/>
                  <a:pt x="1361364" y="1941394"/>
                </a:cubicBezTo>
                <a:cubicBezTo>
                  <a:pt x="1369921" y="1947812"/>
                  <a:pt x="1374752" y="1957930"/>
                  <a:pt x="1385248" y="1961866"/>
                </a:cubicBezTo>
                <a:cubicBezTo>
                  <a:pt x="1390678" y="1963902"/>
                  <a:pt x="1396621" y="1964141"/>
                  <a:pt x="1402307" y="1965278"/>
                </a:cubicBezTo>
                <a:cubicBezTo>
                  <a:pt x="1428133" y="1978191"/>
                  <a:pt x="1452486" y="1992323"/>
                  <a:pt x="1480782" y="1999397"/>
                </a:cubicBezTo>
                <a:cubicBezTo>
                  <a:pt x="1490774" y="2001895"/>
                  <a:pt x="1501305" y="2001281"/>
                  <a:pt x="1511490" y="2002809"/>
                </a:cubicBezTo>
                <a:cubicBezTo>
                  <a:pt x="1524065" y="2004695"/>
                  <a:pt x="1536511" y="2007358"/>
                  <a:pt x="1549021" y="2009633"/>
                </a:cubicBezTo>
                <a:cubicBezTo>
                  <a:pt x="1563806" y="2008496"/>
                  <a:pt x="1578649" y="2007954"/>
                  <a:pt x="1593376" y="2006221"/>
                </a:cubicBezTo>
                <a:cubicBezTo>
                  <a:pt x="1598033" y="2005673"/>
                  <a:pt x="1602350" y="2003183"/>
                  <a:pt x="1607024" y="2002809"/>
                </a:cubicBezTo>
                <a:cubicBezTo>
                  <a:pt x="1630859" y="2000902"/>
                  <a:pt x="1654791" y="2000534"/>
                  <a:pt x="1678675" y="1999397"/>
                </a:cubicBezTo>
                <a:cubicBezTo>
                  <a:pt x="1711169" y="1966903"/>
                  <a:pt x="1687236" y="1987526"/>
                  <a:pt x="1733266" y="1958454"/>
                </a:cubicBezTo>
                <a:cubicBezTo>
                  <a:pt x="1772482" y="1933686"/>
                  <a:pt x="1750290" y="1940262"/>
                  <a:pt x="1784445" y="1934570"/>
                </a:cubicBezTo>
                <a:cubicBezTo>
                  <a:pt x="1790131" y="1930021"/>
                  <a:pt x="1795615" y="1925206"/>
                  <a:pt x="1801504" y="1920923"/>
                </a:cubicBezTo>
                <a:cubicBezTo>
                  <a:pt x="1808137" y="1916099"/>
                  <a:pt x="1817055" y="1913836"/>
                  <a:pt x="1821976" y="1907275"/>
                </a:cubicBezTo>
                <a:cubicBezTo>
                  <a:pt x="1825388" y="1902726"/>
                  <a:pt x="1827894" y="1897328"/>
                  <a:pt x="1832212" y="1893627"/>
                </a:cubicBezTo>
                <a:cubicBezTo>
                  <a:pt x="1840810" y="1886257"/>
                  <a:pt x="1852543" y="1885466"/>
                  <a:pt x="1862919" y="1883391"/>
                </a:cubicBezTo>
                <a:cubicBezTo>
                  <a:pt x="1867468" y="1881116"/>
                  <a:pt x="1871512" y="1876005"/>
                  <a:pt x="1876567" y="1876567"/>
                </a:cubicBezTo>
                <a:cubicBezTo>
                  <a:pt x="1884563" y="1877455"/>
                  <a:pt x="1895888" y="1890209"/>
                  <a:pt x="1903863" y="1893627"/>
                </a:cubicBezTo>
                <a:cubicBezTo>
                  <a:pt x="1908173" y="1895474"/>
                  <a:pt x="1913062" y="1895556"/>
                  <a:pt x="1917510" y="1897039"/>
                </a:cubicBezTo>
                <a:cubicBezTo>
                  <a:pt x="1956050" y="1909886"/>
                  <a:pt x="1915516" y="1899099"/>
                  <a:pt x="1948218" y="1907275"/>
                </a:cubicBezTo>
                <a:cubicBezTo>
                  <a:pt x="1958454" y="1905000"/>
                  <a:pt x="1968458" y="1901067"/>
                  <a:pt x="1978925" y="1900451"/>
                </a:cubicBezTo>
                <a:cubicBezTo>
                  <a:pt x="1988502" y="1899888"/>
                  <a:pt x="2012075" y="1905034"/>
                  <a:pt x="2023281" y="1907275"/>
                </a:cubicBezTo>
                <a:cubicBezTo>
                  <a:pt x="2051953" y="1905069"/>
                  <a:pt x="2064654" y="1907700"/>
                  <a:pt x="2088107" y="1897039"/>
                </a:cubicBezTo>
                <a:cubicBezTo>
                  <a:pt x="2094144" y="1894295"/>
                  <a:pt x="2099649" y="1890482"/>
                  <a:pt x="2105167" y="1886803"/>
                </a:cubicBezTo>
                <a:cubicBezTo>
                  <a:pt x="2109899" y="1883649"/>
                  <a:pt x="2113729" y="1879110"/>
                  <a:pt x="2118815" y="1876567"/>
                </a:cubicBezTo>
                <a:cubicBezTo>
                  <a:pt x="2123009" y="1874470"/>
                  <a:pt x="2127914" y="1874292"/>
                  <a:pt x="2132463" y="1873155"/>
                </a:cubicBezTo>
                <a:cubicBezTo>
                  <a:pt x="2137012" y="1869743"/>
                  <a:pt x="2142956" y="1867651"/>
                  <a:pt x="2146110" y="1862920"/>
                </a:cubicBezTo>
                <a:cubicBezTo>
                  <a:pt x="2160314" y="1841613"/>
                  <a:pt x="2145636" y="1846060"/>
                  <a:pt x="2159758" y="1828800"/>
                </a:cubicBezTo>
                <a:cubicBezTo>
                  <a:pt x="2166888" y="1820086"/>
                  <a:pt x="2177397" y="1814285"/>
                  <a:pt x="2183642" y="1804917"/>
                </a:cubicBezTo>
                <a:cubicBezTo>
                  <a:pt x="2190076" y="1795265"/>
                  <a:pt x="2194935" y="1788329"/>
                  <a:pt x="2200701" y="1777621"/>
                </a:cubicBezTo>
                <a:cubicBezTo>
                  <a:pt x="2205524" y="1768665"/>
                  <a:pt x="2210086" y="1759562"/>
                  <a:pt x="2214349" y="1750326"/>
                </a:cubicBezTo>
                <a:cubicBezTo>
                  <a:pt x="2216916" y="1744765"/>
                  <a:pt x="2219236" y="1739076"/>
                  <a:pt x="2221173" y="1733266"/>
                </a:cubicBezTo>
                <a:cubicBezTo>
                  <a:pt x="2222656" y="1728817"/>
                  <a:pt x="2223448" y="1724167"/>
                  <a:pt x="2224585" y="1719618"/>
                </a:cubicBezTo>
                <a:cubicBezTo>
                  <a:pt x="2223448" y="1702558"/>
                  <a:pt x="2223709" y="1685347"/>
                  <a:pt x="2221173" y="1668439"/>
                </a:cubicBezTo>
                <a:cubicBezTo>
                  <a:pt x="2220087" y="1661199"/>
                  <a:pt x="2201284" y="1624861"/>
                  <a:pt x="2200701" y="1624084"/>
                </a:cubicBezTo>
                <a:cubicBezTo>
                  <a:pt x="2199328" y="1622253"/>
                  <a:pt x="2185455" y="1604280"/>
                  <a:pt x="2183642" y="1600200"/>
                </a:cubicBezTo>
                <a:cubicBezTo>
                  <a:pt x="2179864" y="1591700"/>
                  <a:pt x="2172273" y="1563823"/>
                  <a:pt x="2169994" y="1555845"/>
                </a:cubicBezTo>
                <a:cubicBezTo>
                  <a:pt x="2168937" y="1537872"/>
                  <a:pt x="2170688" y="1495818"/>
                  <a:pt x="2159758" y="1473958"/>
                </a:cubicBezTo>
                <a:cubicBezTo>
                  <a:pt x="2157600" y="1469642"/>
                  <a:pt x="2152577" y="1467457"/>
                  <a:pt x="2149522" y="1463723"/>
                </a:cubicBezTo>
                <a:cubicBezTo>
                  <a:pt x="2120428" y="1428164"/>
                  <a:pt x="2137582" y="1447687"/>
                  <a:pt x="2122227" y="1426191"/>
                </a:cubicBezTo>
                <a:cubicBezTo>
                  <a:pt x="2118922" y="1421564"/>
                  <a:pt x="2115403" y="1417093"/>
                  <a:pt x="2111991" y="1412544"/>
                </a:cubicBezTo>
                <a:cubicBezTo>
                  <a:pt x="2110854" y="1407995"/>
                  <a:pt x="2109242" y="1403538"/>
                  <a:pt x="2108579" y="1398896"/>
                </a:cubicBezTo>
                <a:cubicBezTo>
                  <a:pt x="2106963" y="1387581"/>
                  <a:pt x="2109073" y="1375518"/>
                  <a:pt x="2105167" y="1364776"/>
                </a:cubicBezTo>
                <a:cubicBezTo>
                  <a:pt x="2103938" y="1361396"/>
                  <a:pt x="2098389" y="1362352"/>
                  <a:pt x="2094931" y="1361364"/>
                </a:cubicBezTo>
                <a:cubicBezTo>
                  <a:pt x="2090422" y="1360076"/>
                  <a:pt x="2085952" y="1358397"/>
                  <a:pt x="2081284" y="1357952"/>
                </a:cubicBezTo>
                <a:cubicBezTo>
                  <a:pt x="2062003" y="1356116"/>
                  <a:pt x="2042615" y="1355678"/>
                  <a:pt x="2023281" y="1354541"/>
                </a:cubicBezTo>
                <a:cubicBezTo>
                  <a:pt x="2014655" y="1352816"/>
                  <a:pt x="1999636" y="1351368"/>
                  <a:pt x="1992573" y="1344305"/>
                </a:cubicBezTo>
                <a:cubicBezTo>
                  <a:pt x="1987884" y="1339616"/>
                  <a:pt x="1985749" y="1332932"/>
                  <a:pt x="1982337" y="1327245"/>
                </a:cubicBezTo>
                <a:cubicBezTo>
                  <a:pt x="1984612" y="1314735"/>
                  <a:pt x="1986497" y="1302147"/>
                  <a:pt x="1989161" y="1289714"/>
                </a:cubicBezTo>
                <a:cubicBezTo>
                  <a:pt x="1989915" y="1286197"/>
                  <a:pt x="1992274" y="1283062"/>
                  <a:pt x="1992573" y="1279478"/>
                </a:cubicBezTo>
                <a:cubicBezTo>
                  <a:pt x="1995696" y="1242008"/>
                  <a:pt x="1995245" y="1204254"/>
                  <a:pt x="1999397" y="1166884"/>
                </a:cubicBezTo>
                <a:cubicBezTo>
                  <a:pt x="1999850" y="1162808"/>
                  <a:pt x="2004186" y="1160208"/>
                  <a:pt x="2006221" y="1156648"/>
                </a:cubicBezTo>
                <a:cubicBezTo>
                  <a:pt x="2008745" y="1152232"/>
                  <a:pt x="2010521" y="1147416"/>
                  <a:pt x="2013045" y="1143000"/>
                </a:cubicBezTo>
                <a:cubicBezTo>
                  <a:pt x="2015080" y="1139440"/>
                  <a:pt x="2018203" y="1136511"/>
                  <a:pt x="2019869" y="1132764"/>
                </a:cubicBezTo>
                <a:cubicBezTo>
                  <a:pt x="2022790" y="1126191"/>
                  <a:pt x="2026693" y="1112293"/>
                  <a:pt x="2026693" y="1112293"/>
                </a:cubicBezTo>
                <a:cubicBezTo>
                  <a:pt x="2025556" y="1104332"/>
                  <a:pt x="2028715" y="1094337"/>
                  <a:pt x="2023281" y="1088409"/>
                </a:cubicBezTo>
                <a:cubicBezTo>
                  <a:pt x="2014689" y="1079036"/>
                  <a:pt x="1989161" y="1071350"/>
                  <a:pt x="1989161" y="1071350"/>
                </a:cubicBezTo>
                <a:cubicBezTo>
                  <a:pt x="1965442" y="1083208"/>
                  <a:pt x="1979110" y="1074576"/>
                  <a:pt x="1951630" y="1102057"/>
                </a:cubicBezTo>
                <a:cubicBezTo>
                  <a:pt x="1945202" y="1108486"/>
                  <a:pt x="1938371" y="1113978"/>
                  <a:pt x="1934570" y="1122529"/>
                </a:cubicBezTo>
                <a:cubicBezTo>
                  <a:pt x="1931649" y="1129102"/>
                  <a:pt x="1931736" y="1137015"/>
                  <a:pt x="1927746" y="1143000"/>
                </a:cubicBezTo>
                <a:cubicBezTo>
                  <a:pt x="1914583" y="1162745"/>
                  <a:pt x="1912280" y="1173582"/>
                  <a:pt x="1893627" y="1183944"/>
                </a:cubicBezTo>
                <a:cubicBezTo>
                  <a:pt x="1888273" y="1186918"/>
                  <a:pt x="1882254" y="1188493"/>
                  <a:pt x="1876567" y="1190767"/>
                </a:cubicBezTo>
                <a:cubicBezTo>
                  <a:pt x="1859507" y="1189630"/>
                  <a:pt x="1842381" y="1189243"/>
                  <a:pt x="1825388" y="1187355"/>
                </a:cubicBezTo>
                <a:cubicBezTo>
                  <a:pt x="1811637" y="1185827"/>
                  <a:pt x="1797814" y="1184097"/>
                  <a:pt x="1784445" y="1180532"/>
                </a:cubicBezTo>
                <a:cubicBezTo>
                  <a:pt x="1775299" y="1178093"/>
                  <a:pt x="1768597" y="1166533"/>
                  <a:pt x="1763973" y="1160060"/>
                </a:cubicBezTo>
                <a:cubicBezTo>
                  <a:pt x="1761590" y="1156723"/>
                  <a:pt x="1758983" y="1153492"/>
                  <a:pt x="1757149" y="1149824"/>
                </a:cubicBezTo>
                <a:cubicBezTo>
                  <a:pt x="1755541" y="1146607"/>
                  <a:pt x="1755345" y="1142805"/>
                  <a:pt x="1753737" y="1139588"/>
                </a:cubicBezTo>
                <a:cubicBezTo>
                  <a:pt x="1748987" y="1130088"/>
                  <a:pt x="1744224" y="1126663"/>
                  <a:pt x="1736678" y="1119117"/>
                </a:cubicBezTo>
                <a:cubicBezTo>
                  <a:pt x="1736455" y="1118225"/>
                  <a:pt x="1731634" y="1097458"/>
                  <a:pt x="1729854" y="1095233"/>
                </a:cubicBezTo>
                <a:cubicBezTo>
                  <a:pt x="1727292" y="1092031"/>
                  <a:pt x="1723030" y="1090684"/>
                  <a:pt x="1719618" y="1088409"/>
                </a:cubicBezTo>
                <a:cubicBezTo>
                  <a:pt x="1716870" y="1077418"/>
                  <a:pt x="1716245" y="1070722"/>
                  <a:pt x="1709382" y="1061114"/>
                </a:cubicBezTo>
                <a:cubicBezTo>
                  <a:pt x="1706577" y="1057188"/>
                  <a:pt x="1703555" y="1052838"/>
                  <a:pt x="1699146" y="1050878"/>
                </a:cubicBezTo>
                <a:cubicBezTo>
                  <a:pt x="1692824" y="1048068"/>
                  <a:pt x="1685580" y="1047885"/>
                  <a:pt x="1678675" y="1047466"/>
                </a:cubicBezTo>
                <a:cubicBezTo>
                  <a:pt x="1648003" y="1045607"/>
                  <a:pt x="1617260" y="1045191"/>
                  <a:pt x="1586552" y="1044054"/>
                </a:cubicBezTo>
                <a:cubicBezTo>
                  <a:pt x="1583466" y="1041739"/>
                  <a:pt x="1567654" y="1029487"/>
                  <a:pt x="1562669" y="1026994"/>
                </a:cubicBezTo>
                <a:cubicBezTo>
                  <a:pt x="1559452" y="1025386"/>
                  <a:pt x="1555739" y="1024999"/>
                  <a:pt x="1552433" y="1023582"/>
                </a:cubicBezTo>
                <a:cubicBezTo>
                  <a:pt x="1547758" y="1021578"/>
                  <a:pt x="1543231" y="1019228"/>
                  <a:pt x="1538785" y="1016758"/>
                </a:cubicBezTo>
                <a:cubicBezTo>
                  <a:pt x="1532988" y="1013538"/>
                  <a:pt x="1527349" y="1010038"/>
                  <a:pt x="1521725" y="1006523"/>
                </a:cubicBezTo>
                <a:cubicBezTo>
                  <a:pt x="1518248" y="1004350"/>
                  <a:pt x="1515158" y="1001533"/>
                  <a:pt x="1511490" y="999699"/>
                </a:cubicBezTo>
                <a:cubicBezTo>
                  <a:pt x="1508273" y="998091"/>
                  <a:pt x="1504666" y="997424"/>
                  <a:pt x="1501254" y="996287"/>
                </a:cubicBezTo>
                <a:cubicBezTo>
                  <a:pt x="1498979" y="992875"/>
                  <a:pt x="1497632" y="988613"/>
                  <a:pt x="1494430" y="986051"/>
                </a:cubicBezTo>
                <a:cubicBezTo>
                  <a:pt x="1492205" y="984271"/>
                  <a:pt x="1471438" y="979450"/>
                  <a:pt x="1470546" y="979227"/>
                </a:cubicBezTo>
                <a:cubicBezTo>
                  <a:pt x="1469409" y="975815"/>
                  <a:pt x="1469502" y="971698"/>
                  <a:pt x="1467134" y="968991"/>
                </a:cubicBezTo>
                <a:cubicBezTo>
                  <a:pt x="1423040" y="918597"/>
                  <a:pt x="1461042" y="973500"/>
                  <a:pt x="1439839" y="941696"/>
                </a:cubicBezTo>
                <a:cubicBezTo>
                  <a:pt x="1440976" y="930323"/>
                  <a:pt x="1438855" y="918127"/>
                  <a:pt x="1443251" y="907576"/>
                </a:cubicBezTo>
                <a:cubicBezTo>
                  <a:pt x="1445207" y="902881"/>
                  <a:pt x="1452176" y="902641"/>
                  <a:pt x="1456898" y="900752"/>
                </a:cubicBezTo>
                <a:cubicBezTo>
                  <a:pt x="1463577" y="898081"/>
                  <a:pt x="1470392" y="895674"/>
                  <a:pt x="1477370" y="893929"/>
                </a:cubicBezTo>
                <a:lnTo>
                  <a:pt x="1504666" y="887105"/>
                </a:lnTo>
                <a:lnTo>
                  <a:pt x="1518313" y="883693"/>
                </a:lnTo>
                <a:cubicBezTo>
                  <a:pt x="1530824" y="884830"/>
                  <a:pt x="1543283" y="887105"/>
                  <a:pt x="1555845" y="887105"/>
                </a:cubicBezTo>
                <a:cubicBezTo>
                  <a:pt x="1593673" y="887105"/>
                  <a:pt x="1566502" y="883267"/>
                  <a:pt x="1593376" y="880281"/>
                </a:cubicBezTo>
                <a:cubicBezTo>
                  <a:pt x="1609241" y="878518"/>
                  <a:pt x="1625221" y="878006"/>
                  <a:pt x="1641143" y="876869"/>
                </a:cubicBezTo>
                <a:cubicBezTo>
                  <a:pt x="1645692" y="875732"/>
                  <a:pt x="1651040" y="876271"/>
                  <a:pt x="1654791" y="873457"/>
                </a:cubicBezTo>
                <a:cubicBezTo>
                  <a:pt x="1668509" y="863169"/>
                  <a:pt x="1667352" y="855408"/>
                  <a:pt x="1675263" y="842750"/>
                </a:cubicBezTo>
                <a:cubicBezTo>
                  <a:pt x="1678277" y="837928"/>
                  <a:pt x="1682484" y="833924"/>
                  <a:pt x="1685498" y="829102"/>
                </a:cubicBezTo>
                <a:cubicBezTo>
                  <a:pt x="1688194" y="824789"/>
                  <a:pt x="1688009" y="818150"/>
                  <a:pt x="1692322" y="815454"/>
                </a:cubicBezTo>
                <a:cubicBezTo>
                  <a:pt x="1698189" y="811787"/>
                  <a:pt x="1705970" y="813179"/>
                  <a:pt x="1712794" y="812042"/>
                </a:cubicBezTo>
                <a:cubicBezTo>
                  <a:pt x="1717343" y="808630"/>
                  <a:pt x="1722162" y="805551"/>
                  <a:pt x="1726442" y="801806"/>
                </a:cubicBezTo>
                <a:cubicBezTo>
                  <a:pt x="1731284" y="797569"/>
                  <a:pt x="1734943" y="792018"/>
                  <a:pt x="1740090" y="788158"/>
                </a:cubicBezTo>
                <a:cubicBezTo>
                  <a:pt x="1744159" y="785107"/>
                  <a:pt x="1749188" y="783609"/>
                  <a:pt x="1753737" y="781335"/>
                </a:cubicBezTo>
                <a:cubicBezTo>
                  <a:pt x="1768207" y="759629"/>
                  <a:pt x="1751714" y="779831"/>
                  <a:pt x="1770797" y="767687"/>
                </a:cubicBezTo>
                <a:cubicBezTo>
                  <a:pt x="1780392" y="761581"/>
                  <a:pt x="1788630" y="753524"/>
                  <a:pt x="1798093" y="747215"/>
                </a:cubicBezTo>
                <a:lnTo>
                  <a:pt x="1808328" y="740391"/>
                </a:lnTo>
                <a:cubicBezTo>
                  <a:pt x="1823411" y="717766"/>
                  <a:pt x="1805683" y="742908"/>
                  <a:pt x="1825388" y="719920"/>
                </a:cubicBezTo>
                <a:cubicBezTo>
                  <a:pt x="1844497" y="697627"/>
                  <a:pt x="1825613" y="713780"/>
                  <a:pt x="1849272" y="696036"/>
                </a:cubicBezTo>
                <a:cubicBezTo>
                  <a:pt x="1864228" y="673599"/>
                  <a:pt x="1849414" y="697767"/>
                  <a:pt x="1859507" y="675564"/>
                </a:cubicBezTo>
                <a:cubicBezTo>
                  <a:pt x="1863716" y="666304"/>
                  <a:pt x="1869938" y="657919"/>
                  <a:pt x="1873155" y="648269"/>
                </a:cubicBezTo>
                <a:cubicBezTo>
                  <a:pt x="1874292" y="644857"/>
                  <a:pt x="1875304" y="641401"/>
                  <a:pt x="1876567" y="638033"/>
                </a:cubicBezTo>
                <a:cubicBezTo>
                  <a:pt x="1878718" y="632298"/>
                  <a:pt x="1881454" y="626783"/>
                  <a:pt x="1883391" y="620973"/>
                </a:cubicBezTo>
                <a:cubicBezTo>
                  <a:pt x="1890735" y="598942"/>
                  <a:pt x="1881633" y="615081"/>
                  <a:pt x="1893627" y="597090"/>
                </a:cubicBezTo>
                <a:cubicBezTo>
                  <a:pt x="1894764" y="592541"/>
                  <a:pt x="1894626" y="587463"/>
                  <a:pt x="1897039" y="583442"/>
                </a:cubicBezTo>
                <a:cubicBezTo>
                  <a:pt x="1901609" y="575825"/>
                  <a:pt x="1908549" y="569906"/>
                  <a:pt x="1914098" y="562970"/>
                </a:cubicBezTo>
                <a:cubicBezTo>
                  <a:pt x="1917650" y="558530"/>
                  <a:pt x="1921029" y="553950"/>
                  <a:pt x="1924334" y="549323"/>
                </a:cubicBezTo>
                <a:cubicBezTo>
                  <a:pt x="1933626" y="536315"/>
                  <a:pt x="1931024" y="539423"/>
                  <a:pt x="1937982" y="522027"/>
                </a:cubicBezTo>
                <a:cubicBezTo>
                  <a:pt x="1936845" y="510654"/>
                  <a:pt x="1937140" y="499045"/>
                  <a:pt x="1934570" y="487908"/>
                </a:cubicBezTo>
                <a:cubicBezTo>
                  <a:pt x="1933648" y="483912"/>
                  <a:pt x="1929361" y="481441"/>
                  <a:pt x="1927746" y="477672"/>
                </a:cubicBezTo>
                <a:cubicBezTo>
                  <a:pt x="1925899" y="473362"/>
                  <a:pt x="1926935" y="467926"/>
                  <a:pt x="1924334" y="464024"/>
                </a:cubicBezTo>
                <a:cubicBezTo>
                  <a:pt x="1914913" y="449892"/>
                  <a:pt x="1905465" y="446875"/>
                  <a:pt x="1893627" y="436729"/>
                </a:cubicBezTo>
                <a:cubicBezTo>
                  <a:pt x="1883411" y="427973"/>
                  <a:pt x="1883586" y="426786"/>
                  <a:pt x="1876567" y="416257"/>
                </a:cubicBezTo>
                <a:cubicBezTo>
                  <a:pt x="1875430" y="398060"/>
                  <a:pt x="1874734" y="379830"/>
                  <a:pt x="1873155" y="361666"/>
                </a:cubicBezTo>
                <a:cubicBezTo>
                  <a:pt x="1871853" y="346689"/>
                  <a:pt x="1869208" y="335106"/>
                  <a:pt x="1866331" y="320723"/>
                </a:cubicBezTo>
                <a:cubicBezTo>
                  <a:pt x="1869743" y="305938"/>
                  <a:pt x="1870485" y="290269"/>
                  <a:pt x="1876567" y="276367"/>
                </a:cubicBezTo>
                <a:cubicBezTo>
                  <a:pt x="1878846" y="271157"/>
                  <a:pt x="1885484" y="269286"/>
                  <a:pt x="1890215" y="266132"/>
                </a:cubicBezTo>
                <a:cubicBezTo>
                  <a:pt x="1899142" y="260181"/>
                  <a:pt x="1917510" y="249072"/>
                  <a:pt x="1917510" y="249072"/>
                </a:cubicBezTo>
                <a:cubicBezTo>
                  <a:pt x="1918647" y="245660"/>
                  <a:pt x="1918620" y="241599"/>
                  <a:pt x="1920922" y="238836"/>
                </a:cubicBezTo>
                <a:cubicBezTo>
                  <a:pt x="1923567" y="235662"/>
                  <a:pt x="1940138" y="224888"/>
                  <a:pt x="1944806" y="221776"/>
                </a:cubicBezTo>
                <a:cubicBezTo>
                  <a:pt x="1945943" y="217227"/>
                  <a:pt x="1946121" y="212323"/>
                  <a:pt x="1948218" y="208129"/>
                </a:cubicBezTo>
                <a:cubicBezTo>
                  <a:pt x="1971681" y="161204"/>
                  <a:pt x="1955843" y="205726"/>
                  <a:pt x="1965278" y="177421"/>
                </a:cubicBezTo>
                <a:cubicBezTo>
                  <a:pt x="1962725" y="154445"/>
                  <a:pt x="1969913" y="147725"/>
                  <a:pt x="1951630" y="139890"/>
                </a:cubicBezTo>
                <a:cubicBezTo>
                  <a:pt x="1947320" y="138043"/>
                  <a:pt x="1942531" y="137615"/>
                  <a:pt x="1937982" y="136478"/>
                </a:cubicBezTo>
                <a:lnTo>
                  <a:pt x="1917510" y="122830"/>
                </a:lnTo>
                <a:cubicBezTo>
                  <a:pt x="1906542" y="115518"/>
                  <a:pt x="1901017" y="112259"/>
                  <a:pt x="1890215" y="102358"/>
                </a:cubicBezTo>
                <a:cubicBezTo>
                  <a:pt x="1881915" y="94750"/>
                  <a:pt x="1872576" y="87843"/>
                  <a:pt x="1866331" y="78475"/>
                </a:cubicBezTo>
                <a:cubicBezTo>
                  <a:pt x="1861782" y="71651"/>
                  <a:pt x="1857807" y="64407"/>
                  <a:pt x="1852684" y="58003"/>
                </a:cubicBezTo>
                <a:cubicBezTo>
                  <a:pt x="1848135" y="52317"/>
                  <a:pt x="1843831" y="46424"/>
                  <a:pt x="1839036" y="40944"/>
                </a:cubicBezTo>
                <a:cubicBezTo>
                  <a:pt x="1832129" y="33051"/>
                  <a:pt x="1819771" y="22414"/>
                  <a:pt x="1811740" y="17060"/>
                </a:cubicBezTo>
                <a:cubicBezTo>
                  <a:pt x="1806983" y="13889"/>
                  <a:pt x="1794357" y="8124"/>
                  <a:pt x="1787857" y="6824"/>
                </a:cubicBezTo>
                <a:cubicBezTo>
                  <a:pt x="1779971" y="5247"/>
                  <a:pt x="1771960" y="4352"/>
                  <a:pt x="1763973" y="3412"/>
                </a:cubicBezTo>
                <a:cubicBezTo>
                  <a:pt x="1752622" y="2077"/>
                  <a:pt x="1741227" y="1137"/>
                  <a:pt x="1729854" y="0"/>
                </a:cubicBezTo>
                <a:cubicBezTo>
                  <a:pt x="1700284" y="1137"/>
                  <a:pt x="1670588" y="467"/>
                  <a:pt x="1641143" y="3412"/>
                </a:cubicBezTo>
                <a:cubicBezTo>
                  <a:pt x="1636082" y="3918"/>
                  <a:pt x="1632170" y="8232"/>
                  <a:pt x="1627495" y="10236"/>
                </a:cubicBezTo>
                <a:cubicBezTo>
                  <a:pt x="1624190" y="11653"/>
                  <a:pt x="1620825" y="13173"/>
                  <a:pt x="1617260" y="13648"/>
                </a:cubicBezTo>
                <a:cubicBezTo>
                  <a:pt x="1603685" y="15458"/>
                  <a:pt x="1589955" y="15820"/>
                  <a:pt x="1576316" y="17060"/>
                </a:cubicBezTo>
                <a:lnTo>
                  <a:pt x="1542197" y="20472"/>
                </a:lnTo>
                <a:cubicBezTo>
                  <a:pt x="1538785" y="21609"/>
                  <a:pt x="1535419" y="22896"/>
                  <a:pt x="1531961" y="23884"/>
                </a:cubicBezTo>
                <a:cubicBezTo>
                  <a:pt x="1527452" y="25172"/>
                  <a:pt x="1521315" y="23694"/>
                  <a:pt x="1518313" y="27296"/>
                </a:cubicBezTo>
                <a:cubicBezTo>
                  <a:pt x="1514600" y="31751"/>
                  <a:pt x="1516038" y="38669"/>
                  <a:pt x="1514901" y="44355"/>
                </a:cubicBezTo>
                <a:cubicBezTo>
                  <a:pt x="1516038" y="53454"/>
                  <a:pt x="1514470" y="63325"/>
                  <a:pt x="1518313" y="71651"/>
                </a:cubicBezTo>
                <a:cubicBezTo>
                  <a:pt x="1528189" y="93049"/>
                  <a:pt x="1532094" y="85365"/>
                  <a:pt x="1545609" y="92123"/>
                </a:cubicBezTo>
                <a:cubicBezTo>
                  <a:pt x="1549277" y="93957"/>
                  <a:pt x="1552177" y="97113"/>
                  <a:pt x="1555845" y="98947"/>
                </a:cubicBezTo>
                <a:cubicBezTo>
                  <a:pt x="1559062" y="100555"/>
                  <a:pt x="1562521" y="101849"/>
                  <a:pt x="1566081" y="102358"/>
                </a:cubicBezTo>
                <a:cubicBezTo>
                  <a:pt x="1586471" y="105271"/>
                  <a:pt x="1607024" y="106907"/>
                  <a:pt x="1627495" y="109182"/>
                </a:cubicBezTo>
                <a:cubicBezTo>
                  <a:pt x="1633182" y="114869"/>
                  <a:pt x="1637864" y="121781"/>
                  <a:pt x="1644555" y="126242"/>
                </a:cubicBezTo>
                <a:cubicBezTo>
                  <a:pt x="1646620" y="127619"/>
                  <a:pt x="1674887" y="132991"/>
                  <a:pt x="1675263" y="133066"/>
                </a:cubicBezTo>
                <a:cubicBezTo>
                  <a:pt x="1680949" y="131929"/>
                  <a:pt x="1687603" y="133025"/>
                  <a:pt x="1692322" y="129654"/>
                </a:cubicBezTo>
                <a:cubicBezTo>
                  <a:pt x="1696461" y="126698"/>
                  <a:pt x="1695549" y="119603"/>
                  <a:pt x="1699146" y="116006"/>
                </a:cubicBezTo>
                <a:cubicBezTo>
                  <a:pt x="1703835" y="111317"/>
                  <a:pt x="1710274" y="108736"/>
                  <a:pt x="1716206" y="105770"/>
                </a:cubicBezTo>
                <a:cubicBezTo>
                  <a:pt x="1726911" y="100418"/>
                  <a:pt x="1743855" y="100359"/>
                  <a:pt x="1753737" y="98947"/>
                </a:cubicBezTo>
                <a:cubicBezTo>
                  <a:pt x="1760586" y="97969"/>
                  <a:pt x="1767385" y="96672"/>
                  <a:pt x="1774209" y="95535"/>
                </a:cubicBezTo>
                <a:cubicBezTo>
                  <a:pt x="1781033" y="97809"/>
                  <a:pt x="1788927" y="98042"/>
                  <a:pt x="1794681" y="102358"/>
                </a:cubicBezTo>
                <a:cubicBezTo>
                  <a:pt x="1811205" y="114752"/>
                  <a:pt x="1802933" y="110796"/>
                  <a:pt x="1818564" y="116006"/>
                </a:cubicBezTo>
                <a:cubicBezTo>
                  <a:pt x="1821976" y="119418"/>
                  <a:pt x="1825093" y="123153"/>
                  <a:pt x="1828800" y="126242"/>
                </a:cubicBezTo>
                <a:cubicBezTo>
                  <a:pt x="1831950" y="128867"/>
                  <a:pt x="1836136" y="130166"/>
                  <a:pt x="1839036" y="133066"/>
                </a:cubicBezTo>
                <a:cubicBezTo>
                  <a:pt x="1841936" y="135966"/>
                  <a:pt x="1843191" y="140188"/>
                  <a:pt x="1845860" y="143302"/>
                </a:cubicBezTo>
                <a:cubicBezTo>
                  <a:pt x="1850047" y="148187"/>
                  <a:pt x="1854958" y="152401"/>
                  <a:pt x="1859507" y="156950"/>
                </a:cubicBezTo>
                <a:cubicBezTo>
                  <a:pt x="1860644" y="162636"/>
                  <a:pt x="1865735" y="168940"/>
                  <a:pt x="1862919" y="174009"/>
                </a:cubicBezTo>
                <a:cubicBezTo>
                  <a:pt x="1858936" y="181178"/>
                  <a:pt x="1850404" y="185668"/>
                  <a:pt x="1842448" y="187657"/>
                </a:cubicBezTo>
                <a:cubicBezTo>
                  <a:pt x="1837899" y="188794"/>
                  <a:pt x="1833191" y="189422"/>
                  <a:pt x="1828800" y="191069"/>
                </a:cubicBezTo>
                <a:cubicBezTo>
                  <a:pt x="1824038" y="192855"/>
                  <a:pt x="1820187" y="197174"/>
                  <a:pt x="1815152" y="197893"/>
                </a:cubicBezTo>
                <a:cubicBezTo>
                  <a:pt x="1788037" y="201767"/>
                  <a:pt x="1760561" y="202442"/>
                  <a:pt x="1733266" y="204717"/>
                </a:cubicBezTo>
                <a:lnTo>
                  <a:pt x="1712794" y="211541"/>
                </a:lnTo>
                <a:lnTo>
                  <a:pt x="1702558" y="214952"/>
                </a:lnTo>
                <a:cubicBezTo>
                  <a:pt x="1693239" y="224271"/>
                  <a:pt x="1679568" y="236157"/>
                  <a:pt x="1675263" y="249072"/>
                </a:cubicBezTo>
                <a:cubicBezTo>
                  <a:pt x="1670243" y="264133"/>
                  <a:pt x="1673460" y="256091"/>
                  <a:pt x="1665027" y="272955"/>
                </a:cubicBezTo>
                <a:cubicBezTo>
                  <a:pt x="1667986" y="314381"/>
                  <a:pt x="1673593" y="323191"/>
                  <a:pt x="1658203" y="361666"/>
                </a:cubicBezTo>
                <a:cubicBezTo>
                  <a:pt x="1656411" y="366146"/>
                  <a:pt x="1651379" y="368490"/>
                  <a:pt x="1647967" y="371902"/>
                </a:cubicBezTo>
                <a:cubicBezTo>
                  <a:pt x="1646830" y="375314"/>
                  <a:pt x="1646802" y="379330"/>
                  <a:pt x="1644555" y="382138"/>
                </a:cubicBezTo>
                <a:cubicBezTo>
                  <a:pt x="1639747" y="388148"/>
                  <a:pt x="1622408" y="393725"/>
                  <a:pt x="1617260" y="395785"/>
                </a:cubicBezTo>
                <a:cubicBezTo>
                  <a:pt x="1601338" y="394648"/>
                  <a:pt x="1585059" y="395911"/>
                  <a:pt x="1569493" y="392373"/>
                </a:cubicBezTo>
                <a:cubicBezTo>
                  <a:pt x="1559573" y="390119"/>
                  <a:pt x="1542197" y="378726"/>
                  <a:pt x="1542197" y="378726"/>
                </a:cubicBezTo>
                <a:cubicBezTo>
                  <a:pt x="1541060" y="375314"/>
                  <a:pt x="1540202" y="371796"/>
                  <a:pt x="1538785" y="368490"/>
                </a:cubicBezTo>
                <a:cubicBezTo>
                  <a:pt x="1526136" y="338976"/>
                  <a:pt x="1536551" y="368611"/>
                  <a:pt x="1528549" y="344606"/>
                </a:cubicBezTo>
                <a:cubicBezTo>
                  <a:pt x="1527412" y="329821"/>
                  <a:pt x="1526775" y="314989"/>
                  <a:pt x="1525137" y="300251"/>
                </a:cubicBezTo>
                <a:cubicBezTo>
                  <a:pt x="1524497" y="294487"/>
                  <a:pt x="1525204" y="287831"/>
                  <a:pt x="1521725" y="283191"/>
                </a:cubicBezTo>
                <a:cubicBezTo>
                  <a:pt x="1517746" y="277886"/>
                  <a:pt x="1510463" y="276175"/>
                  <a:pt x="1504666" y="272955"/>
                </a:cubicBezTo>
                <a:cubicBezTo>
                  <a:pt x="1500220" y="270485"/>
                  <a:pt x="1495693" y="268135"/>
                  <a:pt x="1491018" y="266132"/>
                </a:cubicBezTo>
                <a:cubicBezTo>
                  <a:pt x="1476003" y="259698"/>
                  <a:pt x="1476930" y="265693"/>
                  <a:pt x="1460310" y="249072"/>
                </a:cubicBezTo>
                <a:cubicBezTo>
                  <a:pt x="1453486" y="242248"/>
                  <a:pt x="1447869" y="233953"/>
                  <a:pt x="1439839" y="228600"/>
                </a:cubicBezTo>
                <a:cubicBezTo>
                  <a:pt x="1424282" y="218229"/>
                  <a:pt x="1426127" y="220425"/>
                  <a:pt x="1409131" y="201305"/>
                </a:cubicBezTo>
                <a:cubicBezTo>
                  <a:pt x="1406407" y="198240"/>
                  <a:pt x="1404480" y="194546"/>
                  <a:pt x="1402307" y="191069"/>
                </a:cubicBezTo>
                <a:cubicBezTo>
                  <a:pt x="1401124" y="189177"/>
                  <a:pt x="1388848" y="167973"/>
                  <a:pt x="1385248" y="163773"/>
                </a:cubicBezTo>
                <a:cubicBezTo>
                  <a:pt x="1381061" y="158888"/>
                  <a:pt x="1376149" y="154675"/>
                  <a:pt x="1371600" y="150126"/>
                </a:cubicBezTo>
                <a:cubicBezTo>
                  <a:pt x="1369325" y="144439"/>
                  <a:pt x="1368378" y="138019"/>
                  <a:pt x="1364776" y="133066"/>
                </a:cubicBezTo>
                <a:cubicBezTo>
                  <a:pt x="1359100" y="125261"/>
                  <a:pt x="1351128" y="119418"/>
                  <a:pt x="1344304" y="112594"/>
                </a:cubicBezTo>
                <a:lnTo>
                  <a:pt x="1327245" y="81887"/>
                </a:lnTo>
                <a:close/>
              </a:path>
            </a:pathLst>
          </a:custGeom>
          <a:solidFill>
            <a:srgbClr val="FF0000">
              <a:alpha val="40000"/>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407BF0BF-A870-C8A6-7F18-5AA4D5550BF3}"/>
              </a:ext>
            </a:extLst>
          </p:cNvPr>
          <p:cNvSpPr/>
          <p:nvPr/>
        </p:nvSpPr>
        <p:spPr>
          <a:xfrm>
            <a:off x="4576112" y="3694331"/>
            <a:ext cx="307205" cy="163944"/>
          </a:xfrm>
          <a:custGeom>
            <a:avLst/>
            <a:gdLst>
              <a:gd name="csX0" fmla="*/ 303790 w 307205"/>
              <a:gd name="csY0" fmla="*/ 10406 h 163944"/>
              <a:gd name="csX1" fmla="*/ 269670 w 307205"/>
              <a:gd name="csY1" fmla="*/ 170 h 163944"/>
              <a:gd name="csX2" fmla="*/ 228727 w 307205"/>
              <a:gd name="csY2" fmla="*/ 20642 h 163944"/>
              <a:gd name="csX3" fmla="*/ 215079 w 307205"/>
              <a:gd name="csY3" fmla="*/ 24054 h 163944"/>
              <a:gd name="csX4" fmla="*/ 204844 w 307205"/>
              <a:gd name="csY4" fmla="*/ 30878 h 163944"/>
              <a:gd name="csX5" fmla="*/ 174136 w 307205"/>
              <a:gd name="csY5" fmla="*/ 37702 h 163944"/>
              <a:gd name="csX6" fmla="*/ 119545 w 307205"/>
              <a:gd name="csY6" fmla="*/ 44526 h 163944"/>
              <a:gd name="csX7" fmla="*/ 109309 w 307205"/>
              <a:gd name="csY7" fmla="*/ 47938 h 163944"/>
              <a:gd name="csX8" fmla="*/ 75190 w 307205"/>
              <a:gd name="csY8" fmla="*/ 44526 h 163944"/>
              <a:gd name="csX9" fmla="*/ 58130 w 307205"/>
              <a:gd name="csY9" fmla="*/ 37702 h 163944"/>
              <a:gd name="csX10" fmla="*/ 24011 w 307205"/>
              <a:gd name="csY10" fmla="*/ 27466 h 163944"/>
              <a:gd name="csX11" fmla="*/ 3539 w 307205"/>
              <a:gd name="csY11" fmla="*/ 37702 h 163944"/>
              <a:gd name="csX12" fmla="*/ 127 w 307205"/>
              <a:gd name="csY12" fmla="*/ 51350 h 163944"/>
              <a:gd name="csX13" fmla="*/ 6951 w 307205"/>
              <a:gd name="csY13" fmla="*/ 75233 h 163944"/>
              <a:gd name="csX14" fmla="*/ 20599 w 307205"/>
              <a:gd name="csY14" fmla="*/ 82057 h 163944"/>
              <a:gd name="csX15" fmla="*/ 54718 w 307205"/>
              <a:gd name="csY15" fmla="*/ 95705 h 163944"/>
              <a:gd name="csX16" fmla="*/ 61542 w 307205"/>
              <a:gd name="csY16" fmla="*/ 105941 h 163944"/>
              <a:gd name="csX17" fmla="*/ 68366 w 307205"/>
              <a:gd name="csY17" fmla="*/ 153708 h 163944"/>
              <a:gd name="csX18" fmla="*/ 78602 w 307205"/>
              <a:gd name="csY18" fmla="*/ 163944 h 163944"/>
              <a:gd name="csX19" fmla="*/ 116133 w 307205"/>
              <a:gd name="csY19" fmla="*/ 160532 h 163944"/>
              <a:gd name="csX20" fmla="*/ 129781 w 307205"/>
              <a:gd name="csY20" fmla="*/ 136648 h 163944"/>
              <a:gd name="csX21" fmla="*/ 143429 w 307205"/>
              <a:gd name="csY21" fmla="*/ 129824 h 163944"/>
              <a:gd name="csX22" fmla="*/ 215079 w 307205"/>
              <a:gd name="csY22" fmla="*/ 136648 h 163944"/>
              <a:gd name="csX23" fmla="*/ 256023 w 307205"/>
              <a:gd name="csY23" fmla="*/ 126412 h 163944"/>
              <a:gd name="csX24" fmla="*/ 279906 w 307205"/>
              <a:gd name="csY24" fmla="*/ 116176 h 163944"/>
              <a:gd name="csX25" fmla="*/ 293554 w 307205"/>
              <a:gd name="csY25" fmla="*/ 102529 h 163944"/>
              <a:gd name="csX26" fmla="*/ 296966 w 307205"/>
              <a:gd name="csY26" fmla="*/ 85469 h 163944"/>
              <a:gd name="csX27" fmla="*/ 290142 w 307205"/>
              <a:gd name="csY27" fmla="*/ 71821 h 163944"/>
              <a:gd name="csX28" fmla="*/ 286730 w 307205"/>
              <a:gd name="csY28" fmla="*/ 61585 h 163944"/>
              <a:gd name="csX29" fmla="*/ 303790 w 307205"/>
              <a:gd name="csY29" fmla="*/ 47938 h 163944"/>
              <a:gd name="csX30" fmla="*/ 303790 w 307205"/>
              <a:gd name="csY30" fmla="*/ 27466 h 163944"/>
              <a:gd name="csX31" fmla="*/ 303790 w 307205"/>
              <a:gd name="csY31" fmla="*/ 10406 h 1639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307205" h="163944">
                <a:moveTo>
                  <a:pt x="303790" y="10406"/>
                </a:moveTo>
                <a:cubicBezTo>
                  <a:pt x="298103" y="5857"/>
                  <a:pt x="277811" y="-1187"/>
                  <a:pt x="269670" y="170"/>
                </a:cubicBezTo>
                <a:cubicBezTo>
                  <a:pt x="250049" y="3440"/>
                  <a:pt x="245284" y="13284"/>
                  <a:pt x="228727" y="20642"/>
                </a:cubicBezTo>
                <a:cubicBezTo>
                  <a:pt x="224442" y="22547"/>
                  <a:pt x="219628" y="22917"/>
                  <a:pt x="215079" y="24054"/>
                </a:cubicBezTo>
                <a:cubicBezTo>
                  <a:pt x="211667" y="26329"/>
                  <a:pt x="208613" y="29263"/>
                  <a:pt x="204844" y="30878"/>
                </a:cubicBezTo>
                <a:cubicBezTo>
                  <a:pt x="200364" y="32798"/>
                  <a:pt x="177499" y="36955"/>
                  <a:pt x="174136" y="37702"/>
                </a:cubicBezTo>
                <a:cubicBezTo>
                  <a:pt x="141815" y="44884"/>
                  <a:pt x="180893" y="39414"/>
                  <a:pt x="119545" y="44526"/>
                </a:cubicBezTo>
                <a:cubicBezTo>
                  <a:pt x="116133" y="45663"/>
                  <a:pt x="112906" y="47938"/>
                  <a:pt x="109309" y="47938"/>
                </a:cubicBezTo>
                <a:cubicBezTo>
                  <a:pt x="97879" y="47938"/>
                  <a:pt x="86398" y="46768"/>
                  <a:pt x="75190" y="44526"/>
                </a:cubicBezTo>
                <a:cubicBezTo>
                  <a:pt x="69184" y="43325"/>
                  <a:pt x="63886" y="39795"/>
                  <a:pt x="58130" y="37702"/>
                </a:cubicBezTo>
                <a:cubicBezTo>
                  <a:pt x="39856" y="31057"/>
                  <a:pt x="40304" y="31539"/>
                  <a:pt x="24011" y="27466"/>
                </a:cubicBezTo>
                <a:cubicBezTo>
                  <a:pt x="17187" y="30878"/>
                  <a:pt x="8934" y="32307"/>
                  <a:pt x="3539" y="37702"/>
                </a:cubicBezTo>
                <a:cubicBezTo>
                  <a:pt x="223" y="41018"/>
                  <a:pt x="-298" y="46680"/>
                  <a:pt x="127" y="51350"/>
                </a:cubicBezTo>
                <a:cubicBezTo>
                  <a:pt x="877" y="59596"/>
                  <a:pt x="2358" y="68344"/>
                  <a:pt x="6951" y="75233"/>
                </a:cubicBezTo>
                <a:cubicBezTo>
                  <a:pt x="9772" y="79465"/>
                  <a:pt x="15876" y="80168"/>
                  <a:pt x="20599" y="82057"/>
                </a:cubicBezTo>
                <a:cubicBezTo>
                  <a:pt x="62760" y="98922"/>
                  <a:pt x="22711" y="79701"/>
                  <a:pt x="54718" y="95705"/>
                </a:cubicBezTo>
                <a:cubicBezTo>
                  <a:pt x="56993" y="99117"/>
                  <a:pt x="59927" y="102172"/>
                  <a:pt x="61542" y="105941"/>
                </a:cubicBezTo>
                <a:cubicBezTo>
                  <a:pt x="68200" y="121475"/>
                  <a:pt x="63333" y="137352"/>
                  <a:pt x="68366" y="153708"/>
                </a:cubicBezTo>
                <a:cubicBezTo>
                  <a:pt x="69785" y="158320"/>
                  <a:pt x="75190" y="160532"/>
                  <a:pt x="78602" y="163944"/>
                </a:cubicBezTo>
                <a:cubicBezTo>
                  <a:pt x="91112" y="162807"/>
                  <a:pt x="104303" y="164757"/>
                  <a:pt x="116133" y="160532"/>
                </a:cubicBezTo>
                <a:cubicBezTo>
                  <a:pt x="135337" y="153673"/>
                  <a:pt x="120264" y="146165"/>
                  <a:pt x="129781" y="136648"/>
                </a:cubicBezTo>
                <a:cubicBezTo>
                  <a:pt x="133378" y="133051"/>
                  <a:pt x="138880" y="132099"/>
                  <a:pt x="143429" y="129824"/>
                </a:cubicBezTo>
                <a:cubicBezTo>
                  <a:pt x="167312" y="132099"/>
                  <a:pt x="191102" y="135821"/>
                  <a:pt x="215079" y="136648"/>
                </a:cubicBezTo>
                <a:cubicBezTo>
                  <a:pt x="242357" y="137589"/>
                  <a:pt x="236983" y="134572"/>
                  <a:pt x="256023" y="126412"/>
                </a:cubicBezTo>
                <a:cubicBezTo>
                  <a:pt x="266271" y="122020"/>
                  <a:pt x="269847" y="123720"/>
                  <a:pt x="279906" y="116176"/>
                </a:cubicBezTo>
                <a:cubicBezTo>
                  <a:pt x="285053" y="112316"/>
                  <a:pt x="289005" y="107078"/>
                  <a:pt x="293554" y="102529"/>
                </a:cubicBezTo>
                <a:cubicBezTo>
                  <a:pt x="294691" y="96842"/>
                  <a:pt x="297606" y="91233"/>
                  <a:pt x="296966" y="85469"/>
                </a:cubicBezTo>
                <a:cubicBezTo>
                  <a:pt x="296404" y="80414"/>
                  <a:pt x="292146" y="76496"/>
                  <a:pt x="290142" y="71821"/>
                </a:cubicBezTo>
                <a:cubicBezTo>
                  <a:pt x="288725" y="68515"/>
                  <a:pt x="287867" y="64997"/>
                  <a:pt x="286730" y="61585"/>
                </a:cubicBezTo>
                <a:cubicBezTo>
                  <a:pt x="292417" y="57036"/>
                  <a:pt x="299051" y="53467"/>
                  <a:pt x="303790" y="47938"/>
                </a:cubicBezTo>
                <a:cubicBezTo>
                  <a:pt x="308643" y="42277"/>
                  <a:pt x="308036" y="33127"/>
                  <a:pt x="303790" y="27466"/>
                </a:cubicBezTo>
                <a:cubicBezTo>
                  <a:pt x="302264" y="25431"/>
                  <a:pt x="309477" y="14955"/>
                  <a:pt x="303790" y="10406"/>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6312A9E-522A-8B81-F95B-B94FC90C33FF}"/>
              </a:ext>
            </a:extLst>
          </p:cNvPr>
          <p:cNvSpPr/>
          <p:nvPr/>
        </p:nvSpPr>
        <p:spPr>
          <a:xfrm>
            <a:off x="5206802" y="1820228"/>
            <a:ext cx="235424" cy="256520"/>
          </a:xfrm>
          <a:custGeom>
            <a:avLst/>
            <a:gdLst>
              <a:gd name="csX0" fmla="*/ 221776 w 235424"/>
              <a:gd name="csY0" fmla="*/ 17591 h 256520"/>
              <a:gd name="csX1" fmla="*/ 184245 w 235424"/>
              <a:gd name="csY1" fmla="*/ 531 h 256520"/>
              <a:gd name="csX2" fmla="*/ 163773 w 235424"/>
              <a:gd name="csY2" fmla="*/ 10767 h 256520"/>
              <a:gd name="csX3" fmla="*/ 143301 w 235424"/>
              <a:gd name="csY3" fmla="*/ 31238 h 256520"/>
              <a:gd name="csX4" fmla="*/ 139890 w 235424"/>
              <a:gd name="csY4" fmla="*/ 44886 h 256520"/>
              <a:gd name="csX5" fmla="*/ 136478 w 235424"/>
              <a:gd name="csY5" fmla="*/ 55122 h 256520"/>
              <a:gd name="csX6" fmla="*/ 119418 w 235424"/>
              <a:gd name="csY6" fmla="*/ 61946 h 256520"/>
              <a:gd name="csX7" fmla="*/ 17060 w 235424"/>
              <a:gd name="csY7" fmla="*/ 65358 h 256520"/>
              <a:gd name="csX8" fmla="*/ 6824 w 235424"/>
              <a:gd name="csY8" fmla="*/ 72182 h 256520"/>
              <a:gd name="csX9" fmla="*/ 0 w 235424"/>
              <a:gd name="csY9" fmla="*/ 82418 h 256520"/>
              <a:gd name="csX10" fmla="*/ 20472 w 235424"/>
              <a:gd name="csY10" fmla="*/ 123361 h 256520"/>
              <a:gd name="csX11" fmla="*/ 40943 w 235424"/>
              <a:gd name="csY11" fmla="*/ 130185 h 256520"/>
              <a:gd name="csX12" fmla="*/ 78475 w 235424"/>
              <a:gd name="csY12" fmla="*/ 147244 h 256520"/>
              <a:gd name="csX13" fmla="*/ 109182 w 235424"/>
              <a:gd name="csY13" fmla="*/ 164304 h 256520"/>
              <a:gd name="csX14" fmla="*/ 122830 w 235424"/>
              <a:gd name="csY14" fmla="*/ 171128 h 256520"/>
              <a:gd name="csX15" fmla="*/ 136478 w 235424"/>
              <a:gd name="csY15" fmla="*/ 184776 h 256520"/>
              <a:gd name="csX16" fmla="*/ 146713 w 235424"/>
              <a:gd name="csY16" fmla="*/ 191600 h 256520"/>
              <a:gd name="csX17" fmla="*/ 167185 w 235424"/>
              <a:gd name="csY17" fmla="*/ 215483 h 256520"/>
              <a:gd name="csX18" fmla="*/ 180833 w 235424"/>
              <a:gd name="csY18" fmla="*/ 256427 h 256520"/>
              <a:gd name="csX19" fmla="*/ 211540 w 235424"/>
              <a:gd name="csY19" fmla="*/ 249603 h 256520"/>
              <a:gd name="csX20" fmla="*/ 214952 w 235424"/>
              <a:gd name="csY20" fmla="*/ 150656 h 256520"/>
              <a:gd name="csX21" fmla="*/ 232012 w 235424"/>
              <a:gd name="csY21" fmla="*/ 106301 h 256520"/>
              <a:gd name="csX22" fmla="*/ 235424 w 235424"/>
              <a:gd name="csY22" fmla="*/ 92653 h 256520"/>
              <a:gd name="csX23" fmla="*/ 228600 w 235424"/>
              <a:gd name="csY23" fmla="*/ 58534 h 256520"/>
              <a:gd name="csX24" fmla="*/ 221776 w 235424"/>
              <a:gd name="csY24" fmla="*/ 17591 h 2565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35424" h="256520">
                <a:moveTo>
                  <a:pt x="221776" y="17591"/>
                </a:moveTo>
                <a:cubicBezTo>
                  <a:pt x="214384" y="7924"/>
                  <a:pt x="202363" y="-2489"/>
                  <a:pt x="184245" y="531"/>
                </a:cubicBezTo>
                <a:cubicBezTo>
                  <a:pt x="176719" y="1785"/>
                  <a:pt x="169877" y="6189"/>
                  <a:pt x="163773" y="10767"/>
                </a:cubicBezTo>
                <a:cubicBezTo>
                  <a:pt x="156053" y="16557"/>
                  <a:pt x="143301" y="31238"/>
                  <a:pt x="143301" y="31238"/>
                </a:cubicBezTo>
                <a:cubicBezTo>
                  <a:pt x="142164" y="35787"/>
                  <a:pt x="141178" y="40377"/>
                  <a:pt x="139890" y="44886"/>
                </a:cubicBezTo>
                <a:cubicBezTo>
                  <a:pt x="138902" y="48344"/>
                  <a:pt x="139241" y="52820"/>
                  <a:pt x="136478" y="55122"/>
                </a:cubicBezTo>
                <a:cubicBezTo>
                  <a:pt x="131773" y="59043"/>
                  <a:pt x="125105" y="59671"/>
                  <a:pt x="119418" y="61946"/>
                </a:cubicBezTo>
                <a:cubicBezTo>
                  <a:pt x="72407" y="58028"/>
                  <a:pt x="70340" y="55209"/>
                  <a:pt x="17060" y="65358"/>
                </a:cubicBezTo>
                <a:cubicBezTo>
                  <a:pt x="13032" y="66125"/>
                  <a:pt x="10236" y="69907"/>
                  <a:pt x="6824" y="72182"/>
                </a:cubicBezTo>
                <a:cubicBezTo>
                  <a:pt x="4549" y="75594"/>
                  <a:pt x="0" y="78317"/>
                  <a:pt x="0" y="82418"/>
                </a:cubicBezTo>
                <a:cubicBezTo>
                  <a:pt x="0" y="104490"/>
                  <a:pt x="2806" y="114528"/>
                  <a:pt x="20472" y="123361"/>
                </a:cubicBezTo>
                <a:cubicBezTo>
                  <a:pt x="26905" y="126578"/>
                  <a:pt x="34510" y="126968"/>
                  <a:pt x="40943" y="130185"/>
                </a:cubicBezTo>
                <a:cubicBezTo>
                  <a:pt x="90968" y="155198"/>
                  <a:pt x="35005" y="127925"/>
                  <a:pt x="78475" y="147244"/>
                </a:cubicBezTo>
                <a:cubicBezTo>
                  <a:pt x="94826" y="154511"/>
                  <a:pt x="91969" y="154741"/>
                  <a:pt x="109182" y="164304"/>
                </a:cubicBezTo>
                <a:cubicBezTo>
                  <a:pt x="113628" y="166774"/>
                  <a:pt x="118761" y="168076"/>
                  <a:pt x="122830" y="171128"/>
                </a:cubicBezTo>
                <a:cubicBezTo>
                  <a:pt x="127977" y="174988"/>
                  <a:pt x="131593" y="180589"/>
                  <a:pt x="136478" y="184776"/>
                </a:cubicBezTo>
                <a:cubicBezTo>
                  <a:pt x="139591" y="187445"/>
                  <a:pt x="143563" y="188975"/>
                  <a:pt x="146713" y="191600"/>
                </a:cubicBezTo>
                <a:cubicBezTo>
                  <a:pt x="156220" y="199523"/>
                  <a:pt x="159652" y="205439"/>
                  <a:pt x="167185" y="215483"/>
                </a:cubicBezTo>
                <a:cubicBezTo>
                  <a:pt x="167286" y="216391"/>
                  <a:pt x="165115" y="255117"/>
                  <a:pt x="180833" y="256427"/>
                </a:cubicBezTo>
                <a:cubicBezTo>
                  <a:pt x="191282" y="257298"/>
                  <a:pt x="201304" y="251878"/>
                  <a:pt x="211540" y="249603"/>
                </a:cubicBezTo>
                <a:cubicBezTo>
                  <a:pt x="212677" y="216621"/>
                  <a:pt x="211497" y="183477"/>
                  <a:pt x="214952" y="150656"/>
                </a:cubicBezTo>
                <a:cubicBezTo>
                  <a:pt x="217940" y="122266"/>
                  <a:pt x="224538" y="126232"/>
                  <a:pt x="232012" y="106301"/>
                </a:cubicBezTo>
                <a:cubicBezTo>
                  <a:pt x="233659" y="101910"/>
                  <a:pt x="234287" y="97202"/>
                  <a:pt x="235424" y="92653"/>
                </a:cubicBezTo>
                <a:cubicBezTo>
                  <a:pt x="233149" y="81280"/>
                  <a:pt x="232268" y="69537"/>
                  <a:pt x="228600" y="58534"/>
                </a:cubicBezTo>
                <a:cubicBezTo>
                  <a:pt x="220697" y="34825"/>
                  <a:pt x="229168" y="27258"/>
                  <a:pt x="221776" y="17591"/>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2C94C47-F534-856D-3BBB-C1D355EF609D}"/>
              </a:ext>
            </a:extLst>
          </p:cNvPr>
          <p:cNvSpPr/>
          <p:nvPr/>
        </p:nvSpPr>
        <p:spPr>
          <a:xfrm>
            <a:off x="8319224" y="4325964"/>
            <a:ext cx="723176" cy="1104312"/>
          </a:xfrm>
          <a:custGeom>
            <a:avLst/>
            <a:gdLst>
              <a:gd name="csX0" fmla="*/ 166887 w 723176"/>
              <a:gd name="csY0" fmla="*/ 980459 h 1104312"/>
              <a:gd name="csX1" fmla="*/ 215562 w 723176"/>
              <a:gd name="csY1" fmla="*/ 938738 h 1104312"/>
              <a:gd name="csX2" fmla="*/ 229469 w 723176"/>
              <a:gd name="csY2" fmla="*/ 921354 h 1104312"/>
              <a:gd name="csX3" fmla="*/ 236423 w 723176"/>
              <a:gd name="csY3" fmla="*/ 910923 h 1104312"/>
              <a:gd name="csX4" fmla="*/ 260761 w 723176"/>
              <a:gd name="csY4" fmla="*/ 893539 h 1104312"/>
              <a:gd name="csX5" fmla="*/ 267714 w 723176"/>
              <a:gd name="csY5" fmla="*/ 883109 h 1104312"/>
              <a:gd name="csX6" fmla="*/ 281621 w 723176"/>
              <a:gd name="csY6" fmla="*/ 869202 h 1104312"/>
              <a:gd name="csX7" fmla="*/ 285098 w 723176"/>
              <a:gd name="csY7" fmla="*/ 855294 h 1104312"/>
              <a:gd name="csX8" fmla="*/ 295529 w 723176"/>
              <a:gd name="csY8" fmla="*/ 837910 h 1104312"/>
              <a:gd name="csX9" fmla="*/ 271191 w 723176"/>
              <a:gd name="csY9" fmla="*/ 820526 h 1104312"/>
              <a:gd name="csX10" fmla="*/ 260761 w 723176"/>
              <a:gd name="csY10" fmla="*/ 813573 h 1104312"/>
              <a:gd name="csX11" fmla="*/ 146026 w 723176"/>
              <a:gd name="csY11" fmla="*/ 806619 h 1104312"/>
              <a:gd name="csX12" fmla="*/ 132119 w 723176"/>
              <a:gd name="csY12" fmla="*/ 803142 h 1104312"/>
              <a:gd name="csX13" fmla="*/ 121688 w 723176"/>
              <a:gd name="csY13" fmla="*/ 799666 h 1104312"/>
              <a:gd name="csX14" fmla="*/ 97351 w 723176"/>
              <a:gd name="csY14" fmla="*/ 796189 h 1104312"/>
              <a:gd name="csX15" fmla="*/ 83443 w 723176"/>
              <a:gd name="csY15" fmla="*/ 792712 h 1104312"/>
              <a:gd name="csX16" fmla="*/ 31291 w 723176"/>
              <a:gd name="csY16" fmla="*/ 789235 h 1104312"/>
              <a:gd name="csX17" fmla="*/ 52152 w 723176"/>
              <a:gd name="csY17" fmla="*/ 757944 h 1104312"/>
              <a:gd name="csX18" fmla="*/ 83443 w 723176"/>
              <a:gd name="csY18" fmla="*/ 754467 h 1104312"/>
              <a:gd name="csX19" fmla="*/ 139072 w 723176"/>
              <a:gd name="csY19" fmla="*/ 733606 h 1104312"/>
              <a:gd name="csX20" fmla="*/ 149503 w 723176"/>
              <a:gd name="csY20" fmla="*/ 726653 h 1104312"/>
              <a:gd name="csX21" fmla="*/ 159933 w 723176"/>
              <a:gd name="csY21" fmla="*/ 716222 h 1104312"/>
              <a:gd name="csX22" fmla="*/ 177317 w 723176"/>
              <a:gd name="csY22" fmla="*/ 691885 h 1104312"/>
              <a:gd name="csX23" fmla="*/ 187748 w 723176"/>
              <a:gd name="csY23" fmla="*/ 684931 h 1104312"/>
              <a:gd name="csX24" fmla="*/ 222516 w 723176"/>
              <a:gd name="csY24" fmla="*/ 636256 h 1104312"/>
              <a:gd name="csX25" fmla="*/ 229469 w 723176"/>
              <a:gd name="csY25" fmla="*/ 611918 h 1104312"/>
              <a:gd name="csX26" fmla="*/ 232946 w 723176"/>
              <a:gd name="csY26" fmla="*/ 598011 h 1104312"/>
              <a:gd name="csX27" fmla="*/ 239900 w 723176"/>
              <a:gd name="csY27" fmla="*/ 587580 h 1104312"/>
              <a:gd name="csX28" fmla="*/ 243377 w 723176"/>
              <a:gd name="csY28" fmla="*/ 563243 h 1104312"/>
              <a:gd name="csX29" fmla="*/ 250330 w 723176"/>
              <a:gd name="csY29" fmla="*/ 538905 h 1104312"/>
              <a:gd name="csX30" fmla="*/ 257284 w 723176"/>
              <a:gd name="csY30" fmla="*/ 511091 h 1104312"/>
              <a:gd name="csX31" fmla="*/ 260761 w 723176"/>
              <a:gd name="csY31" fmla="*/ 500660 h 1104312"/>
              <a:gd name="csX32" fmla="*/ 264237 w 723176"/>
              <a:gd name="csY32" fmla="*/ 483276 h 1104312"/>
              <a:gd name="csX33" fmla="*/ 267714 w 723176"/>
              <a:gd name="csY33" fmla="*/ 469369 h 1104312"/>
              <a:gd name="csX34" fmla="*/ 260761 w 723176"/>
              <a:gd name="csY34" fmla="*/ 458939 h 1104312"/>
              <a:gd name="csX35" fmla="*/ 208608 w 723176"/>
              <a:gd name="csY35" fmla="*/ 465892 h 1104312"/>
              <a:gd name="csX36" fmla="*/ 194701 w 723176"/>
              <a:gd name="csY36" fmla="*/ 476323 h 1104312"/>
              <a:gd name="csX37" fmla="*/ 184271 w 723176"/>
              <a:gd name="csY37" fmla="*/ 490230 h 1104312"/>
              <a:gd name="csX38" fmla="*/ 159933 w 723176"/>
              <a:gd name="csY38" fmla="*/ 500660 h 1104312"/>
              <a:gd name="csX39" fmla="*/ 139072 w 723176"/>
              <a:gd name="csY39" fmla="*/ 518044 h 1104312"/>
              <a:gd name="csX40" fmla="*/ 118212 w 723176"/>
              <a:gd name="csY40" fmla="*/ 528475 h 1104312"/>
              <a:gd name="csX41" fmla="*/ 83443 w 723176"/>
              <a:gd name="csY41" fmla="*/ 521521 h 1104312"/>
              <a:gd name="csX42" fmla="*/ 55629 w 723176"/>
              <a:gd name="csY42" fmla="*/ 493707 h 1104312"/>
              <a:gd name="csX43" fmla="*/ 45199 w 723176"/>
              <a:gd name="csY43" fmla="*/ 486753 h 1104312"/>
              <a:gd name="csX44" fmla="*/ 34768 w 723176"/>
              <a:gd name="csY44" fmla="*/ 472846 h 1104312"/>
              <a:gd name="csX45" fmla="*/ 24338 w 723176"/>
              <a:gd name="csY45" fmla="*/ 462415 h 1104312"/>
              <a:gd name="csX46" fmla="*/ 34768 w 723176"/>
              <a:gd name="csY46" fmla="*/ 448508 h 1104312"/>
              <a:gd name="csX47" fmla="*/ 45199 w 723176"/>
              <a:gd name="csY47" fmla="*/ 445031 h 1104312"/>
              <a:gd name="csX48" fmla="*/ 86920 w 723176"/>
              <a:gd name="csY48" fmla="*/ 434601 h 1104312"/>
              <a:gd name="csX49" fmla="*/ 111258 w 723176"/>
              <a:gd name="csY49" fmla="*/ 427647 h 1104312"/>
              <a:gd name="csX50" fmla="*/ 135596 w 723176"/>
              <a:gd name="csY50" fmla="*/ 424170 h 1104312"/>
              <a:gd name="csX51" fmla="*/ 159933 w 723176"/>
              <a:gd name="csY51" fmla="*/ 417217 h 1104312"/>
              <a:gd name="csX52" fmla="*/ 163410 w 723176"/>
              <a:gd name="csY52" fmla="*/ 399833 h 1104312"/>
              <a:gd name="csX53" fmla="*/ 170364 w 723176"/>
              <a:gd name="csY53" fmla="*/ 389402 h 1104312"/>
              <a:gd name="csX54" fmla="*/ 198178 w 723176"/>
              <a:gd name="csY54" fmla="*/ 365065 h 1104312"/>
              <a:gd name="csX55" fmla="*/ 222516 w 723176"/>
              <a:gd name="csY55" fmla="*/ 354634 h 1104312"/>
              <a:gd name="csX56" fmla="*/ 229469 w 723176"/>
              <a:gd name="csY56" fmla="*/ 337250 h 1104312"/>
              <a:gd name="csX57" fmla="*/ 208608 w 723176"/>
              <a:gd name="csY57" fmla="*/ 309436 h 1104312"/>
              <a:gd name="csX58" fmla="*/ 184271 w 723176"/>
              <a:gd name="csY58" fmla="*/ 292052 h 1104312"/>
              <a:gd name="csX59" fmla="*/ 166887 w 723176"/>
              <a:gd name="csY59" fmla="*/ 264237 h 1104312"/>
              <a:gd name="csX60" fmla="*/ 146026 w 723176"/>
              <a:gd name="csY60" fmla="*/ 194701 h 1104312"/>
              <a:gd name="csX61" fmla="*/ 128642 w 723176"/>
              <a:gd name="csY61" fmla="*/ 201655 h 1104312"/>
              <a:gd name="csX62" fmla="*/ 97351 w 723176"/>
              <a:gd name="csY62" fmla="*/ 194701 h 1104312"/>
              <a:gd name="csX63" fmla="*/ 83443 w 723176"/>
              <a:gd name="csY63" fmla="*/ 180794 h 1104312"/>
              <a:gd name="csX64" fmla="*/ 69536 w 723176"/>
              <a:gd name="csY64" fmla="*/ 170364 h 1104312"/>
              <a:gd name="csX65" fmla="*/ 52152 w 723176"/>
              <a:gd name="csY65" fmla="*/ 146026 h 1104312"/>
              <a:gd name="csX66" fmla="*/ 41722 w 723176"/>
              <a:gd name="csY66" fmla="*/ 142549 h 1104312"/>
              <a:gd name="csX67" fmla="*/ 27815 w 723176"/>
              <a:gd name="csY67" fmla="*/ 125165 h 1104312"/>
              <a:gd name="csX68" fmla="*/ 3477 w 723176"/>
              <a:gd name="csY68" fmla="*/ 107781 h 1104312"/>
              <a:gd name="csX69" fmla="*/ 0 w 723176"/>
              <a:gd name="csY69" fmla="*/ 90397 h 1104312"/>
              <a:gd name="csX70" fmla="*/ 27815 w 723176"/>
              <a:gd name="csY70" fmla="*/ 38245 h 1104312"/>
              <a:gd name="csX71" fmla="*/ 38245 w 723176"/>
              <a:gd name="csY71" fmla="*/ 17384 h 1104312"/>
              <a:gd name="csX72" fmla="*/ 52152 w 723176"/>
              <a:gd name="csY72" fmla="*/ 13907 h 1104312"/>
              <a:gd name="csX73" fmla="*/ 62583 w 723176"/>
              <a:gd name="csY73" fmla="*/ 17384 h 1104312"/>
              <a:gd name="csX74" fmla="*/ 83443 w 723176"/>
              <a:gd name="csY74" fmla="*/ 34768 h 1104312"/>
              <a:gd name="csX75" fmla="*/ 104304 w 723176"/>
              <a:gd name="csY75" fmla="*/ 45199 h 1104312"/>
              <a:gd name="csX76" fmla="*/ 194701 w 723176"/>
              <a:gd name="csY76" fmla="*/ 69536 h 1104312"/>
              <a:gd name="csX77" fmla="*/ 212085 w 723176"/>
              <a:gd name="csY77" fmla="*/ 79967 h 1104312"/>
              <a:gd name="csX78" fmla="*/ 243377 w 723176"/>
              <a:gd name="csY78" fmla="*/ 104304 h 1104312"/>
              <a:gd name="csX79" fmla="*/ 278145 w 723176"/>
              <a:gd name="csY79" fmla="*/ 121688 h 1104312"/>
              <a:gd name="csX80" fmla="*/ 309436 w 723176"/>
              <a:gd name="csY80" fmla="*/ 146026 h 1104312"/>
              <a:gd name="csX81" fmla="*/ 403310 w 723176"/>
              <a:gd name="csY81" fmla="*/ 163410 h 1104312"/>
              <a:gd name="csX82" fmla="*/ 427647 w 723176"/>
              <a:gd name="csY82" fmla="*/ 177317 h 1104312"/>
              <a:gd name="csX83" fmla="*/ 462415 w 723176"/>
              <a:gd name="csY83" fmla="*/ 191224 h 1104312"/>
              <a:gd name="csX84" fmla="*/ 486753 w 723176"/>
              <a:gd name="csY84" fmla="*/ 159933 h 1104312"/>
              <a:gd name="csX85" fmla="*/ 490230 w 723176"/>
              <a:gd name="csY85" fmla="*/ 146026 h 1104312"/>
              <a:gd name="csX86" fmla="*/ 483276 w 723176"/>
              <a:gd name="csY86" fmla="*/ 48675 h 1104312"/>
              <a:gd name="csX87" fmla="*/ 497183 w 723176"/>
              <a:gd name="csY87" fmla="*/ 0 h 1104312"/>
              <a:gd name="csX88" fmla="*/ 521521 w 723176"/>
              <a:gd name="csY88" fmla="*/ 3477 h 1104312"/>
              <a:gd name="csX89" fmla="*/ 528475 w 723176"/>
              <a:gd name="csY89" fmla="*/ 13907 h 1104312"/>
              <a:gd name="csX90" fmla="*/ 545859 w 723176"/>
              <a:gd name="csY90" fmla="*/ 24338 h 1104312"/>
              <a:gd name="csX91" fmla="*/ 566720 w 723176"/>
              <a:gd name="csY91" fmla="*/ 41722 h 1104312"/>
              <a:gd name="csX92" fmla="*/ 573673 w 723176"/>
              <a:gd name="csY92" fmla="*/ 86920 h 1104312"/>
              <a:gd name="csX93" fmla="*/ 584104 w 723176"/>
              <a:gd name="csY93" fmla="*/ 107781 h 1104312"/>
              <a:gd name="csX94" fmla="*/ 594534 w 723176"/>
              <a:gd name="csY94" fmla="*/ 128642 h 1104312"/>
              <a:gd name="csX95" fmla="*/ 601488 w 723176"/>
              <a:gd name="csY95" fmla="*/ 139072 h 1104312"/>
              <a:gd name="csX96" fmla="*/ 608441 w 723176"/>
              <a:gd name="csY96" fmla="*/ 156456 h 1104312"/>
              <a:gd name="csX97" fmla="*/ 611918 w 723176"/>
              <a:gd name="csY97" fmla="*/ 166887 h 1104312"/>
              <a:gd name="csX98" fmla="*/ 618872 w 723176"/>
              <a:gd name="csY98" fmla="*/ 177317 h 1104312"/>
              <a:gd name="csX99" fmla="*/ 632779 w 723176"/>
              <a:gd name="csY99" fmla="*/ 201655 h 1104312"/>
              <a:gd name="csX100" fmla="*/ 639732 w 723176"/>
              <a:gd name="csY100" fmla="*/ 212085 h 1104312"/>
              <a:gd name="csX101" fmla="*/ 650163 w 723176"/>
              <a:gd name="csY101" fmla="*/ 215562 h 1104312"/>
              <a:gd name="csX102" fmla="*/ 695361 w 723176"/>
              <a:gd name="csY102" fmla="*/ 212085 h 1104312"/>
              <a:gd name="csX103" fmla="*/ 709269 w 723176"/>
              <a:gd name="csY103" fmla="*/ 208608 h 1104312"/>
              <a:gd name="csX104" fmla="*/ 719699 w 723176"/>
              <a:gd name="csY104" fmla="*/ 225993 h 1104312"/>
              <a:gd name="csX105" fmla="*/ 723176 w 723176"/>
              <a:gd name="csY105" fmla="*/ 239900 h 1104312"/>
              <a:gd name="csX106" fmla="*/ 712745 w 723176"/>
              <a:gd name="csY106" fmla="*/ 267714 h 1104312"/>
              <a:gd name="csX107" fmla="*/ 709269 w 723176"/>
              <a:gd name="csY107" fmla="*/ 299005 h 1104312"/>
              <a:gd name="csX108" fmla="*/ 705792 w 723176"/>
              <a:gd name="csY108" fmla="*/ 316389 h 1104312"/>
              <a:gd name="csX109" fmla="*/ 677977 w 723176"/>
              <a:gd name="csY109" fmla="*/ 333773 h 1104312"/>
              <a:gd name="csX110" fmla="*/ 660593 w 723176"/>
              <a:gd name="csY110" fmla="*/ 340727 h 1104312"/>
              <a:gd name="csX111" fmla="*/ 650163 w 723176"/>
              <a:gd name="csY111" fmla="*/ 344204 h 1104312"/>
              <a:gd name="csX112" fmla="*/ 636256 w 723176"/>
              <a:gd name="csY112" fmla="*/ 354634 h 1104312"/>
              <a:gd name="csX113" fmla="*/ 629302 w 723176"/>
              <a:gd name="csY113" fmla="*/ 372018 h 1104312"/>
              <a:gd name="csX114" fmla="*/ 618872 w 723176"/>
              <a:gd name="csY114" fmla="*/ 406786 h 1104312"/>
              <a:gd name="csX115" fmla="*/ 611918 w 723176"/>
              <a:gd name="csY115" fmla="*/ 458939 h 1104312"/>
              <a:gd name="csX116" fmla="*/ 594534 w 723176"/>
              <a:gd name="csY116" fmla="*/ 486753 h 1104312"/>
              <a:gd name="csX117" fmla="*/ 584104 w 723176"/>
              <a:gd name="csY117" fmla="*/ 504137 h 1104312"/>
              <a:gd name="csX118" fmla="*/ 577150 w 723176"/>
              <a:gd name="csY118" fmla="*/ 518044 h 1104312"/>
              <a:gd name="csX119" fmla="*/ 563243 w 723176"/>
              <a:gd name="csY119" fmla="*/ 521521 h 1104312"/>
              <a:gd name="csX120" fmla="*/ 490230 w 723176"/>
              <a:gd name="csY120" fmla="*/ 514567 h 1104312"/>
              <a:gd name="csX121" fmla="*/ 462415 w 723176"/>
              <a:gd name="csY121" fmla="*/ 511091 h 1104312"/>
              <a:gd name="csX122" fmla="*/ 410263 w 723176"/>
              <a:gd name="csY122" fmla="*/ 535428 h 1104312"/>
              <a:gd name="csX123" fmla="*/ 406786 w 723176"/>
              <a:gd name="csY123" fmla="*/ 549335 h 1104312"/>
              <a:gd name="csX124" fmla="*/ 410263 w 723176"/>
              <a:gd name="csY124" fmla="*/ 584104 h 1104312"/>
              <a:gd name="csX125" fmla="*/ 420694 w 723176"/>
              <a:gd name="csY125" fmla="*/ 594534 h 1104312"/>
              <a:gd name="csX126" fmla="*/ 438078 w 723176"/>
              <a:gd name="csY126" fmla="*/ 618872 h 1104312"/>
              <a:gd name="csX127" fmla="*/ 486753 w 723176"/>
              <a:gd name="csY127" fmla="*/ 639732 h 1104312"/>
              <a:gd name="csX128" fmla="*/ 511091 w 723176"/>
              <a:gd name="csY128" fmla="*/ 650163 h 1104312"/>
              <a:gd name="csX129" fmla="*/ 518044 w 723176"/>
              <a:gd name="csY129" fmla="*/ 664070 h 1104312"/>
              <a:gd name="csX130" fmla="*/ 542382 w 723176"/>
              <a:gd name="csY130" fmla="*/ 681454 h 1104312"/>
              <a:gd name="csX131" fmla="*/ 556289 w 723176"/>
              <a:gd name="csY131" fmla="*/ 684931 h 1104312"/>
              <a:gd name="csX132" fmla="*/ 591057 w 723176"/>
              <a:gd name="csY132" fmla="*/ 681454 h 1104312"/>
              <a:gd name="csX133" fmla="*/ 601488 w 723176"/>
              <a:gd name="csY133" fmla="*/ 677977 h 1104312"/>
              <a:gd name="csX134" fmla="*/ 611918 w 723176"/>
              <a:gd name="csY134" fmla="*/ 684931 h 1104312"/>
              <a:gd name="csX135" fmla="*/ 618872 w 723176"/>
              <a:gd name="csY135" fmla="*/ 695361 h 1104312"/>
              <a:gd name="csX136" fmla="*/ 629302 w 723176"/>
              <a:gd name="csY136" fmla="*/ 716222 h 1104312"/>
              <a:gd name="csX137" fmla="*/ 618872 w 723176"/>
              <a:gd name="csY137" fmla="*/ 733606 h 1104312"/>
              <a:gd name="csX138" fmla="*/ 608441 w 723176"/>
              <a:gd name="csY138" fmla="*/ 737083 h 1104312"/>
              <a:gd name="csX139" fmla="*/ 559766 w 723176"/>
              <a:gd name="csY139" fmla="*/ 740560 h 1104312"/>
              <a:gd name="csX140" fmla="*/ 518044 w 723176"/>
              <a:gd name="csY140" fmla="*/ 747513 h 1104312"/>
              <a:gd name="csX141" fmla="*/ 497183 w 723176"/>
              <a:gd name="csY141" fmla="*/ 764897 h 1104312"/>
              <a:gd name="csX142" fmla="*/ 462415 w 723176"/>
              <a:gd name="csY142" fmla="*/ 796189 h 1104312"/>
              <a:gd name="csX143" fmla="*/ 455462 w 723176"/>
              <a:gd name="csY143" fmla="*/ 806619 h 1104312"/>
              <a:gd name="csX144" fmla="*/ 445031 w 723176"/>
              <a:gd name="csY144" fmla="*/ 813573 h 1104312"/>
              <a:gd name="csX145" fmla="*/ 434601 w 723176"/>
              <a:gd name="csY145" fmla="*/ 824003 h 1104312"/>
              <a:gd name="csX146" fmla="*/ 410263 w 723176"/>
              <a:gd name="csY146" fmla="*/ 848341 h 1104312"/>
              <a:gd name="csX147" fmla="*/ 399833 w 723176"/>
              <a:gd name="csY147" fmla="*/ 883109 h 1104312"/>
              <a:gd name="csX148" fmla="*/ 389402 w 723176"/>
              <a:gd name="csY148" fmla="*/ 893539 h 1104312"/>
              <a:gd name="csX149" fmla="*/ 365065 w 723176"/>
              <a:gd name="csY149" fmla="*/ 931784 h 1104312"/>
              <a:gd name="csX150" fmla="*/ 358111 w 723176"/>
              <a:gd name="csY150" fmla="*/ 942215 h 1104312"/>
              <a:gd name="csX151" fmla="*/ 347681 w 723176"/>
              <a:gd name="csY151" fmla="*/ 952645 h 1104312"/>
              <a:gd name="csX152" fmla="*/ 333774 w 723176"/>
              <a:gd name="csY152" fmla="*/ 976983 h 1104312"/>
              <a:gd name="csX153" fmla="*/ 330297 w 723176"/>
              <a:gd name="csY153" fmla="*/ 997843 h 1104312"/>
              <a:gd name="csX154" fmla="*/ 319866 w 723176"/>
              <a:gd name="csY154" fmla="*/ 1102148 h 1104312"/>
              <a:gd name="csX155" fmla="*/ 299005 w 723176"/>
              <a:gd name="csY155" fmla="*/ 1091717 h 1104312"/>
              <a:gd name="csX156" fmla="*/ 278145 w 723176"/>
              <a:gd name="csY156" fmla="*/ 1067380 h 1104312"/>
              <a:gd name="csX157" fmla="*/ 264237 w 723176"/>
              <a:gd name="csY157" fmla="*/ 1046519 h 1104312"/>
              <a:gd name="csX158" fmla="*/ 257284 w 723176"/>
              <a:gd name="csY158" fmla="*/ 1029135 h 1104312"/>
              <a:gd name="csX159" fmla="*/ 229469 w 723176"/>
              <a:gd name="csY159" fmla="*/ 1008274 h 1104312"/>
              <a:gd name="csX160" fmla="*/ 215562 w 723176"/>
              <a:gd name="csY160" fmla="*/ 1004797 h 1104312"/>
              <a:gd name="csX161" fmla="*/ 146026 w 723176"/>
              <a:gd name="csY161" fmla="*/ 997843 h 1104312"/>
              <a:gd name="csX162" fmla="*/ 166887 w 723176"/>
              <a:gd name="csY162" fmla="*/ 980459 h 1104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Lst>
            <a:rect l="l" t="t" r="r" b="b"/>
            <a:pathLst>
              <a:path w="723176" h="1104312">
                <a:moveTo>
                  <a:pt x="166887" y="980459"/>
                </a:moveTo>
                <a:cubicBezTo>
                  <a:pt x="178476" y="970608"/>
                  <a:pt x="188835" y="965465"/>
                  <a:pt x="215562" y="938738"/>
                </a:cubicBezTo>
                <a:cubicBezTo>
                  <a:pt x="222331" y="918431"/>
                  <a:pt x="213743" y="937080"/>
                  <a:pt x="229469" y="921354"/>
                </a:cubicBezTo>
                <a:cubicBezTo>
                  <a:pt x="232424" y="918399"/>
                  <a:pt x="233748" y="914133"/>
                  <a:pt x="236423" y="910923"/>
                </a:cubicBezTo>
                <a:cubicBezTo>
                  <a:pt x="246491" y="898842"/>
                  <a:pt x="246701" y="900569"/>
                  <a:pt x="260761" y="893539"/>
                </a:cubicBezTo>
                <a:cubicBezTo>
                  <a:pt x="263079" y="890062"/>
                  <a:pt x="264995" y="886281"/>
                  <a:pt x="267714" y="883109"/>
                </a:cubicBezTo>
                <a:cubicBezTo>
                  <a:pt x="271980" y="878131"/>
                  <a:pt x="278146" y="874761"/>
                  <a:pt x="281621" y="869202"/>
                </a:cubicBezTo>
                <a:cubicBezTo>
                  <a:pt x="284154" y="865150"/>
                  <a:pt x="283157" y="859661"/>
                  <a:pt x="285098" y="855294"/>
                </a:cubicBezTo>
                <a:cubicBezTo>
                  <a:pt x="287843" y="849119"/>
                  <a:pt x="292052" y="843705"/>
                  <a:pt x="295529" y="837910"/>
                </a:cubicBezTo>
                <a:cubicBezTo>
                  <a:pt x="283810" y="814474"/>
                  <a:pt x="296077" y="829858"/>
                  <a:pt x="271191" y="820526"/>
                </a:cubicBezTo>
                <a:cubicBezTo>
                  <a:pt x="267279" y="819059"/>
                  <a:pt x="264868" y="814343"/>
                  <a:pt x="260761" y="813573"/>
                </a:cubicBezTo>
                <a:cubicBezTo>
                  <a:pt x="247379" y="811064"/>
                  <a:pt x="146251" y="806630"/>
                  <a:pt x="146026" y="806619"/>
                </a:cubicBezTo>
                <a:cubicBezTo>
                  <a:pt x="141390" y="805460"/>
                  <a:pt x="136714" y="804455"/>
                  <a:pt x="132119" y="803142"/>
                </a:cubicBezTo>
                <a:cubicBezTo>
                  <a:pt x="128595" y="802135"/>
                  <a:pt x="125282" y="800385"/>
                  <a:pt x="121688" y="799666"/>
                </a:cubicBezTo>
                <a:cubicBezTo>
                  <a:pt x="113652" y="798059"/>
                  <a:pt x="105414" y="797655"/>
                  <a:pt x="97351" y="796189"/>
                </a:cubicBezTo>
                <a:cubicBezTo>
                  <a:pt x="92649" y="795334"/>
                  <a:pt x="88195" y="793212"/>
                  <a:pt x="83443" y="792712"/>
                </a:cubicBezTo>
                <a:cubicBezTo>
                  <a:pt x="66116" y="790888"/>
                  <a:pt x="48675" y="790394"/>
                  <a:pt x="31291" y="789235"/>
                </a:cubicBezTo>
                <a:cubicBezTo>
                  <a:pt x="35606" y="778448"/>
                  <a:pt x="39162" y="762940"/>
                  <a:pt x="52152" y="757944"/>
                </a:cubicBezTo>
                <a:cubicBezTo>
                  <a:pt x="61947" y="754177"/>
                  <a:pt x="73013" y="755626"/>
                  <a:pt x="83443" y="754467"/>
                </a:cubicBezTo>
                <a:cubicBezTo>
                  <a:pt x="107172" y="746558"/>
                  <a:pt x="120153" y="744416"/>
                  <a:pt x="139072" y="733606"/>
                </a:cubicBezTo>
                <a:cubicBezTo>
                  <a:pt x="142700" y="731533"/>
                  <a:pt x="146293" y="729328"/>
                  <a:pt x="149503" y="726653"/>
                </a:cubicBezTo>
                <a:cubicBezTo>
                  <a:pt x="153280" y="723505"/>
                  <a:pt x="156785" y="719999"/>
                  <a:pt x="159933" y="716222"/>
                </a:cubicBezTo>
                <a:cubicBezTo>
                  <a:pt x="169796" y="704386"/>
                  <a:pt x="164803" y="704399"/>
                  <a:pt x="177317" y="691885"/>
                </a:cubicBezTo>
                <a:cubicBezTo>
                  <a:pt x="180272" y="688930"/>
                  <a:pt x="184271" y="687249"/>
                  <a:pt x="187748" y="684931"/>
                </a:cubicBezTo>
                <a:cubicBezTo>
                  <a:pt x="216234" y="648306"/>
                  <a:pt x="205286" y="664970"/>
                  <a:pt x="222516" y="636256"/>
                </a:cubicBezTo>
                <a:cubicBezTo>
                  <a:pt x="224834" y="628143"/>
                  <a:pt x="227249" y="620058"/>
                  <a:pt x="229469" y="611918"/>
                </a:cubicBezTo>
                <a:cubicBezTo>
                  <a:pt x="230726" y="607308"/>
                  <a:pt x="231064" y="602403"/>
                  <a:pt x="232946" y="598011"/>
                </a:cubicBezTo>
                <a:cubicBezTo>
                  <a:pt x="234592" y="594170"/>
                  <a:pt x="237582" y="591057"/>
                  <a:pt x="239900" y="587580"/>
                </a:cubicBezTo>
                <a:cubicBezTo>
                  <a:pt x="241059" y="579468"/>
                  <a:pt x="241911" y="571306"/>
                  <a:pt x="243377" y="563243"/>
                </a:cubicBezTo>
                <a:cubicBezTo>
                  <a:pt x="246538" y="545857"/>
                  <a:pt x="246265" y="553809"/>
                  <a:pt x="250330" y="538905"/>
                </a:cubicBezTo>
                <a:cubicBezTo>
                  <a:pt x="252845" y="529685"/>
                  <a:pt x="254262" y="520157"/>
                  <a:pt x="257284" y="511091"/>
                </a:cubicBezTo>
                <a:cubicBezTo>
                  <a:pt x="258443" y="507614"/>
                  <a:pt x="259872" y="504216"/>
                  <a:pt x="260761" y="500660"/>
                </a:cubicBezTo>
                <a:cubicBezTo>
                  <a:pt x="262194" y="494927"/>
                  <a:pt x="262955" y="489045"/>
                  <a:pt x="264237" y="483276"/>
                </a:cubicBezTo>
                <a:cubicBezTo>
                  <a:pt x="265273" y="478611"/>
                  <a:pt x="266555" y="474005"/>
                  <a:pt x="267714" y="469369"/>
                </a:cubicBezTo>
                <a:cubicBezTo>
                  <a:pt x="265396" y="465892"/>
                  <a:pt x="264389" y="461012"/>
                  <a:pt x="260761" y="458939"/>
                </a:cubicBezTo>
                <a:cubicBezTo>
                  <a:pt x="243979" y="449349"/>
                  <a:pt x="223511" y="461421"/>
                  <a:pt x="208608" y="465892"/>
                </a:cubicBezTo>
                <a:cubicBezTo>
                  <a:pt x="203972" y="469369"/>
                  <a:pt x="198798" y="472225"/>
                  <a:pt x="194701" y="476323"/>
                </a:cubicBezTo>
                <a:cubicBezTo>
                  <a:pt x="190604" y="480420"/>
                  <a:pt x="188671" y="486459"/>
                  <a:pt x="184271" y="490230"/>
                </a:cubicBezTo>
                <a:cubicBezTo>
                  <a:pt x="178804" y="494916"/>
                  <a:pt x="166994" y="498306"/>
                  <a:pt x="159933" y="500660"/>
                </a:cubicBezTo>
                <a:cubicBezTo>
                  <a:pt x="152241" y="508353"/>
                  <a:pt x="148757" y="513202"/>
                  <a:pt x="139072" y="518044"/>
                </a:cubicBezTo>
                <a:cubicBezTo>
                  <a:pt x="110296" y="532431"/>
                  <a:pt x="148089" y="508555"/>
                  <a:pt x="118212" y="528475"/>
                </a:cubicBezTo>
                <a:cubicBezTo>
                  <a:pt x="106622" y="526157"/>
                  <a:pt x="93775" y="527261"/>
                  <a:pt x="83443" y="521521"/>
                </a:cubicBezTo>
                <a:cubicBezTo>
                  <a:pt x="71981" y="515153"/>
                  <a:pt x="66538" y="500981"/>
                  <a:pt x="55629" y="493707"/>
                </a:cubicBezTo>
                <a:cubicBezTo>
                  <a:pt x="52152" y="491389"/>
                  <a:pt x="48154" y="489708"/>
                  <a:pt x="45199" y="486753"/>
                </a:cubicBezTo>
                <a:cubicBezTo>
                  <a:pt x="41102" y="482656"/>
                  <a:pt x="38539" y="477246"/>
                  <a:pt x="34768" y="472846"/>
                </a:cubicBezTo>
                <a:cubicBezTo>
                  <a:pt x="31568" y="469113"/>
                  <a:pt x="27815" y="465892"/>
                  <a:pt x="24338" y="462415"/>
                </a:cubicBezTo>
                <a:cubicBezTo>
                  <a:pt x="27815" y="457779"/>
                  <a:pt x="30316" y="452218"/>
                  <a:pt x="34768" y="448508"/>
                </a:cubicBezTo>
                <a:cubicBezTo>
                  <a:pt x="37584" y="446162"/>
                  <a:pt x="41767" y="446318"/>
                  <a:pt x="45199" y="445031"/>
                </a:cubicBezTo>
                <a:cubicBezTo>
                  <a:pt x="72882" y="434650"/>
                  <a:pt x="52872" y="439465"/>
                  <a:pt x="86920" y="434601"/>
                </a:cubicBezTo>
                <a:cubicBezTo>
                  <a:pt x="95856" y="431622"/>
                  <a:pt x="101655" y="429393"/>
                  <a:pt x="111258" y="427647"/>
                </a:cubicBezTo>
                <a:cubicBezTo>
                  <a:pt x="119321" y="426181"/>
                  <a:pt x="127583" y="425887"/>
                  <a:pt x="135596" y="424170"/>
                </a:cubicBezTo>
                <a:cubicBezTo>
                  <a:pt x="143846" y="422402"/>
                  <a:pt x="151821" y="419535"/>
                  <a:pt x="159933" y="417217"/>
                </a:cubicBezTo>
                <a:cubicBezTo>
                  <a:pt x="161092" y="411422"/>
                  <a:pt x="161335" y="405366"/>
                  <a:pt x="163410" y="399833"/>
                </a:cubicBezTo>
                <a:cubicBezTo>
                  <a:pt x="164877" y="395920"/>
                  <a:pt x="167612" y="392547"/>
                  <a:pt x="170364" y="389402"/>
                </a:cubicBezTo>
                <a:cubicBezTo>
                  <a:pt x="177414" y="381345"/>
                  <a:pt x="187705" y="370302"/>
                  <a:pt x="198178" y="365065"/>
                </a:cubicBezTo>
                <a:cubicBezTo>
                  <a:pt x="206073" y="361118"/>
                  <a:pt x="214403" y="358111"/>
                  <a:pt x="222516" y="354634"/>
                </a:cubicBezTo>
                <a:cubicBezTo>
                  <a:pt x="224834" y="348839"/>
                  <a:pt x="230034" y="343465"/>
                  <a:pt x="229469" y="337250"/>
                </a:cubicBezTo>
                <a:cubicBezTo>
                  <a:pt x="227542" y="316051"/>
                  <a:pt x="219933" y="318874"/>
                  <a:pt x="208608" y="309436"/>
                </a:cubicBezTo>
                <a:cubicBezTo>
                  <a:pt x="187462" y="291815"/>
                  <a:pt x="210008" y="304920"/>
                  <a:pt x="184271" y="292052"/>
                </a:cubicBezTo>
                <a:cubicBezTo>
                  <a:pt x="180066" y="286446"/>
                  <a:pt x="168081" y="272195"/>
                  <a:pt x="166887" y="264237"/>
                </a:cubicBezTo>
                <a:cubicBezTo>
                  <a:pt x="156680" y="196188"/>
                  <a:pt x="180421" y="222217"/>
                  <a:pt x="146026" y="194701"/>
                </a:cubicBezTo>
                <a:cubicBezTo>
                  <a:pt x="140231" y="197019"/>
                  <a:pt x="134883" y="201655"/>
                  <a:pt x="128642" y="201655"/>
                </a:cubicBezTo>
                <a:cubicBezTo>
                  <a:pt x="117957" y="201655"/>
                  <a:pt x="107052" y="199179"/>
                  <a:pt x="97351" y="194701"/>
                </a:cubicBezTo>
                <a:cubicBezTo>
                  <a:pt x="91398" y="191954"/>
                  <a:pt x="88377" y="185111"/>
                  <a:pt x="83443" y="180794"/>
                </a:cubicBezTo>
                <a:cubicBezTo>
                  <a:pt x="79082" y="176978"/>
                  <a:pt x="74172" y="173841"/>
                  <a:pt x="69536" y="170364"/>
                </a:cubicBezTo>
                <a:cubicBezTo>
                  <a:pt x="64097" y="159485"/>
                  <a:pt x="62726" y="153075"/>
                  <a:pt x="52152" y="146026"/>
                </a:cubicBezTo>
                <a:cubicBezTo>
                  <a:pt x="49103" y="143993"/>
                  <a:pt x="45199" y="143708"/>
                  <a:pt x="41722" y="142549"/>
                </a:cubicBezTo>
                <a:cubicBezTo>
                  <a:pt x="37086" y="136754"/>
                  <a:pt x="33062" y="130412"/>
                  <a:pt x="27815" y="125165"/>
                </a:cubicBezTo>
                <a:cubicBezTo>
                  <a:pt x="23508" y="120858"/>
                  <a:pt x="9395" y="111727"/>
                  <a:pt x="3477" y="107781"/>
                </a:cubicBezTo>
                <a:cubicBezTo>
                  <a:pt x="2318" y="101986"/>
                  <a:pt x="0" y="96306"/>
                  <a:pt x="0" y="90397"/>
                </a:cubicBezTo>
                <a:cubicBezTo>
                  <a:pt x="0" y="69278"/>
                  <a:pt x="15607" y="53504"/>
                  <a:pt x="27815" y="38245"/>
                </a:cubicBezTo>
                <a:cubicBezTo>
                  <a:pt x="29798" y="32294"/>
                  <a:pt x="32467" y="21236"/>
                  <a:pt x="38245" y="17384"/>
                </a:cubicBezTo>
                <a:cubicBezTo>
                  <a:pt x="42221" y="14733"/>
                  <a:pt x="47516" y="15066"/>
                  <a:pt x="52152" y="13907"/>
                </a:cubicBezTo>
                <a:cubicBezTo>
                  <a:pt x="55629" y="15066"/>
                  <a:pt x="59305" y="15745"/>
                  <a:pt x="62583" y="17384"/>
                </a:cubicBezTo>
                <a:cubicBezTo>
                  <a:pt x="85330" y="28758"/>
                  <a:pt x="60379" y="19392"/>
                  <a:pt x="83443" y="34768"/>
                </a:cubicBezTo>
                <a:cubicBezTo>
                  <a:pt x="89912" y="39081"/>
                  <a:pt x="96883" y="42880"/>
                  <a:pt x="104304" y="45199"/>
                </a:cubicBezTo>
                <a:cubicBezTo>
                  <a:pt x="134089" y="54507"/>
                  <a:pt x="164569" y="61424"/>
                  <a:pt x="194701" y="69536"/>
                </a:cubicBezTo>
                <a:cubicBezTo>
                  <a:pt x="200496" y="73013"/>
                  <a:pt x="206620" y="75992"/>
                  <a:pt x="212085" y="79967"/>
                </a:cubicBezTo>
                <a:cubicBezTo>
                  <a:pt x="223272" y="88103"/>
                  <a:pt x="231362" y="97835"/>
                  <a:pt x="243377" y="104304"/>
                </a:cubicBezTo>
                <a:cubicBezTo>
                  <a:pt x="254786" y="110447"/>
                  <a:pt x="267190" y="114769"/>
                  <a:pt x="278145" y="121688"/>
                </a:cubicBezTo>
                <a:cubicBezTo>
                  <a:pt x="289317" y="128744"/>
                  <a:pt x="296402" y="143854"/>
                  <a:pt x="309436" y="146026"/>
                </a:cubicBezTo>
                <a:cubicBezTo>
                  <a:pt x="354735" y="153576"/>
                  <a:pt x="323372" y="148184"/>
                  <a:pt x="403310" y="163410"/>
                </a:cubicBezTo>
                <a:cubicBezTo>
                  <a:pt x="423846" y="183946"/>
                  <a:pt x="402432" y="166110"/>
                  <a:pt x="427647" y="177317"/>
                </a:cubicBezTo>
                <a:cubicBezTo>
                  <a:pt x="464381" y="193644"/>
                  <a:pt x="425914" y="183926"/>
                  <a:pt x="462415" y="191224"/>
                </a:cubicBezTo>
                <a:cubicBezTo>
                  <a:pt x="474853" y="178787"/>
                  <a:pt x="479390" y="176499"/>
                  <a:pt x="486753" y="159933"/>
                </a:cubicBezTo>
                <a:cubicBezTo>
                  <a:pt x="488694" y="155566"/>
                  <a:pt x="489071" y="150662"/>
                  <a:pt x="490230" y="146026"/>
                </a:cubicBezTo>
                <a:cubicBezTo>
                  <a:pt x="489304" y="133991"/>
                  <a:pt x="483276" y="57638"/>
                  <a:pt x="483276" y="48675"/>
                </a:cubicBezTo>
                <a:cubicBezTo>
                  <a:pt x="483276" y="1076"/>
                  <a:pt x="473329" y="7952"/>
                  <a:pt x="497183" y="0"/>
                </a:cubicBezTo>
                <a:cubicBezTo>
                  <a:pt x="505296" y="1159"/>
                  <a:pt x="514032" y="149"/>
                  <a:pt x="521521" y="3477"/>
                </a:cubicBezTo>
                <a:cubicBezTo>
                  <a:pt x="525339" y="5174"/>
                  <a:pt x="525302" y="11188"/>
                  <a:pt x="528475" y="13907"/>
                </a:cubicBezTo>
                <a:cubicBezTo>
                  <a:pt x="533606" y="18305"/>
                  <a:pt x="540128" y="20756"/>
                  <a:pt x="545859" y="24338"/>
                </a:cubicBezTo>
                <a:cubicBezTo>
                  <a:pt x="558768" y="32407"/>
                  <a:pt x="555231" y="30233"/>
                  <a:pt x="566720" y="41722"/>
                </a:cubicBezTo>
                <a:cubicBezTo>
                  <a:pt x="569038" y="56788"/>
                  <a:pt x="570864" y="71938"/>
                  <a:pt x="573673" y="86920"/>
                </a:cubicBezTo>
                <a:cubicBezTo>
                  <a:pt x="575972" y="99182"/>
                  <a:pt x="577966" y="96733"/>
                  <a:pt x="584104" y="107781"/>
                </a:cubicBezTo>
                <a:cubicBezTo>
                  <a:pt x="587880" y="114577"/>
                  <a:pt x="590758" y="121846"/>
                  <a:pt x="594534" y="128642"/>
                </a:cubicBezTo>
                <a:cubicBezTo>
                  <a:pt x="596563" y="132295"/>
                  <a:pt x="599619" y="135335"/>
                  <a:pt x="601488" y="139072"/>
                </a:cubicBezTo>
                <a:cubicBezTo>
                  <a:pt x="604279" y="144654"/>
                  <a:pt x="606250" y="150612"/>
                  <a:pt x="608441" y="156456"/>
                </a:cubicBezTo>
                <a:cubicBezTo>
                  <a:pt x="609728" y="159888"/>
                  <a:pt x="610279" y="163609"/>
                  <a:pt x="611918" y="166887"/>
                </a:cubicBezTo>
                <a:cubicBezTo>
                  <a:pt x="613787" y="170624"/>
                  <a:pt x="616554" y="173840"/>
                  <a:pt x="618872" y="177317"/>
                </a:cubicBezTo>
                <a:cubicBezTo>
                  <a:pt x="624513" y="194245"/>
                  <a:pt x="619622" y="183236"/>
                  <a:pt x="632779" y="201655"/>
                </a:cubicBezTo>
                <a:cubicBezTo>
                  <a:pt x="635208" y="205055"/>
                  <a:pt x="636469" y="209475"/>
                  <a:pt x="639732" y="212085"/>
                </a:cubicBezTo>
                <a:cubicBezTo>
                  <a:pt x="642594" y="214375"/>
                  <a:pt x="646686" y="214403"/>
                  <a:pt x="650163" y="215562"/>
                </a:cubicBezTo>
                <a:cubicBezTo>
                  <a:pt x="665229" y="214403"/>
                  <a:pt x="680354" y="213851"/>
                  <a:pt x="695361" y="212085"/>
                </a:cubicBezTo>
                <a:cubicBezTo>
                  <a:pt x="700107" y="211527"/>
                  <a:pt x="705120" y="206237"/>
                  <a:pt x="709269" y="208608"/>
                </a:cubicBezTo>
                <a:cubicBezTo>
                  <a:pt x="715136" y="211961"/>
                  <a:pt x="716222" y="220198"/>
                  <a:pt x="719699" y="225993"/>
                </a:cubicBezTo>
                <a:cubicBezTo>
                  <a:pt x="720858" y="230629"/>
                  <a:pt x="723176" y="235122"/>
                  <a:pt x="723176" y="239900"/>
                </a:cubicBezTo>
                <a:cubicBezTo>
                  <a:pt x="723176" y="254937"/>
                  <a:pt x="719939" y="256924"/>
                  <a:pt x="712745" y="267714"/>
                </a:cubicBezTo>
                <a:cubicBezTo>
                  <a:pt x="711586" y="278144"/>
                  <a:pt x="710753" y="288616"/>
                  <a:pt x="709269" y="299005"/>
                </a:cubicBezTo>
                <a:cubicBezTo>
                  <a:pt x="708433" y="304855"/>
                  <a:pt x="708662" y="311223"/>
                  <a:pt x="705792" y="316389"/>
                </a:cubicBezTo>
                <a:cubicBezTo>
                  <a:pt x="696353" y="333379"/>
                  <a:pt x="692526" y="328924"/>
                  <a:pt x="677977" y="333773"/>
                </a:cubicBezTo>
                <a:cubicBezTo>
                  <a:pt x="672056" y="335746"/>
                  <a:pt x="666437" y="338535"/>
                  <a:pt x="660593" y="340727"/>
                </a:cubicBezTo>
                <a:cubicBezTo>
                  <a:pt x="657162" y="342014"/>
                  <a:pt x="653640" y="343045"/>
                  <a:pt x="650163" y="344204"/>
                </a:cubicBezTo>
                <a:cubicBezTo>
                  <a:pt x="645527" y="347681"/>
                  <a:pt x="639733" y="349998"/>
                  <a:pt x="636256" y="354634"/>
                </a:cubicBezTo>
                <a:cubicBezTo>
                  <a:pt x="632511" y="359627"/>
                  <a:pt x="631435" y="366153"/>
                  <a:pt x="629302" y="372018"/>
                </a:cubicBezTo>
                <a:cubicBezTo>
                  <a:pt x="626673" y="379247"/>
                  <a:pt x="620321" y="397609"/>
                  <a:pt x="618872" y="406786"/>
                </a:cubicBezTo>
                <a:cubicBezTo>
                  <a:pt x="616137" y="424110"/>
                  <a:pt x="616172" y="441924"/>
                  <a:pt x="611918" y="458939"/>
                </a:cubicBezTo>
                <a:cubicBezTo>
                  <a:pt x="610846" y="463227"/>
                  <a:pt x="598121" y="481014"/>
                  <a:pt x="594534" y="486753"/>
                </a:cubicBezTo>
                <a:cubicBezTo>
                  <a:pt x="590952" y="492483"/>
                  <a:pt x="587386" y="498230"/>
                  <a:pt x="584104" y="504137"/>
                </a:cubicBezTo>
                <a:cubicBezTo>
                  <a:pt x="581587" y="508668"/>
                  <a:pt x="581132" y="514726"/>
                  <a:pt x="577150" y="518044"/>
                </a:cubicBezTo>
                <a:cubicBezTo>
                  <a:pt x="573479" y="521103"/>
                  <a:pt x="567879" y="520362"/>
                  <a:pt x="563243" y="521521"/>
                </a:cubicBezTo>
                <a:lnTo>
                  <a:pt x="490230" y="514567"/>
                </a:lnTo>
                <a:cubicBezTo>
                  <a:pt x="480943" y="513535"/>
                  <a:pt x="471687" y="512250"/>
                  <a:pt x="462415" y="511091"/>
                </a:cubicBezTo>
                <a:cubicBezTo>
                  <a:pt x="424274" y="514558"/>
                  <a:pt x="425769" y="504416"/>
                  <a:pt x="410263" y="535428"/>
                </a:cubicBezTo>
                <a:cubicBezTo>
                  <a:pt x="408126" y="539702"/>
                  <a:pt x="407945" y="544699"/>
                  <a:pt x="406786" y="549335"/>
                </a:cubicBezTo>
                <a:cubicBezTo>
                  <a:pt x="407945" y="560925"/>
                  <a:pt x="406838" y="572972"/>
                  <a:pt x="410263" y="584104"/>
                </a:cubicBezTo>
                <a:cubicBezTo>
                  <a:pt x="411709" y="588804"/>
                  <a:pt x="417967" y="590443"/>
                  <a:pt x="420694" y="594534"/>
                </a:cubicBezTo>
                <a:cubicBezTo>
                  <a:pt x="434935" y="615895"/>
                  <a:pt x="406028" y="593945"/>
                  <a:pt x="438078" y="618872"/>
                </a:cubicBezTo>
                <a:cubicBezTo>
                  <a:pt x="457560" y="634025"/>
                  <a:pt x="460976" y="628684"/>
                  <a:pt x="486753" y="639732"/>
                </a:cubicBezTo>
                <a:lnTo>
                  <a:pt x="511091" y="650163"/>
                </a:lnTo>
                <a:cubicBezTo>
                  <a:pt x="513409" y="654799"/>
                  <a:pt x="515032" y="659853"/>
                  <a:pt x="518044" y="664070"/>
                </a:cubicBezTo>
                <a:cubicBezTo>
                  <a:pt x="524520" y="673136"/>
                  <a:pt x="532109" y="677601"/>
                  <a:pt x="542382" y="681454"/>
                </a:cubicBezTo>
                <a:cubicBezTo>
                  <a:pt x="546856" y="683132"/>
                  <a:pt x="551653" y="683772"/>
                  <a:pt x="556289" y="684931"/>
                </a:cubicBezTo>
                <a:cubicBezTo>
                  <a:pt x="567878" y="683772"/>
                  <a:pt x="579545" y="683225"/>
                  <a:pt x="591057" y="681454"/>
                </a:cubicBezTo>
                <a:cubicBezTo>
                  <a:pt x="594679" y="680897"/>
                  <a:pt x="597873" y="677374"/>
                  <a:pt x="601488" y="677977"/>
                </a:cubicBezTo>
                <a:cubicBezTo>
                  <a:pt x="605610" y="678664"/>
                  <a:pt x="608441" y="682613"/>
                  <a:pt x="611918" y="684931"/>
                </a:cubicBezTo>
                <a:cubicBezTo>
                  <a:pt x="614236" y="688408"/>
                  <a:pt x="617003" y="691624"/>
                  <a:pt x="618872" y="695361"/>
                </a:cubicBezTo>
                <a:cubicBezTo>
                  <a:pt x="633266" y="724150"/>
                  <a:pt x="609373" y="686332"/>
                  <a:pt x="629302" y="716222"/>
                </a:cubicBezTo>
                <a:cubicBezTo>
                  <a:pt x="625825" y="722017"/>
                  <a:pt x="623650" y="728828"/>
                  <a:pt x="618872" y="733606"/>
                </a:cubicBezTo>
                <a:cubicBezTo>
                  <a:pt x="616280" y="736198"/>
                  <a:pt x="612081" y="736655"/>
                  <a:pt x="608441" y="737083"/>
                </a:cubicBezTo>
                <a:cubicBezTo>
                  <a:pt x="592286" y="738984"/>
                  <a:pt x="575966" y="739087"/>
                  <a:pt x="559766" y="740560"/>
                </a:cubicBezTo>
                <a:cubicBezTo>
                  <a:pt x="534189" y="742885"/>
                  <a:pt x="537447" y="742663"/>
                  <a:pt x="518044" y="747513"/>
                </a:cubicBezTo>
                <a:cubicBezTo>
                  <a:pt x="492148" y="764778"/>
                  <a:pt x="523953" y="742589"/>
                  <a:pt x="497183" y="764897"/>
                </a:cubicBezTo>
                <a:cubicBezTo>
                  <a:pt x="479671" y="779490"/>
                  <a:pt x="482942" y="765397"/>
                  <a:pt x="462415" y="796189"/>
                </a:cubicBezTo>
                <a:cubicBezTo>
                  <a:pt x="460097" y="799666"/>
                  <a:pt x="458417" y="803664"/>
                  <a:pt x="455462" y="806619"/>
                </a:cubicBezTo>
                <a:cubicBezTo>
                  <a:pt x="452507" y="809574"/>
                  <a:pt x="448241" y="810898"/>
                  <a:pt x="445031" y="813573"/>
                </a:cubicBezTo>
                <a:cubicBezTo>
                  <a:pt x="441254" y="816721"/>
                  <a:pt x="438301" y="820765"/>
                  <a:pt x="434601" y="824003"/>
                </a:cubicBezTo>
                <a:cubicBezTo>
                  <a:pt x="411476" y="844237"/>
                  <a:pt x="422729" y="829643"/>
                  <a:pt x="410263" y="848341"/>
                </a:cubicBezTo>
                <a:cubicBezTo>
                  <a:pt x="407727" y="863554"/>
                  <a:pt x="408620" y="870808"/>
                  <a:pt x="399833" y="883109"/>
                </a:cubicBezTo>
                <a:cubicBezTo>
                  <a:pt x="396975" y="887110"/>
                  <a:pt x="392421" y="889658"/>
                  <a:pt x="389402" y="893539"/>
                </a:cubicBezTo>
                <a:cubicBezTo>
                  <a:pt x="379921" y="905729"/>
                  <a:pt x="373185" y="918791"/>
                  <a:pt x="365065" y="931784"/>
                </a:cubicBezTo>
                <a:cubicBezTo>
                  <a:pt x="362850" y="935328"/>
                  <a:pt x="360786" y="939005"/>
                  <a:pt x="358111" y="942215"/>
                </a:cubicBezTo>
                <a:cubicBezTo>
                  <a:pt x="354963" y="945992"/>
                  <a:pt x="350829" y="948868"/>
                  <a:pt x="347681" y="952645"/>
                </a:cubicBezTo>
                <a:cubicBezTo>
                  <a:pt x="341535" y="960020"/>
                  <a:pt x="338027" y="968476"/>
                  <a:pt x="333774" y="976983"/>
                </a:cubicBezTo>
                <a:cubicBezTo>
                  <a:pt x="332615" y="983936"/>
                  <a:pt x="331076" y="990837"/>
                  <a:pt x="330297" y="997843"/>
                </a:cubicBezTo>
                <a:cubicBezTo>
                  <a:pt x="326438" y="1032571"/>
                  <a:pt x="330916" y="1068999"/>
                  <a:pt x="319866" y="1102148"/>
                </a:cubicBezTo>
                <a:cubicBezTo>
                  <a:pt x="317407" y="1109524"/>
                  <a:pt x="305474" y="1096030"/>
                  <a:pt x="299005" y="1091717"/>
                </a:cubicBezTo>
                <a:cubicBezTo>
                  <a:pt x="292252" y="1087215"/>
                  <a:pt x="282363" y="1073405"/>
                  <a:pt x="278145" y="1067380"/>
                </a:cubicBezTo>
                <a:cubicBezTo>
                  <a:pt x="273352" y="1060533"/>
                  <a:pt x="267341" y="1054279"/>
                  <a:pt x="264237" y="1046519"/>
                </a:cubicBezTo>
                <a:cubicBezTo>
                  <a:pt x="261919" y="1040724"/>
                  <a:pt x="261482" y="1033753"/>
                  <a:pt x="257284" y="1029135"/>
                </a:cubicBezTo>
                <a:cubicBezTo>
                  <a:pt x="249488" y="1020559"/>
                  <a:pt x="240712" y="1011085"/>
                  <a:pt x="229469" y="1008274"/>
                </a:cubicBezTo>
                <a:cubicBezTo>
                  <a:pt x="224833" y="1007115"/>
                  <a:pt x="220275" y="1005583"/>
                  <a:pt x="215562" y="1004797"/>
                </a:cubicBezTo>
                <a:cubicBezTo>
                  <a:pt x="194731" y="1001325"/>
                  <a:pt x="165947" y="999503"/>
                  <a:pt x="146026" y="997843"/>
                </a:cubicBezTo>
                <a:cubicBezTo>
                  <a:pt x="157420" y="990247"/>
                  <a:pt x="155298" y="990310"/>
                  <a:pt x="166887" y="980459"/>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FF071C-EFD2-F739-4F8B-36D9F6455398}"/>
              </a:ext>
            </a:extLst>
          </p:cNvPr>
          <p:cNvSpPr/>
          <p:nvPr/>
        </p:nvSpPr>
        <p:spPr>
          <a:xfrm>
            <a:off x="9038274" y="4667179"/>
            <a:ext cx="212085" cy="407714"/>
          </a:xfrm>
          <a:custGeom>
            <a:avLst/>
            <a:gdLst>
              <a:gd name="csX0" fmla="*/ 27814 w 212085"/>
              <a:gd name="csY0" fmla="*/ 385926 h 407714"/>
              <a:gd name="csX1" fmla="*/ 41721 w 212085"/>
              <a:gd name="csY1" fmla="*/ 351158 h 407714"/>
              <a:gd name="csX2" fmla="*/ 48675 w 212085"/>
              <a:gd name="csY2" fmla="*/ 340727 h 407714"/>
              <a:gd name="csX3" fmla="*/ 55629 w 212085"/>
              <a:gd name="csY3" fmla="*/ 319866 h 407714"/>
              <a:gd name="csX4" fmla="*/ 62582 w 212085"/>
              <a:gd name="csY4" fmla="*/ 292052 h 407714"/>
              <a:gd name="csX5" fmla="*/ 69536 w 212085"/>
              <a:gd name="csY5" fmla="*/ 278145 h 407714"/>
              <a:gd name="csX6" fmla="*/ 69536 w 212085"/>
              <a:gd name="csY6" fmla="*/ 187748 h 407714"/>
              <a:gd name="csX7" fmla="*/ 59106 w 212085"/>
              <a:gd name="csY7" fmla="*/ 184271 h 407714"/>
              <a:gd name="csX8" fmla="*/ 31291 w 212085"/>
              <a:gd name="csY8" fmla="*/ 170364 h 407714"/>
              <a:gd name="csX9" fmla="*/ 24337 w 212085"/>
              <a:gd name="csY9" fmla="*/ 149503 h 407714"/>
              <a:gd name="csX10" fmla="*/ 20861 w 212085"/>
              <a:gd name="csY10" fmla="*/ 139072 h 407714"/>
              <a:gd name="csX11" fmla="*/ 0 w 212085"/>
              <a:gd name="csY11" fmla="*/ 73013 h 407714"/>
              <a:gd name="csX12" fmla="*/ 3477 w 212085"/>
              <a:gd name="csY12" fmla="*/ 3477 h 407714"/>
              <a:gd name="csX13" fmla="*/ 13907 w 212085"/>
              <a:gd name="csY13" fmla="*/ 0 h 407714"/>
              <a:gd name="csX14" fmla="*/ 55629 w 212085"/>
              <a:gd name="csY14" fmla="*/ 3477 h 407714"/>
              <a:gd name="csX15" fmla="*/ 66059 w 212085"/>
              <a:gd name="csY15" fmla="*/ 17384 h 407714"/>
              <a:gd name="csX16" fmla="*/ 114734 w 212085"/>
              <a:gd name="csY16" fmla="*/ 41722 h 407714"/>
              <a:gd name="csX17" fmla="*/ 180794 w 212085"/>
              <a:gd name="csY17" fmla="*/ 55629 h 407714"/>
              <a:gd name="csX18" fmla="*/ 191224 w 212085"/>
              <a:gd name="csY18" fmla="*/ 66059 h 407714"/>
              <a:gd name="csX19" fmla="*/ 191224 w 212085"/>
              <a:gd name="csY19" fmla="*/ 121688 h 407714"/>
              <a:gd name="csX20" fmla="*/ 198178 w 212085"/>
              <a:gd name="csY20" fmla="*/ 159933 h 407714"/>
              <a:gd name="csX21" fmla="*/ 201655 w 212085"/>
              <a:gd name="csY21" fmla="*/ 173840 h 407714"/>
              <a:gd name="csX22" fmla="*/ 212085 w 212085"/>
              <a:gd name="csY22" fmla="*/ 194701 h 407714"/>
              <a:gd name="csX23" fmla="*/ 198178 w 212085"/>
              <a:gd name="csY23" fmla="*/ 208609 h 407714"/>
              <a:gd name="csX24" fmla="*/ 170363 w 212085"/>
              <a:gd name="csY24" fmla="*/ 232946 h 407714"/>
              <a:gd name="csX25" fmla="*/ 163410 w 212085"/>
              <a:gd name="csY25" fmla="*/ 278145 h 407714"/>
              <a:gd name="csX26" fmla="*/ 159933 w 212085"/>
              <a:gd name="csY26" fmla="*/ 288575 h 407714"/>
              <a:gd name="csX27" fmla="*/ 149502 w 212085"/>
              <a:gd name="csY27" fmla="*/ 295529 h 407714"/>
              <a:gd name="csX28" fmla="*/ 128642 w 212085"/>
              <a:gd name="csY28" fmla="*/ 333774 h 407714"/>
              <a:gd name="csX29" fmla="*/ 118211 w 212085"/>
              <a:gd name="csY29" fmla="*/ 372018 h 407714"/>
              <a:gd name="csX30" fmla="*/ 100827 w 212085"/>
              <a:gd name="csY30" fmla="*/ 382449 h 407714"/>
              <a:gd name="csX31" fmla="*/ 76490 w 212085"/>
              <a:gd name="csY31" fmla="*/ 392879 h 407714"/>
              <a:gd name="csX32" fmla="*/ 73013 w 212085"/>
              <a:gd name="csY32" fmla="*/ 406786 h 407714"/>
              <a:gd name="csX33" fmla="*/ 27814 w 212085"/>
              <a:gd name="csY33" fmla="*/ 403310 h 407714"/>
              <a:gd name="csX34" fmla="*/ 27814 w 212085"/>
              <a:gd name="csY34" fmla="*/ 385926 h 407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212085" h="407714">
                <a:moveTo>
                  <a:pt x="27814" y="385926"/>
                </a:moveTo>
                <a:cubicBezTo>
                  <a:pt x="30132" y="377234"/>
                  <a:pt x="34797" y="361544"/>
                  <a:pt x="41721" y="351158"/>
                </a:cubicBezTo>
                <a:cubicBezTo>
                  <a:pt x="44039" y="347681"/>
                  <a:pt x="46978" y="344546"/>
                  <a:pt x="48675" y="340727"/>
                </a:cubicBezTo>
                <a:cubicBezTo>
                  <a:pt x="51652" y="334029"/>
                  <a:pt x="53851" y="326977"/>
                  <a:pt x="55629" y="319866"/>
                </a:cubicBezTo>
                <a:cubicBezTo>
                  <a:pt x="57947" y="310595"/>
                  <a:pt x="58308" y="300600"/>
                  <a:pt x="62582" y="292052"/>
                </a:cubicBezTo>
                <a:lnTo>
                  <a:pt x="69536" y="278145"/>
                </a:lnTo>
                <a:cubicBezTo>
                  <a:pt x="72689" y="246616"/>
                  <a:pt x="77206" y="220344"/>
                  <a:pt x="69536" y="187748"/>
                </a:cubicBezTo>
                <a:cubicBezTo>
                  <a:pt x="68697" y="184181"/>
                  <a:pt x="62537" y="185558"/>
                  <a:pt x="59106" y="184271"/>
                </a:cubicBezTo>
                <a:cubicBezTo>
                  <a:pt x="39663" y="176980"/>
                  <a:pt x="45695" y="179966"/>
                  <a:pt x="31291" y="170364"/>
                </a:cubicBezTo>
                <a:lnTo>
                  <a:pt x="24337" y="149503"/>
                </a:lnTo>
                <a:cubicBezTo>
                  <a:pt x="23178" y="146026"/>
                  <a:pt x="21805" y="142613"/>
                  <a:pt x="20861" y="139072"/>
                </a:cubicBezTo>
                <a:cubicBezTo>
                  <a:pt x="5618" y="81912"/>
                  <a:pt x="14999" y="103012"/>
                  <a:pt x="0" y="73013"/>
                </a:cubicBezTo>
                <a:cubicBezTo>
                  <a:pt x="1159" y="49834"/>
                  <a:pt x="-865" y="26275"/>
                  <a:pt x="3477" y="3477"/>
                </a:cubicBezTo>
                <a:cubicBezTo>
                  <a:pt x="4163" y="-123"/>
                  <a:pt x="10242" y="0"/>
                  <a:pt x="13907" y="0"/>
                </a:cubicBezTo>
                <a:cubicBezTo>
                  <a:pt x="27863" y="0"/>
                  <a:pt x="41722" y="2318"/>
                  <a:pt x="55629" y="3477"/>
                </a:cubicBezTo>
                <a:cubicBezTo>
                  <a:pt x="59106" y="8113"/>
                  <a:pt x="61752" y="13508"/>
                  <a:pt x="66059" y="17384"/>
                </a:cubicBezTo>
                <a:cubicBezTo>
                  <a:pt x="85311" y="34710"/>
                  <a:pt x="90926" y="36228"/>
                  <a:pt x="114734" y="41722"/>
                </a:cubicBezTo>
                <a:cubicBezTo>
                  <a:pt x="136660" y="46782"/>
                  <a:pt x="180794" y="55629"/>
                  <a:pt x="180794" y="55629"/>
                </a:cubicBezTo>
                <a:cubicBezTo>
                  <a:pt x="184271" y="59106"/>
                  <a:pt x="189025" y="61661"/>
                  <a:pt x="191224" y="66059"/>
                </a:cubicBezTo>
                <a:cubicBezTo>
                  <a:pt x="198593" y="80798"/>
                  <a:pt x="192243" y="110479"/>
                  <a:pt x="191224" y="121688"/>
                </a:cubicBezTo>
                <a:cubicBezTo>
                  <a:pt x="196978" y="167716"/>
                  <a:pt x="191031" y="134922"/>
                  <a:pt x="198178" y="159933"/>
                </a:cubicBezTo>
                <a:cubicBezTo>
                  <a:pt x="199491" y="164527"/>
                  <a:pt x="199880" y="169403"/>
                  <a:pt x="201655" y="173840"/>
                </a:cubicBezTo>
                <a:cubicBezTo>
                  <a:pt x="204542" y="181058"/>
                  <a:pt x="208608" y="187747"/>
                  <a:pt x="212085" y="194701"/>
                </a:cubicBezTo>
                <a:cubicBezTo>
                  <a:pt x="207449" y="199337"/>
                  <a:pt x="203297" y="204513"/>
                  <a:pt x="198178" y="208609"/>
                </a:cubicBezTo>
                <a:cubicBezTo>
                  <a:pt x="169202" y="231790"/>
                  <a:pt x="184272" y="212084"/>
                  <a:pt x="170363" y="232946"/>
                </a:cubicBezTo>
                <a:cubicBezTo>
                  <a:pt x="161996" y="258056"/>
                  <a:pt x="171095" y="228198"/>
                  <a:pt x="163410" y="278145"/>
                </a:cubicBezTo>
                <a:cubicBezTo>
                  <a:pt x="162853" y="281767"/>
                  <a:pt x="162222" y="285713"/>
                  <a:pt x="159933" y="288575"/>
                </a:cubicBezTo>
                <a:cubicBezTo>
                  <a:pt x="157322" y="291838"/>
                  <a:pt x="152979" y="293211"/>
                  <a:pt x="149502" y="295529"/>
                </a:cubicBezTo>
                <a:cubicBezTo>
                  <a:pt x="141886" y="306953"/>
                  <a:pt x="131798" y="321153"/>
                  <a:pt x="128642" y="333774"/>
                </a:cubicBezTo>
                <a:cubicBezTo>
                  <a:pt x="126890" y="340781"/>
                  <a:pt x="119819" y="369721"/>
                  <a:pt x="118211" y="372018"/>
                </a:cubicBezTo>
                <a:cubicBezTo>
                  <a:pt x="114336" y="377554"/>
                  <a:pt x="106558" y="378867"/>
                  <a:pt x="100827" y="382449"/>
                </a:cubicBezTo>
                <a:cubicBezTo>
                  <a:pt x="84822" y="392452"/>
                  <a:pt x="96279" y="387931"/>
                  <a:pt x="76490" y="392879"/>
                </a:cubicBezTo>
                <a:cubicBezTo>
                  <a:pt x="75331" y="397515"/>
                  <a:pt x="77685" y="405785"/>
                  <a:pt x="73013" y="406786"/>
                </a:cubicBezTo>
                <a:cubicBezTo>
                  <a:pt x="58238" y="409952"/>
                  <a:pt x="42906" y="404064"/>
                  <a:pt x="27814" y="403310"/>
                </a:cubicBezTo>
                <a:cubicBezTo>
                  <a:pt x="19712" y="402905"/>
                  <a:pt x="25496" y="394618"/>
                  <a:pt x="27814" y="385926"/>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34C706FD-4AF5-7C56-E5E7-FD0FE4977925}"/>
              </a:ext>
            </a:extLst>
          </p:cNvPr>
          <p:cNvSpPr/>
          <p:nvPr/>
        </p:nvSpPr>
        <p:spPr>
          <a:xfrm>
            <a:off x="9261214" y="4005281"/>
            <a:ext cx="162186" cy="163409"/>
          </a:xfrm>
          <a:custGeom>
            <a:avLst/>
            <a:gdLst>
              <a:gd name="csX0" fmla="*/ 159934 w 162186"/>
              <a:gd name="csY0" fmla="*/ 142549 h 163409"/>
              <a:gd name="csX1" fmla="*/ 146026 w 162186"/>
              <a:gd name="csY1" fmla="*/ 104304 h 163409"/>
              <a:gd name="csX2" fmla="*/ 135596 w 162186"/>
              <a:gd name="csY2" fmla="*/ 93873 h 163409"/>
              <a:gd name="csX3" fmla="*/ 125165 w 162186"/>
              <a:gd name="csY3" fmla="*/ 79966 h 163409"/>
              <a:gd name="csX4" fmla="*/ 93874 w 162186"/>
              <a:gd name="csY4" fmla="*/ 52152 h 163409"/>
              <a:gd name="csX5" fmla="*/ 79967 w 162186"/>
              <a:gd name="csY5" fmla="*/ 34768 h 163409"/>
              <a:gd name="csX6" fmla="*/ 69537 w 162186"/>
              <a:gd name="csY6" fmla="*/ 17384 h 163409"/>
              <a:gd name="csX7" fmla="*/ 48676 w 162186"/>
              <a:gd name="csY7" fmla="*/ 0 h 163409"/>
              <a:gd name="csX8" fmla="*/ 31292 w 162186"/>
              <a:gd name="csY8" fmla="*/ 3476 h 163409"/>
              <a:gd name="csX9" fmla="*/ 3477 w 162186"/>
              <a:gd name="csY9" fmla="*/ 34768 h 163409"/>
              <a:gd name="csX10" fmla="*/ 0 w 162186"/>
              <a:gd name="csY10" fmla="*/ 66059 h 163409"/>
              <a:gd name="csX11" fmla="*/ 10431 w 162186"/>
              <a:gd name="csY11" fmla="*/ 90397 h 163409"/>
              <a:gd name="csX12" fmla="*/ 17384 w 162186"/>
              <a:gd name="csY12" fmla="*/ 104304 h 163409"/>
              <a:gd name="csX13" fmla="*/ 24338 w 162186"/>
              <a:gd name="csY13" fmla="*/ 114734 h 163409"/>
              <a:gd name="csX14" fmla="*/ 38245 w 162186"/>
              <a:gd name="csY14" fmla="*/ 149502 h 163409"/>
              <a:gd name="csX15" fmla="*/ 45199 w 162186"/>
              <a:gd name="csY15" fmla="*/ 163409 h 163409"/>
              <a:gd name="csX16" fmla="*/ 73013 w 162186"/>
              <a:gd name="csY16" fmla="*/ 156456 h 163409"/>
              <a:gd name="csX17" fmla="*/ 97351 w 162186"/>
              <a:gd name="csY17" fmla="*/ 149502 h 163409"/>
              <a:gd name="csX18" fmla="*/ 159934 w 162186"/>
              <a:gd name="csY18" fmla="*/ 142549 h 1634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162186" h="163409">
                <a:moveTo>
                  <a:pt x="159934" y="142549"/>
                </a:moveTo>
                <a:cubicBezTo>
                  <a:pt x="168046" y="135016"/>
                  <a:pt x="152093" y="116437"/>
                  <a:pt x="146026" y="104304"/>
                </a:cubicBezTo>
                <a:cubicBezTo>
                  <a:pt x="143827" y="99906"/>
                  <a:pt x="138796" y="97606"/>
                  <a:pt x="135596" y="93873"/>
                </a:cubicBezTo>
                <a:cubicBezTo>
                  <a:pt x="131825" y="89473"/>
                  <a:pt x="129041" y="84273"/>
                  <a:pt x="125165" y="79966"/>
                </a:cubicBezTo>
                <a:cubicBezTo>
                  <a:pt x="107300" y="60116"/>
                  <a:pt x="109959" y="62874"/>
                  <a:pt x="93874" y="52152"/>
                </a:cubicBezTo>
                <a:cubicBezTo>
                  <a:pt x="85851" y="28082"/>
                  <a:pt x="97123" y="54784"/>
                  <a:pt x="79967" y="34768"/>
                </a:cubicBezTo>
                <a:cubicBezTo>
                  <a:pt x="75569" y="29637"/>
                  <a:pt x="73592" y="22790"/>
                  <a:pt x="69537" y="17384"/>
                </a:cubicBezTo>
                <a:cubicBezTo>
                  <a:pt x="62844" y="8460"/>
                  <a:pt x="57510" y="5889"/>
                  <a:pt x="48676" y="0"/>
                </a:cubicBezTo>
                <a:cubicBezTo>
                  <a:pt x="42881" y="1159"/>
                  <a:pt x="36480" y="646"/>
                  <a:pt x="31292" y="3476"/>
                </a:cubicBezTo>
                <a:cubicBezTo>
                  <a:pt x="11366" y="14344"/>
                  <a:pt x="11663" y="18395"/>
                  <a:pt x="3477" y="34768"/>
                </a:cubicBezTo>
                <a:cubicBezTo>
                  <a:pt x="2318" y="45198"/>
                  <a:pt x="0" y="55564"/>
                  <a:pt x="0" y="66059"/>
                </a:cubicBezTo>
                <a:cubicBezTo>
                  <a:pt x="0" y="78907"/>
                  <a:pt x="4754" y="80461"/>
                  <a:pt x="10431" y="90397"/>
                </a:cubicBezTo>
                <a:cubicBezTo>
                  <a:pt x="13002" y="94897"/>
                  <a:pt x="14813" y="99804"/>
                  <a:pt x="17384" y="104304"/>
                </a:cubicBezTo>
                <a:cubicBezTo>
                  <a:pt x="19457" y="107932"/>
                  <a:pt x="22587" y="110940"/>
                  <a:pt x="24338" y="114734"/>
                </a:cubicBezTo>
                <a:cubicBezTo>
                  <a:pt x="29569" y="126067"/>
                  <a:pt x="32663" y="138338"/>
                  <a:pt x="38245" y="149502"/>
                </a:cubicBezTo>
                <a:lnTo>
                  <a:pt x="45199" y="163409"/>
                </a:lnTo>
                <a:cubicBezTo>
                  <a:pt x="54470" y="161091"/>
                  <a:pt x="63793" y="158970"/>
                  <a:pt x="73013" y="156456"/>
                </a:cubicBezTo>
                <a:cubicBezTo>
                  <a:pt x="80160" y="154507"/>
                  <a:pt x="90080" y="149906"/>
                  <a:pt x="97351" y="149502"/>
                </a:cubicBezTo>
                <a:cubicBezTo>
                  <a:pt x="113551" y="148602"/>
                  <a:pt x="151822" y="150082"/>
                  <a:pt x="159934" y="142549"/>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C2376392-535E-3EFA-D8D7-DF078DC24584}"/>
              </a:ext>
            </a:extLst>
          </p:cNvPr>
          <p:cNvSpPr/>
          <p:nvPr/>
        </p:nvSpPr>
        <p:spPr>
          <a:xfrm>
            <a:off x="10293182" y="4197322"/>
            <a:ext cx="654218" cy="636256"/>
          </a:xfrm>
          <a:custGeom>
            <a:avLst/>
            <a:gdLst>
              <a:gd name="csX0" fmla="*/ 483417 w 654218"/>
              <a:gd name="csY0" fmla="*/ 159933 h 636256"/>
              <a:gd name="csX1" fmla="*/ 466033 w 654218"/>
              <a:gd name="csY1" fmla="*/ 152980 h 636256"/>
              <a:gd name="csX2" fmla="*/ 438218 w 654218"/>
              <a:gd name="csY2" fmla="*/ 139073 h 636256"/>
              <a:gd name="csX3" fmla="*/ 417357 w 654218"/>
              <a:gd name="csY3" fmla="*/ 125165 h 636256"/>
              <a:gd name="csX4" fmla="*/ 379112 w 654218"/>
              <a:gd name="csY4" fmla="*/ 114735 h 636256"/>
              <a:gd name="csX5" fmla="*/ 323484 w 654218"/>
              <a:gd name="csY5" fmla="*/ 111258 h 636256"/>
              <a:gd name="csX6" fmla="*/ 313053 w 654218"/>
              <a:gd name="csY6" fmla="*/ 104304 h 636256"/>
              <a:gd name="csX7" fmla="*/ 299146 w 654218"/>
              <a:gd name="csY7" fmla="*/ 100828 h 636256"/>
              <a:gd name="csX8" fmla="*/ 267855 w 654218"/>
              <a:gd name="csY8" fmla="*/ 90397 h 636256"/>
              <a:gd name="csX9" fmla="*/ 246994 w 654218"/>
              <a:gd name="csY9" fmla="*/ 83444 h 636256"/>
              <a:gd name="csX10" fmla="*/ 236563 w 654218"/>
              <a:gd name="csY10" fmla="*/ 79967 h 636256"/>
              <a:gd name="csX11" fmla="*/ 215703 w 654218"/>
              <a:gd name="csY11" fmla="*/ 76490 h 636256"/>
              <a:gd name="csX12" fmla="*/ 187888 w 654218"/>
              <a:gd name="csY12" fmla="*/ 59106 h 636256"/>
              <a:gd name="csX13" fmla="*/ 156597 w 654218"/>
              <a:gd name="csY13" fmla="*/ 45199 h 636256"/>
              <a:gd name="csX14" fmla="*/ 121829 w 654218"/>
              <a:gd name="csY14" fmla="*/ 38245 h 636256"/>
              <a:gd name="csX15" fmla="*/ 100968 w 654218"/>
              <a:gd name="csY15" fmla="*/ 31292 h 636256"/>
              <a:gd name="csX16" fmla="*/ 90538 w 654218"/>
              <a:gd name="csY16" fmla="*/ 24338 h 636256"/>
              <a:gd name="csX17" fmla="*/ 55769 w 654218"/>
              <a:gd name="csY17" fmla="*/ 17384 h 636256"/>
              <a:gd name="csX18" fmla="*/ 41862 w 654218"/>
              <a:gd name="csY18" fmla="*/ 13908 h 636256"/>
              <a:gd name="csX19" fmla="*/ 31432 w 654218"/>
              <a:gd name="csY19" fmla="*/ 6954 h 636256"/>
              <a:gd name="csX20" fmla="*/ 10571 w 654218"/>
              <a:gd name="csY20" fmla="*/ 0 h 636256"/>
              <a:gd name="csX21" fmla="*/ 141 w 654218"/>
              <a:gd name="csY21" fmla="*/ 20861 h 636256"/>
              <a:gd name="csX22" fmla="*/ 10571 w 654218"/>
              <a:gd name="csY22" fmla="*/ 34768 h 636256"/>
              <a:gd name="csX23" fmla="*/ 24478 w 654218"/>
              <a:gd name="csY23" fmla="*/ 59106 h 636256"/>
              <a:gd name="csX24" fmla="*/ 59246 w 654218"/>
              <a:gd name="csY24" fmla="*/ 90397 h 636256"/>
              <a:gd name="csX25" fmla="*/ 69677 w 654218"/>
              <a:gd name="csY25" fmla="*/ 132119 h 636256"/>
              <a:gd name="csX26" fmla="*/ 73154 w 654218"/>
              <a:gd name="csY26" fmla="*/ 159933 h 636256"/>
              <a:gd name="csX27" fmla="*/ 94014 w 654218"/>
              <a:gd name="csY27" fmla="*/ 177317 h 636256"/>
              <a:gd name="csX28" fmla="*/ 100968 w 654218"/>
              <a:gd name="csY28" fmla="*/ 232946 h 636256"/>
              <a:gd name="csX29" fmla="*/ 107922 w 654218"/>
              <a:gd name="csY29" fmla="*/ 243377 h 636256"/>
              <a:gd name="csX30" fmla="*/ 114875 w 654218"/>
              <a:gd name="csY30" fmla="*/ 271191 h 636256"/>
              <a:gd name="csX31" fmla="*/ 121829 w 654218"/>
              <a:gd name="csY31" fmla="*/ 292052 h 636256"/>
              <a:gd name="csX32" fmla="*/ 128782 w 654218"/>
              <a:gd name="csY32" fmla="*/ 323343 h 636256"/>
              <a:gd name="csX33" fmla="*/ 135736 w 654218"/>
              <a:gd name="csY33" fmla="*/ 333774 h 636256"/>
              <a:gd name="csX34" fmla="*/ 142690 w 654218"/>
              <a:gd name="csY34" fmla="*/ 347681 h 636256"/>
              <a:gd name="csX35" fmla="*/ 160074 w 654218"/>
              <a:gd name="csY35" fmla="*/ 361588 h 636256"/>
              <a:gd name="csX36" fmla="*/ 170504 w 654218"/>
              <a:gd name="csY36" fmla="*/ 372019 h 636256"/>
              <a:gd name="csX37" fmla="*/ 184411 w 654218"/>
              <a:gd name="csY37" fmla="*/ 375495 h 636256"/>
              <a:gd name="csX38" fmla="*/ 222656 w 654218"/>
              <a:gd name="csY38" fmla="*/ 368542 h 636256"/>
              <a:gd name="csX39" fmla="*/ 233087 w 654218"/>
              <a:gd name="csY39" fmla="*/ 365065 h 636256"/>
              <a:gd name="csX40" fmla="*/ 281762 w 654218"/>
              <a:gd name="csY40" fmla="*/ 372019 h 636256"/>
              <a:gd name="csX41" fmla="*/ 292192 w 654218"/>
              <a:gd name="csY41" fmla="*/ 382449 h 636256"/>
              <a:gd name="csX42" fmla="*/ 306100 w 654218"/>
              <a:gd name="csY42" fmla="*/ 392879 h 636256"/>
              <a:gd name="csX43" fmla="*/ 323484 w 654218"/>
              <a:gd name="csY43" fmla="*/ 396356 h 636256"/>
              <a:gd name="csX44" fmla="*/ 347821 w 654218"/>
              <a:gd name="csY44" fmla="*/ 406787 h 636256"/>
              <a:gd name="csX45" fmla="*/ 358252 w 654218"/>
              <a:gd name="csY45" fmla="*/ 413740 h 636256"/>
              <a:gd name="csX46" fmla="*/ 365205 w 654218"/>
              <a:gd name="csY46" fmla="*/ 424171 h 636256"/>
              <a:gd name="csX47" fmla="*/ 368682 w 654218"/>
              <a:gd name="csY47" fmla="*/ 438078 h 636256"/>
              <a:gd name="csX48" fmla="*/ 379112 w 654218"/>
              <a:gd name="csY48" fmla="*/ 448508 h 636256"/>
              <a:gd name="csX49" fmla="*/ 386066 w 654218"/>
              <a:gd name="csY49" fmla="*/ 458939 h 636256"/>
              <a:gd name="csX50" fmla="*/ 393020 w 654218"/>
              <a:gd name="csY50" fmla="*/ 472846 h 636256"/>
              <a:gd name="csX51" fmla="*/ 396496 w 654218"/>
              <a:gd name="csY51" fmla="*/ 483276 h 636256"/>
              <a:gd name="csX52" fmla="*/ 406927 w 654218"/>
              <a:gd name="csY52" fmla="*/ 497184 h 636256"/>
              <a:gd name="csX53" fmla="*/ 410404 w 654218"/>
              <a:gd name="csY53" fmla="*/ 511091 h 636256"/>
              <a:gd name="csX54" fmla="*/ 420834 w 654218"/>
              <a:gd name="csY54" fmla="*/ 524998 h 636256"/>
              <a:gd name="csX55" fmla="*/ 424311 w 654218"/>
              <a:gd name="csY55" fmla="*/ 559766 h 636256"/>
              <a:gd name="csX56" fmla="*/ 427788 w 654218"/>
              <a:gd name="csY56" fmla="*/ 570196 h 636256"/>
              <a:gd name="csX57" fmla="*/ 431265 w 654218"/>
              <a:gd name="csY57" fmla="*/ 584104 h 636256"/>
              <a:gd name="csX58" fmla="*/ 427788 w 654218"/>
              <a:gd name="csY58" fmla="*/ 615395 h 636256"/>
              <a:gd name="csX59" fmla="*/ 424311 w 654218"/>
              <a:gd name="csY59" fmla="*/ 632779 h 636256"/>
              <a:gd name="csX60" fmla="*/ 434741 w 654218"/>
              <a:gd name="csY60" fmla="*/ 636256 h 636256"/>
              <a:gd name="csX61" fmla="*/ 448649 w 654218"/>
              <a:gd name="csY61" fmla="*/ 632779 h 636256"/>
              <a:gd name="csX62" fmla="*/ 462556 w 654218"/>
              <a:gd name="csY62" fmla="*/ 611918 h 636256"/>
              <a:gd name="csX63" fmla="*/ 459079 w 654218"/>
              <a:gd name="csY63" fmla="*/ 591057 h 636256"/>
              <a:gd name="csX64" fmla="*/ 455602 w 654218"/>
              <a:gd name="csY64" fmla="*/ 577150 h 636256"/>
              <a:gd name="csX65" fmla="*/ 459079 w 654218"/>
              <a:gd name="csY65" fmla="*/ 483276 h 636256"/>
              <a:gd name="csX66" fmla="*/ 472986 w 654218"/>
              <a:gd name="csY66" fmla="*/ 469369 h 636256"/>
              <a:gd name="csX67" fmla="*/ 497324 w 654218"/>
              <a:gd name="csY67" fmla="*/ 448508 h 636256"/>
              <a:gd name="csX68" fmla="*/ 521662 w 654218"/>
              <a:gd name="csY68" fmla="*/ 427647 h 636256"/>
              <a:gd name="csX69" fmla="*/ 535569 w 654218"/>
              <a:gd name="csY69" fmla="*/ 413740 h 636256"/>
              <a:gd name="csX70" fmla="*/ 580767 w 654218"/>
              <a:gd name="csY70" fmla="*/ 399833 h 636256"/>
              <a:gd name="csX71" fmla="*/ 598151 w 654218"/>
              <a:gd name="csY71" fmla="*/ 382449 h 636256"/>
              <a:gd name="csX72" fmla="*/ 608582 w 654218"/>
              <a:gd name="csY72" fmla="*/ 375495 h 636256"/>
              <a:gd name="csX73" fmla="*/ 625966 w 654218"/>
              <a:gd name="csY73" fmla="*/ 361588 h 636256"/>
              <a:gd name="csX74" fmla="*/ 636396 w 654218"/>
              <a:gd name="csY74" fmla="*/ 340727 h 636256"/>
              <a:gd name="csX75" fmla="*/ 650303 w 654218"/>
              <a:gd name="csY75" fmla="*/ 274668 h 636256"/>
              <a:gd name="csX76" fmla="*/ 653780 w 654218"/>
              <a:gd name="csY76" fmla="*/ 239900 h 636256"/>
              <a:gd name="csX77" fmla="*/ 622489 w 654218"/>
              <a:gd name="csY77" fmla="*/ 222516 h 636256"/>
              <a:gd name="csX78" fmla="*/ 587721 w 654218"/>
              <a:gd name="csY78" fmla="*/ 236423 h 636256"/>
              <a:gd name="csX79" fmla="*/ 577290 w 654218"/>
              <a:gd name="csY79" fmla="*/ 246854 h 636256"/>
              <a:gd name="csX80" fmla="*/ 542522 w 654218"/>
              <a:gd name="csY80" fmla="*/ 257284 h 636256"/>
              <a:gd name="csX81" fmla="*/ 514708 w 654218"/>
              <a:gd name="csY81" fmla="*/ 250330 h 636256"/>
              <a:gd name="csX82" fmla="*/ 507754 w 654218"/>
              <a:gd name="csY82" fmla="*/ 239900 h 636256"/>
              <a:gd name="csX83" fmla="*/ 486893 w 654218"/>
              <a:gd name="csY83" fmla="*/ 205132 h 636256"/>
              <a:gd name="csX84" fmla="*/ 483417 w 654218"/>
              <a:gd name="csY84" fmla="*/ 187748 h 636256"/>
              <a:gd name="csX85" fmla="*/ 476463 w 654218"/>
              <a:gd name="csY85" fmla="*/ 177317 h 636256"/>
              <a:gd name="csX86" fmla="*/ 483417 w 654218"/>
              <a:gd name="csY86" fmla="*/ 159933 h 6362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Lst>
            <a:rect l="l" t="t" r="r" b="b"/>
            <a:pathLst>
              <a:path w="654218" h="636256">
                <a:moveTo>
                  <a:pt x="483417" y="159933"/>
                </a:moveTo>
                <a:cubicBezTo>
                  <a:pt x="481679" y="155877"/>
                  <a:pt x="471615" y="155771"/>
                  <a:pt x="466033" y="152980"/>
                </a:cubicBezTo>
                <a:cubicBezTo>
                  <a:pt x="433193" y="136560"/>
                  <a:pt x="461738" y="146911"/>
                  <a:pt x="438218" y="139073"/>
                </a:cubicBezTo>
                <a:cubicBezTo>
                  <a:pt x="431264" y="134437"/>
                  <a:pt x="425286" y="127808"/>
                  <a:pt x="417357" y="125165"/>
                </a:cubicBezTo>
                <a:cubicBezTo>
                  <a:pt x="404302" y="120814"/>
                  <a:pt x="392870" y="116045"/>
                  <a:pt x="379112" y="114735"/>
                </a:cubicBezTo>
                <a:cubicBezTo>
                  <a:pt x="360617" y="112973"/>
                  <a:pt x="342027" y="112417"/>
                  <a:pt x="323484" y="111258"/>
                </a:cubicBezTo>
                <a:cubicBezTo>
                  <a:pt x="320007" y="108940"/>
                  <a:pt x="316894" y="105950"/>
                  <a:pt x="313053" y="104304"/>
                </a:cubicBezTo>
                <a:cubicBezTo>
                  <a:pt x="308661" y="102422"/>
                  <a:pt x="303713" y="102233"/>
                  <a:pt x="299146" y="100828"/>
                </a:cubicBezTo>
                <a:cubicBezTo>
                  <a:pt x="288638" y="97595"/>
                  <a:pt x="278285" y="93874"/>
                  <a:pt x="267855" y="90397"/>
                </a:cubicBezTo>
                <a:lnTo>
                  <a:pt x="246994" y="83444"/>
                </a:lnTo>
                <a:cubicBezTo>
                  <a:pt x="243517" y="82285"/>
                  <a:pt x="240178" y="80570"/>
                  <a:pt x="236563" y="79967"/>
                </a:cubicBezTo>
                <a:lnTo>
                  <a:pt x="215703" y="76490"/>
                </a:lnTo>
                <a:cubicBezTo>
                  <a:pt x="191858" y="60593"/>
                  <a:pt x="221455" y="80085"/>
                  <a:pt x="187888" y="59106"/>
                </a:cubicBezTo>
                <a:cubicBezTo>
                  <a:pt x="174175" y="50536"/>
                  <a:pt x="176483" y="49176"/>
                  <a:pt x="156597" y="45199"/>
                </a:cubicBezTo>
                <a:cubicBezTo>
                  <a:pt x="145008" y="42881"/>
                  <a:pt x="133295" y="41111"/>
                  <a:pt x="121829" y="38245"/>
                </a:cubicBezTo>
                <a:cubicBezTo>
                  <a:pt x="114718" y="36467"/>
                  <a:pt x="100968" y="31292"/>
                  <a:pt x="100968" y="31292"/>
                </a:cubicBezTo>
                <a:cubicBezTo>
                  <a:pt x="97491" y="28974"/>
                  <a:pt x="94275" y="26207"/>
                  <a:pt x="90538" y="24338"/>
                </a:cubicBezTo>
                <a:cubicBezTo>
                  <a:pt x="80338" y="19238"/>
                  <a:pt x="65834" y="19214"/>
                  <a:pt x="55769" y="17384"/>
                </a:cubicBezTo>
                <a:cubicBezTo>
                  <a:pt x="51068" y="16529"/>
                  <a:pt x="46498" y="15067"/>
                  <a:pt x="41862" y="13908"/>
                </a:cubicBezTo>
                <a:cubicBezTo>
                  <a:pt x="38385" y="11590"/>
                  <a:pt x="35250" y="8651"/>
                  <a:pt x="31432" y="6954"/>
                </a:cubicBezTo>
                <a:cubicBezTo>
                  <a:pt x="24734" y="3977"/>
                  <a:pt x="10571" y="0"/>
                  <a:pt x="10571" y="0"/>
                </a:cubicBezTo>
                <a:cubicBezTo>
                  <a:pt x="8696" y="2812"/>
                  <a:pt x="-1299" y="15822"/>
                  <a:pt x="141" y="20861"/>
                </a:cubicBezTo>
                <a:cubicBezTo>
                  <a:pt x="1733" y="26433"/>
                  <a:pt x="7500" y="29854"/>
                  <a:pt x="10571" y="34768"/>
                </a:cubicBezTo>
                <a:cubicBezTo>
                  <a:pt x="18157" y="46906"/>
                  <a:pt x="15647" y="48803"/>
                  <a:pt x="24478" y="59106"/>
                </a:cubicBezTo>
                <a:cubicBezTo>
                  <a:pt x="34631" y="70952"/>
                  <a:pt x="47368" y="80499"/>
                  <a:pt x="59246" y="90397"/>
                </a:cubicBezTo>
                <a:cubicBezTo>
                  <a:pt x="68912" y="114560"/>
                  <a:pt x="65753" y="102692"/>
                  <a:pt x="69677" y="132119"/>
                </a:cubicBezTo>
                <a:cubicBezTo>
                  <a:pt x="70912" y="141381"/>
                  <a:pt x="69961" y="151152"/>
                  <a:pt x="73154" y="159933"/>
                </a:cubicBezTo>
                <a:cubicBezTo>
                  <a:pt x="75296" y="165824"/>
                  <a:pt x="89046" y="174005"/>
                  <a:pt x="94014" y="177317"/>
                </a:cubicBezTo>
                <a:cubicBezTo>
                  <a:pt x="94678" y="185947"/>
                  <a:pt x="93463" y="217936"/>
                  <a:pt x="100968" y="232946"/>
                </a:cubicBezTo>
                <a:cubicBezTo>
                  <a:pt x="102837" y="236684"/>
                  <a:pt x="105604" y="239900"/>
                  <a:pt x="107922" y="243377"/>
                </a:cubicBezTo>
                <a:cubicBezTo>
                  <a:pt x="110240" y="252648"/>
                  <a:pt x="111853" y="262125"/>
                  <a:pt x="114875" y="271191"/>
                </a:cubicBezTo>
                <a:cubicBezTo>
                  <a:pt x="117193" y="278145"/>
                  <a:pt x="120051" y="284941"/>
                  <a:pt x="121829" y="292052"/>
                </a:cubicBezTo>
                <a:cubicBezTo>
                  <a:pt x="124498" y="302727"/>
                  <a:pt x="123810" y="313399"/>
                  <a:pt x="128782" y="323343"/>
                </a:cubicBezTo>
                <a:cubicBezTo>
                  <a:pt x="130651" y="327081"/>
                  <a:pt x="133663" y="330146"/>
                  <a:pt x="135736" y="333774"/>
                </a:cubicBezTo>
                <a:cubicBezTo>
                  <a:pt x="138308" y="338274"/>
                  <a:pt x="139277" y="343781"/>
                  <a:pt x="142690" y="347681"/>
                </a:cubicBezTo>
                <a:cubicBezTo>
                  <a:pt x="147577" y="353266"/>
                  <a:pt x="154489" y="356701"/>
                  <a:pt x="160074" y="361588"/>
                </a:cubicBezTo>
                <a:cubicBezTo>
                  <a:pt x="163774" y="364826"/>
                  <a:pt x="166235" y="369579"/>
                  <a:pt x="170504" y="372019"/>
                </a:cubicBezTo>
                <a:cubicBezTo>
                  <a:pt x="174653" y="374390"/>
                  <a:pt x="179775" y="374336"/>
                  <a:pt x="184411" y="375495"/>
                </a:cubicBezTo>
                <a:cubicBezTo>
                  <a:pt x="193722" y="373944"/>
                  <a:pt x="212928" y="370974"/>
                  <a:pt x="222656" y="368542"/>
                </a:cubicBezTo>
                <a:cubicBezTo>
                  <a:pt x="226212" y="367653"/>
                  <a:pt x="229610" y="366224"/>
                  <a:pt x="233087" y="365065"/>
                </a:cubicBezTo>
                <a:cubicBezTo>
                  <a:pt x="249312" y="367383"/>
                  <a:pt x="266038" y="367394"/>
                  <a:pt x="281762" y="372019"/>
                </a:cubicBezTo>
                <a:cubicBezTo>
                  <a:pt x="286479" y="373406"/>
                  <a:pt x="288459" y="379249"/>
                  <a:pt x="292192" y="382449"/>
                </a:cubicBezTo>
                <a:cubicBezTo>
                  <a:pt x="296592" y="386220"/>
                  <a:pt x="300805" y="390526"/>
                  <a:pt x="306100" y="392879"/>
                </a:cubicBezTo>
                <a:cubicBezTo>
                  <a:pt x="311500" y="395279"/>
                  <a:pt x="317751" y="394923"/>
                  <a:pt x="323484" y="396356"/>
                </a:cubicBezTo>
                <a:cubicBezTo>
                  <a:pt x="332152" y="398523"/>
                  <a:pt x="340081" y="402364"/>
                  <a:pt x="347821" y="406787"/>
                </a:cubicBezTo>
                <a:cubicBezTo>
                  <a:pt x="351449" y="408860"/>
                  <a:pt x="354775" y="411422"/>
                  <a:pt x="358252" y="413740"/>
                </a:cubicBezTo>
                <a:cubicBezTo>
                  <a:pt x="360570" y="417217"/>
                  <a:pt x="363559" y="420330"/>
                  <a:pt x="365205" y="424171"/>
                </a:cubicBezTo>
                <a:cubicBezTo>
                  <a:pt x="367087" y="428563"/>
                  <a:pt x="366311" y="433929"/>
                  <a:pt x="368682" y="438078"/>
                </a:cubicBezTo>
                <a:cubicBezTo>
                  <a:pt x="371121" y="442347"/>
                  <a:pt x="375964" y="444731"/>
                  <a:pt x="379112" y="448508"/>
                </a:cubicBezTo>
                <a:cubicBezTo>
                  <a:pt x="381787" y="451718"/>
                  <a:pt x="383993" y="455311"/>
                  <a:pt x="386066" y="458939"/>
                </a:cubicBezTo>
                <a:cubicBezTo>
                  <a:pt x="388638" y="463439"/>
                  <a:pt x="390978" y="468082"/>
                  <a:pt x="393020" y="472846"/>
                </a:cubicBezTo>
                <a:cubicBezTo>
                  <a:pt x="394464" y="476214"/>
                  <a:pt x="394678" y="480094"/>
                  <a:pt x="396496" y="483276"/>
                </a:cubicBezTo>
                <a:cubicBezTo>
                  <a:pt x="399371" y="488308"/>
                  <a:pt x="403450" y="492548"/>
                  <a:pt x="406927" y="497184"/>
                </a:cubicBezTo>
                <a:cubicBezTo>
                  <a:pt x="408086" y="501820"/>
                  <a:pt x="408267" y="506817"/>
                  <a:pt x="410404" y="511091"/>
                </a:cubicBezTo>
                <a:cubicBezTo>
                  <a:pt x="412995" y="516274"/>
                  <a:pt x="419242" y="519426"/>
                  <a:pt x="420834" y="524998"/>
                </a:cubicBezTo>
                <a:cubicBezTo>
                  <a:pt x="424034" y="536197"/>
                  <a:pt x="422540" y="548254"/>
                  <a:pt x="424311" y="559766"/>
                </a:cubicBezTo>
                <a:cubicBezTo>
                  <a:pt x="424868" y="563388"/>
                  <a:pt x="426781" y="566672"/>
                  <a:pt x="427788" y="570196"/>
                </a:cubicBezTo>
                <a:cubicBezTo>
                  <a:pt x="429101" y="574791"/>
                  <a:pt x="430106" y="579468"/>
                  <a:pt x="431265" y="584104"/>
                </a:cubicBezTo>
                <a:cubicBezTo>
                  <a:pt x="430106" y="594534"/>
                  <a:pt x="429272" y="605006"/>
                  <a:pt x="427788" y="615395"/>
                </a:cubicBezTo>
                <a:cubicBezTo>
                  <a:pt x="426952" y="621245"/>
                  <a:pt x="422442" y="627173"/>
                  <a:pt x="424311" y="632779"/>
                </a:cubicBezTo>
                <a:cubicBezTo>
                  <a:pt x="425470" y="636256"/>
                  <a:pt x="431264" y="635097"/>
                  <a:pt x="434741" y="636256"/>
                </a:cubicBezTo>
                <a:cubicBezTo>
                  <a:pt x="439377" y="635097"/>
                  <a:pt x="445053" y="635926"/>
                  <a:pt x="448649" y="632779"/>
                </a:cubicBezTo>
                <a:cubicBezTo>
                  <a:pt x="454938" y="627276"/>
                  <a:pt x="462556" y="611918"/>
                  <a:pt x="462556" y="611918"/>
                </a:cubicBezTo>
                <a:cubicBezTo>
                  <a:pt x="461397" y="604964"/>
                  <a:pt x="460462" y="597970"/>
                  <a:pt x="459079" y="591057"/>
                </a:cubicBezTo>
                <a:cubicBezTo>
                  <a:pt x="458142" y="586371"/>
                  <a:pt x="455602" y="581928"/>
                  <a:pt x="455602" y="577150"/>
                </a:cubicBezTo>
                <a:cubicBezTo>
                  <a:pt x="455602" y="545837"/>
                  <a:pt x="454093" y="514189"/>
                  <a:pt x="459079" y="483276"/>
                </a:cubicBezTo>
                <a:cubicBezTo>
                  <a:pt x="460123" y="476804"/>
                  <a:pt x="468719" y="474346"/>
                  <a:pt x="472986" y="469369"/>
                </a:cubicBezTo>
                <a:cubicBezTo>
                  <a:pt x="489983" y="449539"/>
                  <a:pt x="466177" y="467197"/>
                  <a:pt x="497324" y="448508"/>
                </a:cubicBezTo>
                <a:cubicBezTo>
                  <a:pt x="520010" y="418260"/>
                  <a:pt x="494390" y="448101"/>
                  <a:pt x="521662" y="427647"/>
                </a:cubicBezTo>
                <a:cubicBezTo>
                  <a:pt x="526907" y="423714"/>
                  <a:pt x="530198" y="417499"/>
                  <a:pt x="535569" y="413740"/>
                </a:cubicBezTo>
                <a:cubicBezTo>
                  <a:pt x="553639" y="401091"/>
                  <a:pt x="559402" y="402885"/>
                  <a:pt x="580767" y="399833"/>
                </a:cubicBezTo>
                <a:cubicBezTo>
                  <a:pt x="608585" y="381288"/>
                  <a:pt x="574972" y="405628"/>
                  <a:pt x="598151" y="382449"/>
                </a:cubicBezTo>
                <a:cubicBezTo>
                  <a:pt x="601106" y="379494"/>
                  <a:pt x="605239" y="378002"/>
                  <a:pt x="608582" y="375495"/>
                </a:cubicBezTo>
                <a:cubicBezTo>
                  <a:pt x="614519" y="371043"/>
                  <a:pt x="620171" y="366224"/>
                  <a:pt x="625966" y="361588"/>
                </a:cubicBezTo>
                <a:cubicBezTo>
                  <a:pt x="629443" y="354634"/>
                  <a:pt x="634673" y="348308"/>
                  <a:pt x="636396" y="340727"/>
                </a:cubicBezTo>
                <a:cubicBezTo>
                  <a:pt x="653143" y="267039"/>
                  <a:pt x="630911" y="303758"/>
                  <a:pt x="650303" y="274668"/>
                </a:cubicBezTo>
                <a:cubicBezTo>
                  <a:pt x="651462" y="263079"/>
                  <a:pt x="655551" y="251412"/>
                  <a:pt x="653780" y="239900"/>
                </a:cubicBezTo>
                <a:cubicBezTo>
                  <a:pt x="652092" y="228927"/>
                  <a:pt x="627257" y="224105"/>
                  <a:pt x="622489" y="222516"/>
                </a:cubicBezTo>
                <a:cubicBezTo>
                  <a:pt x="612986" y="225683"/>
                  <a:pt x="596676" y="230027"/>
                  <a:pt x="587721" y="236423"/>
                </a:cubicBezTo>
                <a:cubicBezTo>
                  <a:pt x="583720" y="239281"/>
                  <a:pt x="581588" y="244466"/>
                  <a:pt x="577290" y="246854"/>
                </a:cubicBezTo>
                <a:cubicBezTo>
                  <a:pt x="570366" y="250701"/>
                  <a:pt x="551499" y="255040"/>
                  <a:pt x="542522" y="257284"/>
                </a:cubicBezTo>
                <a:cubicBezTo>
                  <a:pt x="533251" y="254966"/>
                  <a:pt x="523256" y="254604"/>
                  <a:pt x="514708" y="250330"/>
                </a:cubicBezTo>
                <a:cubicBezTo>
                  <a:pt x="510971" y="248461"/>
                  <a:pt x="510183" y="243300"/>
                  <a:pt x="507754" y="239900"/>
                </a:cubicBezTo>
                <a:cubicBezTo>
                  <a:pt x="490984" y="216422"/>
                  <a:pt x="502164" y="235672"/>
                  <a:pt x="486893" y="205132"/>
                </a:cubicBezTo>
                <a:cubicBezTo>
                  <a:pt x="485734" y="199337"/>
                  <a:pt x="485492" y="193281"/>
                  <a:pt x="483417" y="187748"/>
                </a:cubicBezTo>
                <a:cubicBezTo>
                  <a:pt x="481950" y="183835"/>
                  <a:pt x="478536" y="180945"/>
                  <a:pt x="476463" y="177317"/>
                </a:cubicBezTo>
                <a:cubicBezTo>
                  <a:pt x="468991" y="164241"/>
                  <a:pt x="485155" y="163989"/>
                  <a:pt x="483417" y="159933"/>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C0537D2-218E-6866-F78E-12E0980B4A32}"/>
              </a:ext>
            </a:extLst>
          </p:cNvPr>
          <p:cNvSpPr/>
          <p:nvPr/>
        </p:nvSpPr>
        <p:spPr>
          <a:xfrm>
            <a:off x="9118600" y="2658631"/>
            <a:ext cx="1345883" cy="1560195"/>
          </a:xfrm>
          <a:custGeom>
            <a:avLst/>
            <a:gdLst>
              <a:gd name="csX0" fmla="*/ 451485 w 1345883"/>
              <a:gd name="csY0" fmla="*/ 1283017 h 1560195"/>
              <a:gd name="csX1" fmla="*/ 437198 w 1345883"/>
              <a:gd name="csY1" fmla="*/ 1274445 h 1560195"/>
              <a:gd name="csX2" fmla="*/ 422910 w 1345883"/>
              <a:gd name="csY2" fmla="*/ 1271587 h 1560195"/>
              <a:gd name="csX3" fmla="*/ 402908 w 1345883"/>
              <a:gd name="csY3" fmla="*/ 1280160 h 1560195"/>
              <a:gd name="csX4" fmla="*/ 388620 w 1345883"/>
              <a:gd name="csY4" fmla="*/ 1283017 h 1560195"/>
              <a:gd name="csX5" fmla="*/ 365760 w 1345883"/>
              <a:gd name="csY5" fmla="*/ 1271587 h 1560195"/>
              <a:gd name="csX6" fmla="*/ 354330 w 1345883"/>
              <a:gd name="csY6" fmla="*/ 1265872 h 1560195"/>
              <a:gd name="csX7" fmla="*/ 337185 w 1345883"/>
              <a:gd name="csY7" fmla="*/ 1251585 h 1560195"/>
              <a:gd name="csX8" fmla="*/ 322898 w 1345883"/>
              <a:gd name="csY8" fmla="*/ 1248727 h 1560195"/>
              <a:gd name="csX9" fmla="*/ 305753 w 1345883"/>
              <a:gd name="csY9" fmla="*/ 1240155 h 1560195"/>
              <a:gd name="csX10" fmla="*/ 294323 w 1345883"/>
              <a:gd name="csY10" fmla="*/ 1234440 h 1560195"/>
              <a:gd name="csX11" fmla="*/ 262890 w 1345883"/>
              <a:gd name="csY11" fmla="*/ 1225867 h 1560195"/>
              <a:gd name="csX12" fmla="*/ 214313 w 1345883"/>
              <a:gd name="csY12" fmla="*/ 1217295 h 1560195"/>
              <a:gd name="csX13" fmla="*/ 200025 w 1345883"/>
              <a:gd name="csY13" fmla="*/ 1211580 h 1560195"/>
              <a:gd name="csX14" fmla="*/ 185738 w 1345883"/>
              <a:gd name="csY14" fmla="*/ 1208722 h 1560195"/>
              <a:gd name="csX15" fmla="*/ 177165 w 1345883"/>
              <a:gd name="csY15" fmla="*/ 1203007 h 1560195"/>
              <a:gd name="csX16" fmla="*/ 165735 w 1345883"/>
              <a:gd name="csY16" fmla="*/ 1200150 h 1560195"/>
              <a:gd name="csX17" fmla="*/ 137160 w 1345883"/>
              <a:gd name="csY17" fmla="*/ 1188720 h 1560195"/>
              <a:gd name="csX18" fmla="*/ 128588 w 1345883"/>
              <a:gd name="csY18" fmla="*/ 1183005 h 1560195"/>
              <a:gd name="csX19" fmla="*/ 91440 w 1345883"/>
              <a:gd name="csY19" fmla="*/ 1171575 h 1560195"/>
              <a:gd name="csX20" fmla="*/ 68580 w 1345883"/>
              <a:gd name="csY20" fmla="*/ 1160145 h 1560195"/>
              <a:gd name="csX21" fmla="*/ 28575 w 1345883"/>
              <a:gd name="csY21" fmla="*/ 1151572 h 1560195"/>
              <a:gd name="csX22" fmla="*/ 20003 w 1345883"/>
              <a:gd name="csY22" fmla="*/ 1148715 h 1560195"/>
              <a:gd name="csX23" fmla="*/ 14288 w 1345883"/>
              <a:gd name="csY23" fmla="*/ 1140142 h 1560195"/>
              <a:gd name="csX24" fmla="*/ 8573 w 1345883"/>
              <a:gd name="csY24" fmla="*/ 1128712 h 1560195"/>
              <a:gd name="csX25" fmla="*/ 0 w 1345883"/>
              <a:gd name="csY25" fmla="*/ 1114425 h 1560195"/>
              <a:gd name="csX26" fmla="*/ 34290 w 1345883"/>
              <a:gd name="csY26" fmla="*/ 1114425 h 1560195"/>
              <a:gd name="csX27" fmla="*/ 82868 w 1345883"/>
              <a:gd name="csY27" fmla="*/ 1105852 h 1560195"/>
              <a:gd name="csX28" fmla="*/ 105728 w 1345883"/>
              <a:gd name="csY28" fmla="*/ 1077277 h 1560195"/>
              <a:gd name="csX29" fmla="*/ 108585 w 1345883"/>
              <a:gd name="csY29" fmla="*/ 1065847 h 1560195"/>
              <a:gd name="csX30" fmla="*/ 114300 w 1345883"/>
              <a:gd name="csY30" fmla="*/ 1048702 h 1560195"/>
              <a:gd name="csX31" fmla="*/ 122873 w 1345883"/>
              <a:gd name="csY31" fmla="*/ 1051560 h 1560195"/>
              <a:gd name="csX32" fmla="*/ 142875 w 1345883"/>
              <a:gd name="csY32" fmla="*/ 1068705 h 1560195"/>
              <a:gd name="csX33" fmla="*/ 151448 w 1345883"/>
              <a:gd name="csY33" fmla="*/ 1080135 h 1560195"/>
              <a:gd name="csX34" fmla="*/ 162878 w 1345883"/>
              <a:gd name="csY34" fmla="*/ 1085850 h 1560195"/>
              <a:gd name="csX35" fmla="*/ 180023 w 1345883"/>
              <a:gd name="csY35" fmla="*/ 1082992 h 1560195"/>
              <a:gd name="csX36" fmla="*/ 185738 w 1345883"/>
              <a:gd name="csY36" fmla="*/ 1060132 h 1560195"/>
              <a:gd name="csX37" fmla="*/ 171450 w 1345883"/>
              <a:gd name="csY37" fmla="*/ 1017270 h 1560195"/>
              <a:gd name="csX38" fmla="*/ 177165 w 1345883"/>
              <a:gd name="csY38" fmla="*/ 1002982 h 1560195"/>
              <a:gd name="csX39" fmla="*/ 208598 w 1345883"/>
              <a:gd name="csY39" fmla="*/ 994410 h 1560195"/>
              <a:gd name="csX40" fmla="*/ 225743 w 1345883"/>
              <a:gd name="csY40" fmla="*/ 991552 h 1560195"/>
              <a:gd name="csX41" fmla="*/ 220028 w 1345883"/>
              <a:gd name="csY41" fmla="*/ 954405 h 1560195"/>
              <a:gd name="csX42" fmla="*/ 208598 w 1345883"/>
              <a:gd name="csY42" fmla="*/ 940117 h 1560195"/>
              <a:gd name="csX43" fmla="*/ 202883 w 1345883"/>
              <a:gd name="csY43" fmla="*/ 931545 h 1560195"/>
              <a:gd name="csX44" fmla="*/ 200025 w 1345883"/>
              <a:gd name="csY44" fmla="*/ 900112 h 1560195"/>
              <a:gd name="csX45" fmla="*/ 214313 w 1345883"/>
              <a:gd name="csY45" fmla="*/ 894397 h 1560195"/>
              <a:gd name="csX46" fmla="*/ 222885 w 1345883"/>
              <a:gd name="csY46" fmla="*/ 900112 h 1560195"/>
              <a:gd name="csX47" fmla="*/ 240030 w 1345883"/>
              <a:gd name="csY47" fmla="*/ 908685 h 1560195"/>
              <a:gd name="csX48" fmla="*/ 262890 w 1345883"/>
              <a:gd name="csY48" fmla="*/ 925830 h 1560195"/>
              <a:gd name="csX49" fmla="*/ 285750 w 1345883"/>
              <a:gd name="csY49" fmla="*/ 937260 h 1560195"/>
              <a:gd name="csX50" fmla="*/ 297180 w 1345883"/>
              <a:gd name="csY50" fmla="*/ 942975 h 1560195"/>
              <a:gd name="csX51" fmla="*/ 308610 w 1345883"/>
              <a:gd name="csY51" fmla="*/ 954405 h 1560195"/>
              <a:gd name="csX52" fmla="*/ 320040 w 1345883"/>
              <a:gd name="csY52" fmla="*/ 960120 h 1560195"/>
              <a:gd name="csX53" fmla="*/ 334328 w 1345883"/>
              <a:gd name="csY53" fmla="*/ 977265 h 1560195"/>
              <a:gd name="csX54" fmla="*/ 360045 w 1345883"/>
              <a:gd name="csY54" fmla="*/ 994410 h 1560195"/>
              <a:gd name="csX55" fmla="*/ 397193 w 1345883"/>
              <a:gd name="csY55" fmla="*/ 1008697 h 1560195"/>
              <a:gd name="csX56" fmla="*/ 414338 w 1345883"/>
              <a:gd name="csY56" fmla="*/ 1011555 h 1560195"/>
              <a:gd name="csX57" fmla="*/ 425768 w 1345883"/>
              <a:gd name="csY57" fmla="*/ 1017270 h 1560195"/>
              <a:gd name="csX58" fmla="*/ 482918 w 1345883"/>
              <a:gd name="csY58" fmla="*/ 1017270 h 1560195"/>
              <a:gd name="csX59" fmla="*/ 494348 w 1345883"/>
              <a:gd name="csY59" fmla="*/ 1014412 h 1560195"/>
              <a:gd name="csX60" fmla="*/ 505778 w 1345883"/>
              <a:gd name="csY60" fmla="*/ 1008697 h 1560195"/>
              <a:gd name="csX61" fmla="*/ 557213 w 1345883"/>
              <a:gd name="csY61" fmla="*/ 1011555 h 1560195"/>
              <a:gd name="csX62" fmla="*/ 571500 w 1345883"/>
              <a:gd name="csY62" fmla="*/ 1017270 h 1560195"/>
              <a:gd name="csX63" fmla="*/ 580073 w 1345883"/>
              <a:gd name="csY63" fmla="*/ 1005840 h 1560195"/>
              <a:gd name="csX64" fmla="*/ 602933 w 1345883"/>
              <a:gd name="csY64" fmla="*/ 988695 h 1560195"/>
              <a:gd name="csX65" fmla="*/ 611505 w 1345883"/>
              <a:gd name="csY65" fmla="*/ 982980 h 1560195"/>
              <a:gd name="csX66" fmla="*/ 620078 w 1345883"/>
              <a:gd name="csY66" fmla="*/ 962977 h 1560195"/>
              <a:gd name="csX67" fmla="*/ 625793 w 1345883"/>
              <a:gd name="csY67" fmla="*/ 954405 h 1560195"/>
              <a:gd name="csX68" fmla="*/ 625793 w 1345883"/>
              <a:gd name="csY68" fmla="*/ 917257 h 1560195"/>
              <a:gd name="csX69" fmla="*/ 620078 w 1345883"/>
              <a:gd name="csY69" fmla="*/ 908685 h 1560195"/>
              <a:gd name="csX70" fmla="*/ 611505 w 1345883"/>
              <a:gd name="csY70" fmla="*/ 891540 h 1560195"/>
              <a:gd name="csX71" fmla="*/ 594360 w 1345883"/>
              <a:gd name="csY71" fmla="*/ 874395 h 1560195"/>
              <a:gd name="csX72" fmla="*/ 577215 w 1345883"/>
              <a:gd name="csY72" fmla="*/ 862965 h 1560195"/>
              <a:gd name="csX73" fmla="*/ 560070 w 1345883"/>
              <a:gd name="csY73" fmla="*/ 837247 h 1560195"/>
              <a:gd name="csX74" fmla="*/ 562928 w 1345883"/>
              <a:gd name="csY74" fmla="*/ 820102 h 1560195"/>
              <a:gd name="csX75" fmla="*/ 571500 w 1345883"/>
              <a:gd name="csY75" fmla="*/ 814387 h 1560195"/>
              <a:gd name="csX76" fmla="*/ 591503 w 1345883"/>
              <a:gd name="csY76" fmla="*/ 820102 h 1560195"/>
              <a:gd name="csX77" fmla="*/ 600075 w 1345883"/>
              <a:gd name="csY77" fmla="*/ 825817 h 1560195"/>
              <a:gd name="csX78" fmla="*/ 614363 w 1345883"/>
              <a:gd name="csY78" fmla="*/ 831532 h 1560195"/>
              <a:gd name="csX79" fmla="*/ 668655 w 1345883"/>
              <a:gd name="csY79" fmla="*/ 848677 h 1560195"/>
              <a:gd name="csX80" fmla="*/ 677228 w 1345883"/>
              <a:gd name="csY80" fmla="*/ 885825 h 1560195"/>
              <a:gd name="csX81" fmla="*/ 668655 w 1345883"/>
              <a:gd name="csY81" fmla="*/ 902970 h 1560195"/>
              <a:gd name="csX82" fmla="*/ 665798 w 1345883"/>
              <a:gd name="csY82" fmla="*/ 925830 h 1560195"/>
              <a:gd name="csX83" fmla="*/ 674370 w 1345883"/>
              <a:gd name="csY83" fmla="*/ 937260 h 1560195"/>
              <a:gd name="csX84" fmla="*/ 722948 w 1345883"/>
              <a:gd name="csY84" fmla="*/ 954405 h 1560195"/>
              <a:gd name="csX85" fmla="*/ 731520 w 1345883"/>
              <a:gd name="csY85" fmla="*/ 962977 h 1560195"/>
              <a:gd name="csX86" fmla="*/ 771525 w 1345883"/>
              <a:gd name="csY86" fmla="*/ 985837 h 1560195"/>
              <a:gd name="csX87" fmla="*/ 780098 w 1345883"/>
              <a:gd name="csY87" fmla="*/ 988695 h 1560195"/>
              <a:gd name="csX88" fmla="*/ 808673 w 1345883"/>
              <a:gd name="csY88" fmla="*/ 985837 h 1560195"/>
              <a:gd name="csX89" fmla="*/ 822960 w 1345883"/>
              <a:gd name="csY89" fmla="*/ 957262 h 1560195"/>
              <a:gd name="csX90" fmla="*/ 828675 w 1345883"/>
              <a:gd name="csY90" fmla="*/ 945832 h 1560195"/>
              <a:gd name="csX91" fmla="*/ 831533 w 1345883"/>
              <a:gd name="csY91" fmla="*/ 934402 h 1560195"/>
              <a:gd name="csX92" fmla="*/ 825818 w 1345883"/>
              <a:gd name="csY92" fmla="*/ 914400 h 1560195"/>
              <a:gd name="csX93" fmla="*/ 811530 w 1345883"/>
              <a:gd name="csY93" fmla="*/ 880110 h 1560195"/>
              <a:gd name="csX94" fmla="*/ 814388 w 1345883"/>
              <a:gd name="csY94" fmla="*/ 857250 h 1560195"/>
              <a:gd name="csX95" fmla="*/ 817245 w 1345883"/>
              <a:gd name="csY95" fmla="*/ 837247 h 1560195"/>
              <a:gd name="csX96" fmla="*/ 814388 w 1345883"/>
              <a:gd name="csY96" fmla="*/ 808672 h 1560195"/>
              <a:gd name="csX97" fmla="*/ 811530 w 1345883"/>
              <a:gd name="csY97" fmla="*/ 791527 h 1560195"/>
              <a:gd name="csX98" fmla="*/ 802958 w 1345883"/>
              <a:gd name="csY98" fmla="*/ 782955 h 1560195"/>
              <a:gd name="csX99" fmla="*/ 800100 w 1345883"/>
              <a:gd name="csY99" fmla="*/ 774382 h 1560195"/>
              <a:gd name="csX100" fmla="*/ 774383 w 1345883"/>
              <a:gd name="csY100" fmla="*/ 751522 h 1560195"/>
              <a:gd name="csX101" fmla="*/ 757238 w 1345883"/>
              <a:gd name="csY101" fmla="*/ 717232 h 1560195"/>
              <a:gd name="csX102" fmla="*/ 745808 w 1345883"/>
              <a:gd name="csY102" fmla="*/ 702945 h 1560195"/>
              <a:gd name="csX103" fmla="*/ 737235 w 1345883"/>
              <a:gd name="csY103" fmla="*/ 700087 h 1560195"/>
              <a:gd name="csX104" fmla="*/ 728663 w 1345883"/>
              <a:gd name="csY104" fmla="*/ 688657 h 1560195"/>
              <a:gd name="csX105" fmla="*/ 722948 w 1345883"/>
              <a:gd name="csY105" fmla="*/ 680085 h 1560195"/>
              <a:gd name="csX106" fmla="*/ 691515 w 1345883"/>
              <a:gd name="csY106" fmla="*/ 645795 h 1560195"/>
              <a:gd name="csX107" fmla="*/ 674370 w 1345883"/>
              <a:gd name="csY107" fmla="*/ 617220 h 1560195"/>
              <a:gd name="csX108" fmla="*/ 665798 w 1345883"/>
              <a:gd name="csY108" fmla="*/ 602932 h 1560195"/>
              <a:gd name="csX109" fmla="*/ 648653 w 1345883"/>
              <a:gd name="csY109" fmla="*/ 580072 h 1560195"/>
              <a:gd name="csX110" fmla="*/ 642938 w 1345883"/>
              <a:gd name="csY110" fmla="*/ 568642 h 1560195"/>
              <a:gd name="csX111" fmla="*/ 634365 w 1345883"/>
              <a:gd name="csY111" fmla="*/ 542925 h 1560195"/>
              <a:gd name="csX112" fmla="*/ 625793 w 1345883"/>
              <a:gd name="csY112" fmla="*/ 534352 h 1560195"/>
              <a:gd name="csX113" fmla="*/ 620078 w 1345883"/>
              <a:gd name="csY113" fmla="*/ 517207 h 1560195"/>
              <a:gd name="csX114" fmla="*/ 594360 w 1345883"/>
              <a:gd name="csY114" fmla="*/ 474345 h 1560195"/>
              <a:gd name="csX115" fmla="*/ 574358 w 1345883"/>
              <a:gd name="csY115" fmla="*/ 442912 h 1560195"/>
              <a:gd name="csX116" fmla="*/ 568643 w 1345883"/>
              <a:gd name="csY116" fmla="*/ 434340 h 1560195"/>
              <a:gd name="csX117" fmla="*/ 554355 w 1345883"/>
              <a:gd name="csY117" fmla="*/ 397192 h 1560195"/>
              <a:gd name="csX118" fmla="*/ 537210 w 1345883"/>
              <a:gd name="csY118" fmla="*/ 380047 h 1560195"/>
              <a:gd name="csX119" fmla="*/ 531495 w 1345883"/>
              <a:gd name="csY119" fmla="*/ 371475 h 1560195"/>
              <a:gd name="csX120" fmla="*/ 522923 w 1345883"/>
              <a:gd name="csY120" fmla="*/ 360045 h 1560195"/>
              <a:gd name="csX121" fmla="*/ 514350 w 1345883"/>
              <a:gd name="csY121" fmla="*/ 351472 h 1560195"/>
              <a:gd name="csX122" fmla="*/ 491490 w 1345883"/>
              <a:gd name="csY122" fmla="*/ 325755 h 1560195"/>
              <a:gd name="csX123" fmla="*/ 488633 w 1345883"/>
              <a:gd name="csY123" fmla="*/ 182880 h 1560195"/>
              <a:gd name="csX124" fmla="*/ 485775 w 1345883"/>
              <a:gd name="csY124" fmla="*/ 171450 h 1560195"/>
              <a:gd name="csX125" fmla="*/ 480060 w 1345883"/>
              <a:gd name="csY125" fmla="*/ 151447 h 1560195"/>
              <a:gd name="csX126" fmla="*/ 468630 w 1345883"/>
              <a:gd name="csY126" fmla="*/ 122872 h 1560195"/>
              <a:gd name="csX127" fmla="*/ 465773 w 1345883"/>
              <a:gd name="csY127" fmla="*/ 114300 h 1560195"/>
              <a:gd name="csX128" fmla="*/ 462915 w 1345883"/>
              <a:gd name="csY128" fmla="*/ 100012 h 1560195"/>
              <a:gd name="csX129" fmla="*/ 457200 w 1345883"/>
              <a:gd name="csY129" fmla="*/ 74295 h 1560195"/>
              <a:gd name="csX130" fmla="*/ 451485 w 1345883"/>
              <a:gd name="csY130" fmla="*/ 65722 h 1560195"/>
              <a:gd name="csX131" fmla="*/ 448628 w 1345883"/>
              <a:gd name="csY131" fmla="*/ 57150 h 1560195"/>
              <a:gd name="csX132" fmla="*/ 437198 w 1345883"/>
              <a:gd name="csY132" fmla="*/ 40005 h 1560195"/>
              <a:gd name="csX133" fmla="*/ 431483 w 1345883"/>
              <a:gd name="csY133" fmla="*/ 31432 h 1560195"/>
              <a:gd name="csX134" fmla="*/ 425768 w 1345883"/>
              <a:gd name="csY134" fmla="*/ 22860 h 1560195"/>
              <a:gd name="csX135" fmla="*/ 420053 w 1345883"/>
              <a:gd name="csY135" fmla="*/ 14287 h 1560195"/>
              <a:gd name="csX136" fmla="*/ 422910 w 1345883"/>
              <a:gd name="csY136" fmla="*/ 5715 h 1560195"/>
              <a:gd name="csX137" fmla="*/ 440055 w 1345883"/>
              <a:gd name="csY137" fmla="*/ 0 h 1560195"/>
              <a:gd name="csX138" fmla="*/ 445770 w 1345883"/>
              <a:gd name="csY138" fmla="*/ 8572 h 1560195"/>
              <a:gd name="csX139" fmla="*/ 454343 w 1345883"/>
              <a:gd name="csY139" fmla="*/ 14287 h 1560195"/>
              <a:gd name="csX140" fmla="*/ 457200 w 1345883"/>
              <a:gd name="csY140" fmla="*/ 25717 h 1560195"/>
              <a:gd name="csX141" fmla="*/ 462915 w 1345883"/>
              <a:gd name="csY141" fmla="*/ 40005 h 1560195"/>
              <a:gd name="csX142" fmla="*/ 465773 w 1345883"/>
              <a:gd name="csY142" fmla="*/ 48577 h 1560195"/>
              <a:gd name="csX143" fmla="*/ 477203 w 1345883"/>
              <a:gd name="csY143" fmla="*/ 68580 h 1560195"/>
              <a:gd name="csX144" fmla="*/ 485775 w 1345883"/>
              <a:gd name="csY144" fmla="*/ 77152 h 1560195"/>
              <a:gd name="csX145" fmla="*/ 488633 w 1345883"/>
              <a:gd name="csY145" fmla="*/ 85725 h 1560195"/>
              <a:gd name="csX146" fmla="*/ 505778 w 1345883"/>
              <a:gd name="csY146" fmla="*/ 108585 h 1560195"/>
              <a:gd name="csX147" fmla="*/ 514350 w 1345883"/>
              <a:gd name="csY147" fmla="*/ 125730 h 1560195"/>
              <a:gd name="csX148" fmla="*/ 537210 w 1345883"/>
              <a:gd name="csY148" fmla="*/ 148590 h 1560195"/>
              <a:gd name="csX149" fmla="*/ 554355 w 1345883"/>
              <a:gd name="csY149" fmla="*/ 165735 h 1560195"/>
              <a:gd name="csX150" fmla="*/ 565785 w 1345883"/>
              <a:gd name="csY150" fmla="*/ 171450 h 1560195"/>
              <a:gd name="csX151" fmla="*/ 582930 w 1345883"/>
              <a:gd name="csY151" fmla="*/ 182880 h 1560195"/>
              <a:gd name="csX152" fmla="*/ 611505 w 1345883"/>
              <a:gd name="csY152" fmla="*/ 194310 h 1560195"/>
              <a:gd name="csX153" fmla="*/ 622935 w 1345883"/>
              <a:gd name="csY153" fmla="*/ 200025 h 1560195"/>
              <a:gd name="csX154" fmla="*/ 651510 w 1345883"/>
              <a:gd name="csY154" fmla="*/ 202882 h 1560195"/>
              <a:gd name="csX155" fmla="*/ 668655 w 1345883"/>
              <a:gd name="csY155" fmla="*/ 205740 h 1560195"/>
              <a:gd name="csX156" fmla="*/ 700088 w 1345883"/>
              <a:gd name="csY156" fmla="*/ 231457 h 1560195"/>
              <a:gd name="csX157" fmla="*/ 711518 w 1345883"/>
              <a:gd name="csY157" fmla="*/ 240030 h 1560195"/>
              <a:gd name="csX158" fmla="*/ 725805 w 1345883"/>
              <a:gd name="csY158" fmla="*/ 260032 h 1560195"/>
              <a:gd name="csX159" fmla="*/ 731520 w 1345883"/>
              <a:gd name="csY159" fmla="*/ 271462 h 1560195"/>
              <a:gd name="csX160" fmla="*/ 737235 w 1345883"/>
              <a:gd name="csY160" fmla="*/ 280035 h 1560195"/>
              <a:gd name="csX161" fmla="*/ 751523 w 1345883"/>
              <a:gd name="csY161" fmla="*/ 302895 h 1560195"/>
              <a:gd name="csX162" fmla="*/ 748665 w 1345883"/>
              <a:gd name="csY162" fmla="*/ 334327 h 1560195"/>
              <a:gd name="csX163" fmla="*/ 737235 w 1345883"/>
              <a:gd name="csY163" fmla="*/ 357187 h 1560195"/>
              <a:gd name="csX164" fmla="*/ 742950 w 1345883"/>
              <a:gd name="csY164" fmla="*/ 371475 h 1560195"/>
              <a:gd name="csX165" fmla="*/ 751523 w 1345883"/>
              <a:gd name="csY165" fmla="*/ 374332 h 1560195"/>
              <a:gd name="csX166" fmla="*/ 794385 w 1345883"/>
              <a:gd name="csY166" fmla="*/ 391477 h 1560195"/>
              <a:gd name="csX167" fmla="*/ 802958 w 1345883"/>
              <a:gd name="csY167" fmla="*/ 411480 h 1560195"/>
              <a:gd name="csX168" fmla="*/ 811530 w 1345883"/>
              <a:gd name="csY168" fmla="*/ 434340 h 1560195"/>
              <a:gd name="csX169" fmla="*/ 820103 w 1345883"/>
              <a:gd name="csY169" fmla="*/ 451485 h 1560195"/>
              <a:gd name="csX170" fmla="*/ 805815 w 1345883"/>
              <a:gd name="csY170" fmla="*/ 482917 h 1560195"/>
              <a:gd name="csX171" fmla="*/ 820103 w 1345883"/>
              <a:gd name="csY171" fmla="*/ 528637 h 1560195"/>
              <a:gd name="csX172" fmla="*/ 825818 w 1345883"/>
              <a:gd name="csY172" fmla="*/ 537210 h 1560195"/>
              <a:gd name="csX173" fmla="*/ 837248 w 1345883"/>
              <a:gd name="csY173" fmla="*/ 542925 h 1560195"/>
              <a:gd name="csX174" fmla="*/ 845820 w 1345883"/>
              <a:gd name="csY174" fmla="*/ 517207 h 1560195"/>
              <a:gd name="csX175" fmla="*/ 857250 w 1345883"/>
              <a:gd name="csY175" fmla="*/ 505777 h 1560195"/>
              <a:gd name="csX176" fmla="*/ 868680 w 1345883"/>
              <a:gd name="csY176" fmla="*/ 491490 h 1560195"/>
              <a:gd name="csX177" fmla="*/ 880110 w 1345883"/>
              <a:gd name="csY177" fmla="*/ 485775 h 1560195"/>
              <a:gd name="csX178" fmla="*/ 905828 w 1345883"/>
              <a:gd name="csY178" fmla="*/ 502920 h 1560195"/>
              <a:gd name="csX179" fmla="*/ 914400 w 1345883"/>
              <a:gd name="csY179" fmla="*/ 511492 h 1560195"/>
              <a:gd name="csX180" fmla="*/ 931545 w 1345883"/>
              <a:gd name="csY180" fmla="*/ 537210 h 1560195"/>
              <a:gd name="csX181" fmla="*/ 945833 w 1345883"/>
              <a:gd name="csY181" fmla="*/ 568642 h 1560195"/>
              <a:gd name="csX182" fmla="*/ 960120 w 1345883"/>
              <a:gd name="csY182" fmla="*/ 560070 h 1560195"/>
              <a:gd name="csX183" fmla="*/ 1005840 w 1345883"/>
              <a:gd name="csY183" fmla="*/ 580072 h 1560195"/>
              <a:gd name="csX184" fmla="*/ 1017270 w 1345883"/>
              <a:gd name="csY184" fmla="*/ 588645 h 1560195"/>
              <a:gd name="csX185" fmla="*/ 1020128 w 1345883"/>
              <a:gd name="csY185" fmla="*/ 600075 h 1560195"/>
              <a:gd name="csX186" fmla="*/ 1014413 w 1345883"/>
              <a:gd name="csY186" fmla="*/ 608647 h 1560195"/>
              <a:gd name="csX187" fmla="*/ 1000125 w 1345883"/>
              <a:gd name="csY187" fmla="*/ 617220 h 1560195"/>
              <a:gd name="csX188" fmla="*/ 991553 w 1345883"/>
              <a:gd name="csY188" fmla="*/ 625792 h 1560195"/>
              <a:gd name="csX189" fmla="*/ 994410 w 1345883"/>
              <a:gd name="csY189" fmla="*/ 637222 h 1560195"/>
              <a:gd name="csX190" fmla="*/ 1011555 w 1345883"/>
              <a:gd name="csY190" fmla="*/ 654367 h 1560195"/>
              <a:gd name="csX191" fmla="*/ 1042988 w 1345883"/>
              <a:gd name="csY191" fmla="*/ 662940 h 1560195"/>
              <a:gd name="csX192" fmla="*/ 1051560 w 1345883"/>
              <a:gd name="csY192" fmla="*/ 674370 h 1560195"/>
              <a:gd name="csX193" fmla="*/ 1057275 w 1345883"/>
              <a:gd name="csY193" fmla="*/ 682942 h 1560195"/>
              <a:gd name="csX194" fmla="*/ 1045845 w 1345883"/>
              <a:gd name="csY194" fmla="*/ 697230 h 1560195"/>
              <a:gd name="csX195" fmla="*/ 1028700 w 1345883"/>
              <a:gd name="csY195" fmla="*/ 714375 h 1560195"/>
              <a:gd name="csX196" fmla="*/ 1017270 w 1345883"/>
              <a:gd name="csY196" fmla="*/ 734377 h 1560195"/>
              <a:gd name="csX197" fmla="*/ 1008698 w 1345883"/>
              <a:gd name="csY197" fmla="*/ 742950 h 1560195"/>
              <a:gd name="csX198" fmla="*/ 1008698 w 1345883"/>
              <a:gd name="csY198" fmla="*/ 774382 h 1560195"/>
              <a:gd name="csX199" fmla="*/ 1060133 w 1345883"/>
              <a:gd name="csY199" fmla="*/ 780097 h 1560195"/>
              <a:gd name="csX200" fmla="*/ 1082993 w 1345883"/>
              <a:gd name="csY200" fmla="*/ 794385 h 1560195"/>
              <a:gd name="csX201" fmla="*/ 1085850 w 1345883"/>
              <a:gd name="csY201" fmla="*/ 802957 h 1560195"/>
              <a:gd name="csX202" fmla="*/ 1088708 w 1345883"/>
              <a:gd name="csY202" fmla="*/ 820102 h 1560195"/>
              <a:gd name="csX203" fmla="*/ 1085850 w 1345883"/>
              <a:gd name="csY203" fmla="*/ 828675 h 1560195"/>
              <a:gd name="csX204" fmla="*/ 1062990 w 1345883"/>
              <a:gd name="csY204" fmla="*/ 837247 h 1560195"/>
              <a:gd name="csX205" fmla="*/ 1020128 w 1345883"/>
              <a:gd name="csY205" fmla="*/ 848677 h 1560195"/>
              <a:gd name="csX206" fmla="*/ 1011555 w 1345883"/>
              <a:gd name="csY206" fmla="*/ 851535 h 1560195"/>
              <a:gd name="csX207" fmla="*/ 1008698 w 1345883"/>
              <a:gd name="csY207" fmla="*/ 860107 h 1560195"/>
              <a:gd name="csX208" fmla="*/ 1017270 w 1345883"/>
              <a:gd name="csY208" fmla="*/ 905827 h 1560195"/>
              <a:gd name="csX209" fmla="*/ 1025843 w 1345883"/>
              <a:gd name="csY209" fmla="*/ 914400 h 1560195"/>
              <a:gd name="csX210" fmla="*/ 1031558 w 1345883"/>
              <a:gd name="csY210" fmla="*/ 925830 h 1560195"/>
              <a:gd name="csX211" fmla="*/ 1045845 w 1345883"/>
              <a:gd name="csY211" fmla="*/ 951547 h 1560195"/>
              <a:gd name="csX212" fmla="*/ 1051560 w 1345883"/>
              <a:gd name="csY212" fmla="*/ 974407 h 1560195"/>
              <a:gd name="csX213" fmla="*/ 1054418 w 1345883"/>
              <a:gd name="csY213" fmla="*/ 985837 h 1560195"/>
              <a:gd name="csX214" fmla="*/ 1062990 w 1345883"/>
              <a:gd name="csY214" fmla="*/ 997267 h 1560195"/>
              <a:gd name="csX215" fmla="*/ 1088708 w 1345883"/>
              <a:gd name="csY215" fmla="*/ 1017270 h 1560195"/>
              <a:gd name="csX216" fmla="*/ 1102995 w 1345883"/>
              <a:gd name="csY216" fmla="*/ 1037272 h 1560195"/>
              <a:gd name="csX217" fmla="*/ 1122998 w 1345883"/>
              <a:gd name="csY217" fmla="*/ 1054417 h 1560195"/>
              <a:gd name="csX218" fmla="*/ 1128713 w 1345883"/>
              <a:gd name="csY218" fmla="*/ 1062990 h 1560195"/>
              <a:gd name="csX219" fmla="*/ 1145858 w 1345883"/>
              <a:gd name="csY219" fmla="*/ 1080135 h 1560195"/>
              <a:gd name="csX220" fmla="*/ 1154430 w 1345883"/>
              <a:gd name="csY220" fmla="*/ 1091565 h 1560195"/>
              <a:gd name="csX221" fmla="*/ 1165860 w 1345883"/>
              <a:gd name="csY221" fmla="*/ 1117282 h 1560195"/>
              <a:gd name="csX222" fmla="*/ 1168718 w 1345883"/>
              <a:gd name="csY222" fmla="*/ 1125855 h 1560195"/>
              <a:gd name="csX223" fmla="*/ 1180148 w 1345883"/>
              <a:gd name="csY223" fmla="*/ 1148715 h 1560195"/>
              <a:gd name="csX224" fmla="*/ 1183005 w 1345883"/>
              <a:gd name="csY224" fmla="*/ 1160145 h 1560195"/>
              <a:gd name="csX225" fmla="*/ 1194435 w 1345883"/>
              <a:gd name="csY225" fmla="*/ 1183005 h 1560195"/>
              <a:gd name="csX226" fmla="*/ 1197293 w 1345883"/>
              <a:gd name="csY226" fmla="*/ 1203007 h 1560195"/>
              <a:gd name="csX227" fmla="*/ 1200150 w 1345883"/>
              <a:gd name="csY227" fmla="*/ 1211580 h 1560195"/>
              <a:gd name="csX228" fmla="*/ 1208723 w 1345883"/>
              <a:gd name="csY228" fmla="*/ 1260157 h 1560195"/>
              <a:gd name="csX229" fmla="*/ 1217295 w 1345883"/>
              <a:gd name="csY229" fmla="*/ 1285875 h 1560195"/>
              <a:gd name="csX230" fmla="*/ 1220153 w 1345883"/>
              <a:gd name="csY230" fmla="*/ 1294447 h 1560195"/>
              <a:gd name="csX231" fmla="*/ 1225868 w 1345883"/>
              <a:gd name="csY231" fmla="*/ 1305877 h 1560195"/>
              <a:gd name="csX232" fmla="*/ 1234440 w 1345883"/>
              <a:gd name="csY232" fmla="*/ 1334452 h 1560195"/>
              <a:gd name="csX233" fmla="*/ 1237298 w 1345883"/>
              <a:gd name="csY233" fmla="*/ 1343025 h 1560195"/>
              <a:gd name="csX234" fmla="*/ 1240155 w 1345883"/>
              <a:gd name="csY234" fmla="*/ 1360170 h 1560195"/>
              <a:gd name="csX235" fmla="*/ 1245870 w 1345883"/>
              <a:gd name="csY235" fmla="*/ 1371600 h 1560195"/>
              <a:gd name="csX236" fmla="*/ 1248728 w 1345883"/>
              <a:gd name="csY236" fmla="*/ 1391602 h 1560195"/>
              <a:gd name="csX237" fmla="*/ 1257300 w 1345883"/>
              <a:gd name="csY237" fmla="*/ 1408747 h 1560195"/>
              <a:gd name="csX238" fmla="*/ 1274445 w 1345883"/>
              <a:gd name="csY238" fmla="*/ 1428750 h 1560195"/>
              <a:gd name="csX239" fmla="*/ 1285875 w 1345883"/>
              <a:gd name="csY239" fmla="*/ 1434465 h 1560195"/>
              <a:gd name="csX240" fmla="*/ 1305878 w 1345883"/>
              <a:gd name="csY240" fmla="*/ 1463040 h 1560195"/>
              <a:gd name="csX241" fmla="*/ 1308735 w 1345883"/>
              <a:gd name="csY241" fmla="*/ 1474470 h 1560195"/>
              <a:gd name="csX242" fmla="*/ 1314450 w 1345883"/>
              <a:gd name="csY242" fmla="*/ 1491615 h 1560195"/>
              <a:gd name="csX243" fmla="*/ 1328738 w 1345883"/>
              <a:gd name="csY243" fmla="*/ 1537335 h 1560195"/>
              <a:gd name="csX244" fmla="*/ 1345883 w 1345883"/>
              <a:gd name="csY244" fmla="*/ 1543050 h 1560195"/>
              <a:gd name="csX245" fmla="*/ 1343025 w 1345883"/>
              <a:gd name="csY245" fmla="*/ 1551622 h 1560195"/>
              <a:gd name="csX246" fmla="*/ 1320165 w 1345883"/>
              <a:gd name="csY246" fmla="*/ 1560195 h 1560195"/>
              <a:gd name="csX247" fmla="*/ 1274445 w 1345883"/>
              <a:gd name="csY247" fmla="*/ 1540192 h 1560195"/>
              <a:gd name="csX248" fmla="*/ 1257300 w 1345883"/>
              <a:gd name="csY248" fmla="*/ 1525905 h 1560195"/>
              <a:gd name="csX249" fmla="*/ 1234440 w 1345883"/>
              <a:gd name="csY249" fmla="*/ 1520190 h 1560195"/>
              <a:gd name="csX250" fmla="*/ 1188720 w 1345883"/>
              <a:gd name="csY250" fmla="*/ 1514475 h 1560195"/>
              <a:gd name="csX251" fmla="*/ 1174433 w 1345883"/>
              <a:gd name="csY251" fmla="*/ 1505902 h 1560195"/>
              <a:gd name="csX252" fmla="*/ 1122998 w 1345883"/>
              <a:gd name="csY252" fmla="*/ 1500187 h 1560195"/>
              <a:gd name="csX253" fmla="*/ 1082993 w 1345883"/>
              <a:gd name="csY253" fmla="*/ 1494472 h 1560195"/>
              <a:gd name="csX254" fmla="*/ 1060133 w 1345883"/>
              <a:gd name="csY254" fmla="*/ 1488757 h 1560195"/>
              <a:gd name="csX255" fmla="*/ 1051560 w 1345883"/>
              <a:gd name="csY255" fmla="*/ 1485900 h 1560195"/>
              <a:gd name="csX256" fmla="*/ 1037273 w 1345883"/>
              <a:gd name="csY256" fmla="*/ 1471612 h 1560195"/>
              <a:gd name="csX257" fmla="*/ 1025843 w 1345883"/>
              <a:gd name="csY257" fmla="*/ 1454467 h 1560195"/>
              <a:gd name="csX258" fmla="*/ 1020128 w 1345883"/>
              <a:gd name="csY258" fmla="*/ 1445895 h 1560195"/>
              <a:gd name="csX259" fmla="*/ 994410 w 1345883"/>
              <a:gd name="csY259" fmla="*/ 1425892 h 1560195"/>
              <a:gd name="csX260" fmla="*/ 974408 w 1345883"/>
              <a:gd name="csY260" fmla="*/ 1411605 h 1560195"/>
              <a:gd name="csX261" fmla="*/ 960120 w 1345883"/>
              <a:gd name="csY261" fmla="*/ 1403032 h 1560195"/>
              <a:gd name="csX262" fmla="*/ 931545 w 1345883"/>
              <a:gd name="csY262" fmla="*/ 1400175 h 1560195"/>
              <a:gd name="csX263" fmla="*/ 894398 w 1345883"/>
              <a:gd name="csY263" fmla="*/ 1394460 h 1560195"/>
              <a:gd name="csX264" fmla="*/ 868680 w 1345883"/>
              <a:gd name="csY264" fmla="*/ 1385887 h 1560195"/>
              <a:gd name="csX265" fmla="*/ 851535 w 1345883"/>
              <a:gd name="csY265" fmla="*/ 1377315 h 1560195"/>
              <a:gd name="csX266" fmla="*/ 842963 w 1345883"/>
              <a:gd name="csY266" fmla="*/ 1371600 h 1560195"/>
              <a:gd name="csX267" fmla="*/ 834390 w 1345883"/>
              <a:gd name="csY267" fmla="*/ 1368742 h 1560195"/>
              <a:gd name="csX268" fmla="*/ 817245 w 1345883"/>
              <a:gd name="csY268" fmla="*/ 1357312 h 1560195"/>
              <a:gd name="csX269" fmla="*/ 800100 w 1345883"/>
              <a:gd name="csY269" fmla="*/ 1345882 h 1560195"/>
              <a:gd name="csX270" fmla="*/ 777240 w 1345883"/>
              <a:gd name="csY270" fmla="*/ 1340167 h 1560195"/>
              <a:gd name="csX271" fmla="*/ 768668 w 1345883"/>
              <a:gd name="csY271" fmla="*/ 1337310 h 1560195"/>
              <a:gd name="csX272" fmla="*/ 760095 w 1345883"/>
              <a:gd name="csY272" fmla="*/ 1331595 h 1560195"/>
              <a:gd name="csX273" fmla="*/ 748665 w 1345883"/>
              <a:gd name="csY273" fmla="*/ 1325880 h 1560195"/>
              <a:gd name="csX274" fmla="*/ 728663 w 1345883"/>
              <a:gd name="csY274" fmla="*/ 1308735 h 1560195"/>
              <a:gd name="csX275" fmla="*/ 717233 w 1345883"/>
              <a:gd name="csY275" fmla="*/ 1294447 h 1560195"/>
              <a:gd name="csX276" fmla="*/ 711518 w 1345883"/>
              <a:gd name="csY276" fmla="*/ 1283017 h 1560195"/>
              <a:gd name="csX277" fmla="*/ 700088 w 1345883"/>
              <a:gd name="csY277" fmla="*/ 1280160 h 1560195"/>
              <a:gd name="csX278" fmla="*/ 688658 w 1345883"/>
              <a:gd name="csY278" fmla="*/ 1274445 h 1560195"/>
              <a:gd name="csX279" fmla="*/ 634365 w 1345883"/>
              <a:gd name="csY279" fmla="*/ 1268730 h 1560195"/>
              <a:gd name="csX280" fmla="*/ 585788 w 1345883"/>
              <a:gd name="csY280" fmla="*/ 1263015 h 1560195"/>
              <a:gd name="csX281" fmla="*/ 565785 w 1345883"/>
              <a:gd name="csY281" fmla="*/ 1251585 h 1560195"/>
              <a:gd name="csX282" fmla="*/ 548640 w 1345883"/>
              <a:gd name="csY282" fmla="*/ 1240155 h 1560195"/>
              <a:gd name="csX283" fmla="*/ 531495 w 1345883"/>
              <a:gd name="csY283" fmla="*/ 1225867 h 1560195"/>
              <a:gd name="csX284" fmla="*/ 505778 w 1345883"/>
              <a:gd name="csY284" fmla="*/ 1203007 h 1560195"/>
              <a:gd name="csX285" fmla="*/ 485775 w 1345883"/>
              <a:gd name="csY285" fmla="*/ 1177290 h 1560195"/>
              <a:gd name="csX286" fmla="*/ 468630 w 1345883"/>
              <a:gd name="csY286" fmla="*/ 1154430 h 1560195"/>
              <a:gd name="csX287" fmla="*/ 457200 w 1345883"/>
              <a:gd name="csY287" fmla="*/ 1145857 h 1560195"/>
              <a:gd name="csX288" fmla="*/ 437198 w 1345883"/>
              <a:gd name="csY288" fmla="*/ 1125855 h 1560195"/>
              <a:gd name="csX289" fmla="*/ 425768 w 1345883"/>
              <a:gd name="csY289" fmla="*/ 1114425 h 1560195"/>
              <a:gd name="csX290" fmla="*/ 402908 w 1345883"/>
              <a:gd name="csY290" fmla="*/ 1108710 h 1560195"/>
              <a:gd name="csX291" fmla="*/ 385763 w 1345883"/>
              <a:gd name="csY291" fmla="*/ 1120140 h 1560195"/>
              <a:gd name="csX292" fmla="*/ 374333 w 1345883"/>
              <a:gd name="csY292" fmla="*/ 1125855 h 1560195"/>
              <a:gd name="csX293" fmla="*/ 354330 w 1345883"/>
              <a:gd name="csY293" fmla="*/ 1140142 h 1560195"/>
              <a:gd name="csX294" fmla="*/ 345758 w 1345883"/>
              <a:gd name="csY294" fmla="*/ 1143000 h 1560195"/>
              <a:gd name="csX295" fmla="*/ 342900 w 1345883"/>
              <a:gd name="csY295" fmla="*/ 1160145 h 1560195"/>
              <a:gd name="csX296" fmla="*/ 345758 w 1345883"/>
              <a:gd name="csY296" fmla="*/ 1168717 h 1560195"/>
              <a:gd name="csX297" fmla="*/ 331470 w 1345883"/>
              <a:gd name="csY297" fmla="*/ 1183005 h 1560195"/>
              <a:gd name="csX298" fmla="*/ 340043 w 1345883"/>
              <a:gd name="csY298" fmla="*/ 1197292 h 1560195"/>
              <a:gd name="csX299" fmla="*/ 385763 w 1345883"/>
              <a:gd name="csY299" fmla="*/ 1211580 h 1560195"/>
              <a:gd name="csX300" fmla="*/ 397193 w 1345883"/>
              <a:gd name="csY300" fmla="*/ 1217295 h 1560195"/>
              <a:gd name="csX301" fmla="*/ 408623 w 1345883"/>
              <a:gd name="csY301" fmla="*/ 1220152 h 1560195"/>
              <a:gd name="csX302" fmla="*/ 428625 w 1345883"/>
              <a:gd name="csY302" fmla="*/ 1228725 h 1560195"/>
              <a:gd name="csX303" fmla="*/ 437198 w 1345883"/>
              <a:gd name="csY303" fmla="*/ 1234440 h 1560195"/>
              <a:gd name="csX304" fmla="*/ 448628 w 1345883"/>
              <a:gd name="csY304" fmla="*/ 1240155 h 1560195"/>
              <a:gd name="csX305" fmla="*/ 457200 w 1345883"/>
              <a:gd name="csY305" fmla="*/ 1248727 h 1560195"/>
              <a:gd name="csX306" fmla="*/ 448628 w 1345883"/>
              <a:gd name="csY306" fmla="*/ 1265872 h 1560195"/>
              <a:gd name="csX307" fmla="*/ 445770 w 1345883"/>
              <a:gd name="csY307" fmla="*/ 1274445 h 1560195"/>
              <a:gd name="csX308" fmla="*/ 431483 w 1345883"/>
              <a:gd name="csY308" fmla="*/ 1288732 h 1560195"/>
              <a:gd name="csX309" fmla="*/ 451485 w 1345883"/>
              <a:gd name="csY309" fmla="*/ 1283017 h 15601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Lst>
            <a:rect l="l" t="t" r="r" b="b"/>
            <a:pathLst>
              <a:path w="1345883" h="1560195">
                <a:moveTo>
                  <a:pt x="451485" y="1283017"/>
                </a:moveTo>
                <a:cubicBezTo>
                  <a:pt x="452438" y="1280636"/>
                  <a:pt x="442355" y="1276508"/>
                  <a:pt x="437198" y="1274445"/>
                </a:cubicBezTo>
                <a:cubicBezTo>
                  <a:pt x="432688" y="1272641"/>
                  <a:pt x="427767" y="1271587"/>
                  <a:pt x="422910" y="1271587"/>
                </a:cubicBezTo>
                <a:cubicBezTo>
                  <a:pt x="417919" y="1271587"/>
                  <a:pt x="406252" y="1279045"/>
                  <a:pt x="402908" y="1280160"/>
                </a:cubicBezTo>
                <a:cubicBezTo>
                  <a:pt x="398300" y="1281696"/>
                  <a:pt x="393383" y="1282065"/>
                  <a:pt x="388620" y="1283017"/>
                </a:cubicBezTo>
                <a:cubicBezTo>
                  <a:pt x="360491" y="1271765"/>
                  <a:pt x="385734" y="1283000"/>
                  <a:pt x="365760" y="1271587"/>
                </a:cubicBezTo>
                <a:cubicBezTo>
                  <a:pt x="362062" y="1269474"/>
                  <a:pt x="357796" y="1268348"/>
                  <a:pt x="354330" y="1265872"/>
                </a:cubicBezTo>
                <a:cubicBezTo>
                  <a:pt x="346135" y="1260019"/>
                  <a:pt x="346736" y="1255167"/>
                  <a:pt x="337185" y="1251585"/>
                </a:cubicBezTo>
                <a:cubicBezTo>
                  <a:pt x="332638" y="1249880"/>
                  <a:pt x="327660" y="1249680"/>
                  <a:pt x="322898" y="1248727"/>
                </a:cubicBezTo>
                <a:cubicBezTo>
                  <a:pt x="306421" y="1237743"/>
                  <a:pt x="322317" y="1247254"/>
                  <a:pt x="305753" y="1240155"/>
                </a:cubicBezTo>
                <a:cubicBezTo>
                  <a:pt x="301838" y="1238477"/>
                  <a:pt x="298238" y="1236118"/>
                  <a:pt x="294323" y="1234440"/>
                </a:cubicBezTo>
                <a:cubicBezTo>
                  <a:pt x="287136" y="1231360"/>
                  <a:pt x="265629" y="1226415"/>
                  <a:pt x="262890" y="1225867"/>
                </a:cubicBezTo>
                <a:cubicBezTo>
                  <a:pt x="246767" y="1222642"/>
                  <a:pt x="214313" y="1217295"/>
                  <a:pt x="214313" y="1217295"/>
                </a:cubicBezTo>
                <a:cubicBezTo>
                  <a:pt x="209550" y="1215390"/>
                  <a:pt x="204938" y="1213054"/>
                  <a:pt x="200025" y="1211580"/>
                </a:cubicBezTo>
                <a:cubicBezTo>
                  <a:pt x="195373" y="1210184"/>
                  <a:pt x="190285" y="1210427"/>
                  <a:pt x="185738" y="1208722"/>
                </a:cubicBezTo>
                <a:cubicBezTo>
                  <a:pt x="182522" y="1207516"/>
                  <a:pt x="180322" y="1204360"/>
                  <a:pt x="177165" y="1203007"/>
                </a:cubicBezTo>
                <a:cubicBezTo>
                  <a:pt x="173555" y="1201460"/>
                  <a:pt x="169545" y="1201102"/>
                  <a:pt x="165735" y="1200150"/>
                </a:cubicBezTo>
                <a:cubicBezTo>
                  <a:pt x="129736" y="1178549"/>
                  <a:pt x="172239" y="1201874"/>
                  <a:pt x="137160" y="1188720"/>
                </a:cubicBezTo>
                <a:cubicBezTo>
                  <a:pt x="133944" y="1187514"/>
                  <a:pt x="131758" y="1184326"/>
                  <a:pt x="128588" y="1183005"/>
                </a:cubicBezTo>
                <a:cubicBezTo>
                  <a:pt x="113861" y="1176869"/>
                  <a:pt x="105241" y="1175025"/>
                  <a:pt x="91440" y="1171575"/>
                </a:cubicBezTo>
                <a:cubicBezTo>
                  <a:pt x="83820" y="1167765"/>
                  <a:pt x="76772" y="1162486"/>
                  <a:pt x="68580" y="1160145"/>
                </a:cubicBezTo>
                <a:cubicBezTo>
                  <a:pt x="42102" y="1152580"/>
                  <a:pt x="55442" y="1155411"/>
                  <a:pt x="28575" y="1151572"/>
                </a:cubicBezTo>
                <a:cubicBezTo>
                  <a:pt x="25718" y="1150620"/>
                  <a:pt x="22355" y="1150597"/>
                  <a:pt x="20003" y="1148715"/>
                </a:cubicBezTo>
                <a:cubicBezTo>
                  <a:pt x="17321" y="1146569"/>
                  <a:pt x="15992" y="1143124"/>
                  <a:pt x="14288" y="1140142"/>
                </a:cubicBezTo>
                <a:cubicBezTo>
                  <a:pt x="12175" y="1136444"/>
                  <a:pt x="10642" y="1132436"/>
                  <a:pt x="8573" y="1128712"/>
                </a:cubicBezTo>
                <a:cubicBezTo>
                  <a:pt x="5876" y="1123857"/>
                  <a:pt x="2858" y="1119187"/>
                  <a:pt x="0" y="1114425"/>
                </a:cubicBezTo>
                <a:cubicBezTo>
                  <a:pt x="30851" y="1106711"/>
                  <a:pt x="-15875" y="1116933"/>
                  <a:pt x="34290" y="1114425"/>
                </a:cubicBezTo>
                <a:cubicBezTo>
                  <a:pt x="42980" y="1113991"/>
                  <a:pt x="69956" y="1108435"/>
                  <a:pt x="82868" y="1105852"/>
                </a:cubicBezTo>
                <a:cubicBezTo>
                  <a:pt x="101341" y="1087379"/>
                  <a:pt x="101057" y="1093626"/>
                  <a:pt x="105728" y="1077277"/>
                </a:cubicBezTo>
                <a:cubicBezTo>
                  <a:pt x="106807" y="1073501"/>
                  <a:pt x="107457" y="1069609"/>
                  <a:pt x="108585" y="1065847"/>
                </a:cubicBezTo>
                <a:cubicBezTo>
                  <a:pt x="110316" y="1060077"/>
                  <a:pt x="114300" y="1048702"/>
                  <a:pt x="114300" y="1048702"/>
                </a:cubicBezTo>
                <a:cubicBezTo>
                  <a:pt x="117158" y="1049655"/>
                  <a:pt x="120258" y="1050066"/>
                  <a:pt x="122873" y="1051560"/>
                </a:cubicBezTo>
                <a:cubicBezTo>
                  <a:pt x="129201" y="1055176"/>
                  <a:pt x="138008" y="1063027"/>
                  <a:pt x="142875" y="1068705"/>
                </a:cubicBezTo>
                <a:cubicBezTo>
                  <a:pt x="145974" y="1072321"/>
                  <a:pt x="147832" y="1077036"/>
                  <a:pt x="151448" y="1080135"/>
                </a:cubicBezTo>
                <a:cubicBezTo>
                  <a:pt x="154682" y="1082907"/>
                  <a:pt x="159068" y="1083945"/>
                  <a:pt x="162878" y="1085850"/>
                </a:cubicBezTo>
                <a:cubicBezTo>
                  <a:pt x="168593" y="1084897"/>
                  <a:pt x="176174" y="1087322"/>
                  <a:pt x="180023" y="1082992"/>
                </a:cubicBezTo>
                <a:cubicBezTo>
                  <a:pt x="185241" y="1077121"/>
                  <a:pt x="185738" y="1067987"/>
                  <a:pt x="185738" y="1060132"/>
                </a:cubicBezTo>
                <a:cubicBezTo>
                  <a:pt x="185738" y="1019192"/>
                  <a:pt x="191429" y="1023928"/>
                  <a:pt x="171450" y="1017270"/>
                </a:cubicBezTo>
                <a:cubicBezTo>
                  <a:pt x="173355" y="1012507"/>
                  <a:pt x="174184" y="1007156"/>
                  <a:pt x="177165" y="1002982"/>
                </a:cubicBezTo>
                <a:cubicBezTo>
                  <a:pt x="183566" y="994021"/>
                  <a:pt x="201473" y="995428"/>
                  <a:pt x="208598" y="994410"/>
                </a:cubicBezTo>
                <a:cubicBezTo>
                  <a:pt x="214334" y="993591"/>
                  <a:pt x="220028" y="992505"/>
                  <a:pt x="225743" y="991552"/>
                </a:cubicBezTo>
                <a:cubicBezTo>
                  <a:pt x="223838" y="979170"/>
                  <a:pt x="223990" y="966290"/>
                  <a:pt x="220028" y="954405"/>
                </a:cubicBezTo>
                <a:cubicBezTo>
                  <a:pt x="218099" y="948619"/>
                  <a:pt x="212257" y="944996"/>
                  <a:pt x="208598" y="940117"/>
                </a:cubicBezTo>
                <a:cubicBezTo>
                  <a:pt x="206538" y="937370"/>
                  <a:pt x="204788" y="934402"/>
                  <a:pt x="202883" y="931545"/>
                </a:cubicBezTo>
                <a:cubicBezTo>
                  <a:pt x="202682" y="930740"/>
                  <a:pt x="192290" y="906558"/>
                  <a:pt x="200025" y="900112"/>
                </a:cubicBezTo>
                <a:cubicBezTo>
                  <a:pt x="203966" y="896828"/>
                  <a:pt x="209550" y="896302"/>
                  <a:pt x="214313" y="894397"/>
                </a:cubicBezTo>
                <a:cubicBezTo>
                  <a:pt x="217170" y="896302"/>
                  <a:pt x="219883" y="898444"/>
                  <a:pt x="222885" y="900112"/>
                </a:cubicBezTo>
                <a:cubicBezTo>
                  <a:pt x="228470" y="903215"/>
                  <a:pt x="234655" y="905230"/>
                  <a:pt x="240030" y="908685"/>
                </a:cubicBezTo>
                <a:cubicBezTo>
                  <a:pt x="248042" y="913836"/>
                  <a:pt x="254046" y="922293"/>
                  <a:pt x="262890" y="925830"/>
                </a:cubicBezTo>
                <a:cubicBezTo>
                  <a:pt x="291022" y="937083"/>
                  <a:pt x="265776" y="925846"/>
                  <a:pt x="285750" y="937260"/>
                </a:cubicBezTo>
                <a:cubicBezTo>
                  <a:pt x="289448" y="939373"/>
                  <a:pt x="293772" y="940419"/>
                  <a:pt x="297180" y="942975"/>
                </a:cubicBezTo>
                <a:cubicBezTo>
                  <a:pt x="301491" y="946208"/>
                  <a:pt x="304299" y="951172"/>
                  <a:pt x="308610" y="954405"/>
                </a:cubicBezTo>
                <a:cubicBezTo>
                  <a:pt x="312018" y="956961"/>
                  <a:pt x="316574" y="957644"/>
                  <a:pt x="320040" y="960120"/>
                </a:cubicBezTo>
                <a:cubicBezTo>
                  <a:pt x="336428" y="971825"/>
                  <a:pt x="321793" y="964730"/>
                  <a:pt x="334328" y="977265"/>
                </a:cubicBezTo>
                <a:cubicBezTo>
                  <a:pt x="339694" y="982631"/>
                  <a:pt x="353928" y="991011"/>
                  <a:pt x="360045" y="994410"/>
                </a:cubicBezTo>
                <a:cubicBezTo>
                  <a:pt x="370758" y="1000362"/>
                  <a:pt x="386100" y="1006848"/>
                  <a:pt x="397193" y="1008697"/>
                </a:cubicBezTo>
                <a:lnTo>
                  <a:pt x="414338" y="1011555"/>
                </a:lnTo>
                <a:cubicBezTo>
                  <a:pt x="418148" y="1013460"/>
                  <a:pt x="421727" y="1015923"/>
                  <a:pt x="425768" y="1017270"/>
                </a:cubicBezTo>
                <a:cubicBezTo>
                  <a:pt x="444652" y="1023564"/>
                  <a:pt x="463055" y="1018594"/>
                  <a:pt x="482918" y="1017270"/>
                </a:cubicBezTo>
                <a:cubicBezTo>
                  <a:pt x="486728" y="1016317"/>
                  <a:pt x="490671" y="1015791"/>
                  <a:pt x="494348" y="1014412"/>
                </a:cubicBezTo>
                <a:cubicBezTo>
                  <a:pt x="498336" y="1012916"/>
                  <a:pt x="501523" y="1008890"/>
                  <a:pt x="505778" y="1008697"/>
                </a:cubicBezTo>
                <a:cubicBezTo>
                  <a:pt x="522932" y="1007917"/>
                  <a:pt x="540068" y="1010602"/>
                  <a:pt x="557213" y="1011555"/>
                </a:cubicBezTo>
                <a:cubicBezTo>
                  <a:pt x="561975" y="1013460"/>
                  <a:pt x="566524" y="1018514"/>
                  <a:pt x="571500" y="1017270"/>
                </a:cubicBezTo>
                <a:cubicBezTo>
                  <a:pt x="576120" y="1016115"/>
                  <a:pt x="576909" y="1009400"/>
                  <a:pt x="580073" y="1005840"/>
                </a:cubicBezTo>
                <a:cubicBezTo>
                  <a:pt x="593899" y="990285"/>
                  <a:pt x="589129" y="993295"/>
                  <a:pt x="602933" y="988695"/>
                </a:cubicBezTo>
                <a:cubicBezTo>
                  <a:pt x="605790" y="986790"/>
                  <a:pt x="609077" y="985408"/>
                  <a:pt x="611505" y="982980"/>
                </a:cubicBezTo>
                <a:cubicBezTo>
                  <a:pt x="620472" y="974012"/>
                  <a:pt x="615159" y="974453"/>
                  <a:pt x="620078" y="962977"/>
                </a:cubicBezTo>
                <a:cubicBezTo>
                  <a:pt x="621431" y="959821"/>
                  <a:pt x="623888" y="957262"/>
                  <a:pt x="625793" y="954405"/>
                </a:cubicBezTo>
                <a:cubicBezTo>
                  <a:pt x="630909" y="939054"/>
                  <a:pt x="631389" y="941509"/>
                  <a:pt x="625793" y="917257"/>
                </a:cubicBezTo>
                <a:cubicBezTo>
                  <a:pt x="625021" y="913911"/>
                  <a:pt x="621614" y="911757"/>
                  <a:pt x="620078" y="908685"/>
                </a:cubicBezTo>
                <a:cubicBezTo>
                  <a:pt x="614403" y="897336"/>
                  <a:pt x="620864" y="902069"/>
                  <a:pt x="611505" y="891540"/>
                </a:cubicBezTo>
                <a:cubicBezTo>
                  <a:pt x="606135" y="885499"/>
                  <a:pt x="601085" y="878878"/>
                  <a:pt x="594360" y="874395"/>
                </a:cubicBezTo>
                <a:lnTo>
                  <a:pt x="577215" y="862965"/>
                </a:lnTo>
                <a:cubicBezTo>
                  <a:pt x="574007" y="858687"/>
                  <a:pt x="560952" y="842096"/>
                  <a:pt x="560070" y="837247"/>
                </a:cubicBezTo>
                <a:cubicBezTo>
                  <a:pt x="559034" y="831547"/>
                  <a:pt x="560337" y="825284"/>
                  <a:pt x="562928" y="820102"/>
                </a:cubicBezTo>
                <a:cubicBezTo>
                  <a:pt x="564464" y="817030"/>
                  <a:pt x="568643" y="816292"/>
                  <a:pt x="571500" y="814387"/>
                </a:cubicBezTo>
                <a:cubicBezTo>
                  <a:pt x="578168" y="816292"/>
                  <a:pt x="585065" y="817527"/>
                  <a:pt x="591503" y="820102"/>
                </a:cubicBezTo>
                <a:cubicBezTo>
                  <a:pt x="594692" y="821377"/>
                  <a:pt x="597003" y="824281"/>
                  <a:pt x="600075" y="825817"/>
                </a:cubicBezTo>
                <a:cubicBezTo>
                  <a:pt x="604663" y="828111"/>
                  <a:pt x="609526" y="829825"/>
                  <a:pt x="614363" y="831532"/>
                </a:cubicBezTo>
                <a:cubicBezTo>
                  <a:pt x="643312" y="841749"/>
                  <a:pt x="643928" y="841612"/>
                  <a:pt x="668655" y="848677"/>
                </a:cubicBezTo>
                <a:cubicBezTo>
                  <a:pt x="673537" y="860882"/>
                  <a:pt x="679250" y="871668"/>
                  <a:pt x="677228" y="885825"/>
                </a:cubicBezTo>
                <a:cubicBezTo>
                  <a:pt x="676324" y="892150"/>
                  <a:pt x="671513" y="897255"/>
                  <a:pt x="668655" y="902970"/>
                </a:cubicBezTo>
                <a:cubicBezTo>
                  <a:pt x="667703" y="910590"/>
                  <a:pt x="664536" y="918255"/>
                  <a:pt x="665798" y="925830"/>
                </a:cubicBezTo>
                <a:cubicBezTo>
                  <a:pt x="666581" y="930528"/>
                  <a:pt x="670407" y="934618"/>
                  <a:pt x="674370" y="937260"/>
                </a:cubicBezTo>
                <a:cubicBezTo>
                  <a:pt x="689721" y="947494"/>
                  <a:pt x="705677" y="950087"/>
                  <a:pt x="722948" y="954405"/>
                </a:cubicBezTo>
                <a:cubicBezTo>
                  <a:pt x="725805" y="957262"/>
                  <a:pt x="728452" y="960347"/>
                  <a:pt x="731520" y="962977"/>
                </a:cubicBezTo>
                <a:cubicBezTo>
                  <a:pt x="744641" y="974224"/>
                  <a:pt x="753959" y="977730"/>
                  <a:pt x="771525" y="985837"/>
                </a:cubicBezTo>
                <a:cubicBezTo>
                  <a:pt x="774260" y="987099"/>
                  <a:pt x="777240" y="987742"/>
                  <a:pt x="780098" y="988695"/>
                </a:cubicBezTo>
                <a:cubicBezTo>
                  <a:pt x="789623" y="987742"/>
                  <a:pt x="799658" y="989057"/>
                  <a:pt x="808673" y="985837"/>
                </a:cubicBezTo>
                <a:cubicBezTo>
                  <a:pt x="823966" y="980375"/>
                  <a:pt x="819469" y="968899"/>
                  <a:pt x="822960" y="957262"/>
                </a:cubicBezTo>
                <a:cubicBezTo>
                  <a:pt x="824184" y="953182"/>
                  <a:pt x="827179" y="949820"/>
                  <a:pt x="828675" y="945832"/>
                </a:cubicBezTo>
                <a:cubicBezTo>
                  <a:pt x="830054" y="942155"/>
                  <a:pt x="830580" y="938212"/>
                  <a:pt x="831533" y="934402"/>
                </a:cubicBezTo>
                <a:cubicBezTo>
                  <a:pt x="829628" y="927735"/>
                  <a:pt x="828393" y="920838"/>
                  <a:pt x="825818" y="914400"/>
                </a:cubicBezTo>
                <a:cubicBezTo>
                  <a:pt x="808235" y="870442"/>
                  <a:pt x="818482" y="907912"/>
                  <a:pt x="811530" y="880110"/>
                </a:cubicBezTo>
                <a:cubicBezTo>
                  <a:pt x="812483" y="872490"/>
                  <a:pt x="813373" y="864862"/>
                  <a:pt x="814388" y="857250"/>
                </a:cubicBezTo>
                <a:cubicBezTo>
                  <a:pt x="815278" y="850574"/>
                  <a:pt x="817245" y="843982"/>
                  <a:pt x="817245" y="837247"/>
                </a:cubicBezTo>
                <a:cubicBezTo>
                  <a:pt x="817245" y="827675"/>
                  <a:pt x="815575" y="818171"/>
                  <a:pt x="814388" y="808672"/>
                </a:cubicBezTo>
                <a:cubicBezTo>
                  <a:pt x="813669" y="802923"/>
                  <a:pt x="813883" y="796821"/>
                  <a:pt x="811530" y="791527"/>
                </a:cubicBezTo>
                <a:cubicBezTo>
                  <a:pt x="809889" y="787834"/>
                  <a:pt x="805815" y="785812"/>
                  <a:pt x="802958" y="782955"/>
                </a:cubicBezTo>
                <a:cubicBezTo>
                  <a:pt x="802005" y="780097"/>
                  <a:pt x="801907" y="776792"/>
                  <a:pt x="800100" y="774382"/>
                </a:cubicBezTo>
                <a:cubicBezTo>
                  <a:pt x="792534" y="764295"/>
                  <a:pt x="784066" y="758785"/>
                  <a:pt x="774383" y="751522"/>
                </a:cubicBezTo>
                <a:cubicBezTo>
                  <a:pt x="768347" y="733414"/>
                  <a:pt x="769899" y="733058"/>
                  <a:pt x="757238" y="717232"/>
                </a:cubicBezTo>
                <a:cubicBezTo>
                  <a:pt x="753428" y="712470"/>
                  <a:pt x="750439" y="706914"/>
                  <a:pt x="745808" y="702945"/>
                </a:cubicBezTo>
                <a:cubicBezTo>
                  <a:pt x="743521" y="700985"/>
                  <a:pt x="740093" y="701040"/>
                  <a:pt x="737235" y="700087"/>
                </a:cubicBezTo>
                <a:cubicBezTo>
                  <a:pt x="734378" y="696277"/>
                  <a:pt x="731431" y="692532"/>
                  <a:pt x="728663" y="688657"/>
                </a:cubicBezTo>
                <a:cubicBezTo>
                  <a:pt x="726667" y="685863"/>
                  <a:pt x="725258" y="682626"/>
                  <a:pt x="722948" y="680085"/>
                </a:cubicBezTo>
                <a:cubicBezTo>
                  <a:pt x="707567" y="663166"/>
                  <a:pt x="701760" y="661732"/>
                  <a:pt x="691515" y="645795"/>
                </a:cubicBezTo>
                <a:cubicBezTo>
                  <a:pt x="685508" y="636451"/>
                  <a:pt x="680085" y="626745"/>
                  <a:pt x="674370" y="617220"/>
                </a:cubicBezTo>
                <a:cubicBezTo>
                  <a:pt x="671513" y="612457"/>
                  <a:pt x="669130" y="607375"/>
                  <a:pt x="665798" y="602932"/>
                </a:cubicBezTo>
                <a:cubicBezTo>
                  <a:pt x="660083" y="595312"/>
                  <a:pt x="652913" y="588591"/>
                  <a:pt x="648653" y="580072"/>
                </a:cubicBezTo>
                <a:cubicBezTo>
                  <a:pt x="646748" y="576262"/>
                  <a:pt x="644434" y="572630"/>
                  <a:pt x="642938" y="568642"/>
                </a:cubicBezTo>
                <a:cubicBezTo>
                  <a:pt x="638344" y="556391"/>
                  <a:pt x="642181" y="555432"/>
                  <a:pt x="634365" y="542925"/>
                </a:cubicBezTo>
                <a:cubicBezTo>
                  <a:pt x="632223" y="539498"/>
                  <a:pt x="628650" y="537210"/>
                  <a:pt x="625793" y="534352"/>
                </a:cubicBezTo>
                <a:cubicBezTo>
                  <a:pt x="623888" y="528637"/>
                  <a:pt x="623420" y="522219"/>
                  <a:pt x="620078" y="517207"/>
                </a:cubicBezTo>
                <a:cubicBezTo>
                  <a:pt x="608148" y="499312"/>
                  <a:pt x="604932" y="495488"/>
                  <a:pt x="594360" y="474345"/>
                </a:cubicBezTo>
                <a:cubicBezTo>
                  <a:pt x="579130" y="443885"/>
                  <a:pt x="591616" y="454418"/>
                  <a:pt x="574358" y="442912"/>
                </a:cubicBezTo>
                <a:cubicBezTo>
                  <a:pt x="572453" y="440055"/>
                  <a:pt x="570179" y="437412"/>
                  <a:pt x="568643" y="434340"/>
                </a:cubicBezTo>
                <a:cubicBezTo>
                  <a:pt x="562674" y="422401"/>
                  <a:pt x="560324" y="409131"/>
                  <a:pt x="554355" y="397192"/>
                </a:cubicBezTo>
                <a:cubicBezTo>
                  <a:pt x="547622" y="383726"/>
                  <a:pt x="549135" y="391972"/>
                  <a:pt x="537210" y="380047"/>
                </a:cubicBezTo>
                <a:cubicBezTo>
                  <a:pt x="534782" y="377619"/>
                  <a:pt x="533491" y="374269"/>
                  <a:pt x="531495" y="371475"/>
                </a:cubicBezTo>
                <a:cubicBezTo>
                  <a:pt x="528727" y="367600"/>
                  <a:pt x="526022" y="363661"/>
                  <a:pt x="522923" y="360045"/>
                </a:cubicBezTo>
                <a:cubicBezTo>
                  <a:pt x="520293" y="356977"/>
                  <a:pt x="516831" y="354662"/>
                  <a:pt x="514350" y="351472"/>
                </a:cubicBezTo>
                <a:cubicBezTo>
                  <a:pt x="494650" y="326143"/>
                  <a:pt x="512318" y="341375"/>
                  <a:pt x="491490" y="325755"/>
                </a:cubicBezTo>
                <a:cubicBezTo>
                  <a:pt x="490538" y="278130"/>
                  <a:pt x="490396" y="230482"/>
                  <a:pt x="488633" y="182880"/>
                </a:cubicBezTo>
                <a:cubicBezTo>
                  <a:pt x="488488" y="178955"/>
                  <a:pt x="486808" y="175239"/>
                  <a:pt x="485775" y="171450"/>
                </a:cubicBezTo>
                <a:cubicBezTo>
                  <a:pt x="483950" y="164760"/>
                  <a:pt x="482368" y="157986"/>
                  <a:pt x="480060" y="151447"/>
                </a:cubicBezTo>
                <a:cubicBezTo>
                  <a:pt x="476646" y="141773"/>
                  <a:pt x="472313" y="132447"/>
                  <a:pt x="468630" y="122872"/>
                </a:cubicBezTo>
                <a:cubicBezTo>
                  <a:pt x="467549" y="120061"/>
                  <a:pt x="466503" y="117222"/>
                  <a:pt x="465773" y="114300"/>
                </a:cubicBezTo>
                <a:cubicBezTo>
                  <a:pt x="464595" y="109588"/>
                  <a:pt x="463784" y="104791"/>
                  <a:pt x="462915" y="100012"/>
                </a:cubicBezTo>
                <a:cubicBezTo>
                  <a:pt x="461659" y="93106"/>
                  <a:pt x="460801" y="81496"/>
                  <a:pt x="457200" y="74295"/>
                </a:cubicBezTo>
                <a:cubicBezTo>
                  <a:pt x="455664" y="71223"/>
                  <a:pt x="453390" y="68580"/>
                  <a:pt x="451485" y="65722"/>
                </a:cubicBezTo>
                <a:cubicBezTo>
                  <a:pt x="450533" y="62865"/>
                  <a:pt x="450091" y="59783"/>
                  <a:pt x="448628" y="57150"/>
                </a:cubicBezTo>
                <a:cubicBezTo>
                  <a:pt x="445292" y="51146"/>
                  <a:pt x="441008" y="45720"/>
                  <a:pt x="437198" y="40005"/>
                </a:cubicBezTo>
                <a:lnTo>
                  <a:pt x="431483" y="31432"/>
                </a:lnTo>
                <a:lnTo>
                  <a:pt x="425768" y="22860"/>
                </a:lnTo>
                <a:lnTo>
                  <a:pt x="420053" y="14287"/>
                </a:lnTo>
                <a:cubicBezTo>
                  <a:pt x="421005" y="11430"/>
                  <a:pt x="420459" y="7466"/>
                  <a:pt x="422910" y="5715"/>
                </a:cubicBezTo>
                <a:cubicBezTo>
                  <a:pt x="427812" y="2214"/>
                  <a:pt x="440055" y="0"/>
                  <a:pt x="440055" y="0"/>
                </a:cubicBezTo>
                <a:cubicBezTo>
                  <a:pt x="441960" y="2857"/>
                  <a:pt x="443342" y="6144"/>
                  <a:pt x="445770" y="8572"/>
                </a:cubicBezTo>
                <a:cubicBezTo>
                  <a:pt x="448199" y="11000"/>
                  <a:pt x="452438" y="11429"/>
                  <a:pt x="454343" y="14287"/>
                </a:cubicBezTo>
                <a:cubicBezTo>
                  <a:pt x="456521" y="17555"/>
                  <a:pt x="455958" y="21991"/>
                  <a:pt x="457200" y="25717"/>
                </a:cubicBezTo>
                <a:cubicBezTo>
                  <a:pt x="458822" y="30583"/>
                  <a:pt x="461114" y="35202"/>
                  <a:pt x="462915" y="40005"/>
                </a:cubicBezTo>
                <a:cubicBezTo>
                  <a:pt x="463973" y="42825"/>
                  <a:pt x="464586" y="45809"/>
                  <a:pt x="465773" y="48577"/>
                </a:cubicBezTo>
                <a:cubicBezTo>
                  <a:pt x="468239" y="54331"/>
                  <a:pt x="472983" y="63516"/>
                  <a:pt x="477203" y="68580"/>
                </a:cubicBezTo>
                <a:cubicBezTo>
                  <a:pt x="479790" y="71684"/>
                  <a:pt x="482918" y="74295"/>
                  <a:pt x="485775" y="77152"/>
                </a:cubicBezTo>
                <a:cubicBezTo>
                  <a:pt x="486728" y="80010"/>
                  <a:pt x="487036" y="83171"/>
                  <a:pt x="488633" y="85725"/>
                </a:cubicBezTo>
                <a:cubicBezTo>
                  <a:pt x="501730" y="106680"/>
                  <a:pt x="496949" y="92693"/>
                  <a:pt x="505778" y="108585"/>
                </a:cubicBezTo>
                <a:cubicBezTo>
                  <a:pt x="508881" y="114170"/>
                  <a:pt x="510806" y="120414"/>
                  <a:pt x="514350" y="125730"/>
                </a:cubicBezTo>
                <a:cubicBezTo>
                  <a:pt x="534369" y="155759"/>
                  <a:pt x="520817" y="134018"/>
                  <a:pt x="537210" y="148590"/>
                </a:cubicBezTo>
                <a:cubicBezTo>
                  <a:pt x="543251" y="153960"/>
                  <a:pt x="547126" y="162121"/>
                  <a:pt x="554355" y="165735"/>
                </a:cubicBezTo>
                <a:cubicBezTo>
                  <a:pt x="558165" y="167640"/>
                  <a:pt x="562132" y="169258"/>
                  <a:pt x="565785" y="171450"/>
                </a:cubicBezTo>
                <a:cubicBezTo>
                  <a:pt x="571675" y="174984"/>
                  <a:pt x="576787" y="179808"/>
                  <a:pt x="582930" y="182880"/>
                </a:cubicBezTo>
                <a:cubicBezTo>
                  <a:pt x="592106" y="187468"/>
                  <a:pt x="602076" y="190269"/>
                  <a:pt x="611505" y="194310"/>
                </a:cubicBezTo>
                <a:cubicBezTo>
                  <a:pt x="615420" y="195988"/>
                  <a:pt x="618770" y="199133"/>
                  <a:pt x="622935" y="200025"/>
                </a:cubicBezTo>
                <a:cubicBezTo>
                  <a:pt x="632295" y="202031"/>
                  <a:pt x="642011" y="201695"/>
                  <a:pt x="651510" y="202882"/>
                </a:cubicBezTo>
                <a:cubicBezTo>
                  <a:pt x="657259" y="203601"/>
                  <a:pt x="662940" y="204787"/>
                  <a:pt x="668655" y="205740"/>
                </a:cubicBezTo>
                <a:cubicBezTo>
                  <a:pt x="683964" y="221047"/>
                  <a:pt x="673994" y="211886"/>
                  <a:pt x="700088" y="231457"/>
                </a:cubicBezTo>
                <a:lnTo>
                  <a:pt x="711518" y="240030"/>
                </a:lnTo>
                <a:cubicBezTo>
                  <a:pt x="727182" y="271357"/>
                  <a:pt x="706498" y="233002"/>
                  <a:pt x="725805" y="260032"/>
                </a:cubicBezTo>
                <a:cubicBezTo>
                  <a:pt x="728281" y="263498"/>
                  <a:pt x="729407" y="267764"/>
                  <a:pt x="731520" y="271462"/>
                </a:cubicBezTo>
                <a:cubicBezTo>
                  <a:pt x="733224" y="274444"/>
                  <a:pt x="735531" y="277053"/>
                  <a:pt x="737235" y="280035"/>
                </a:cubicBezTo>
                <a:cubicBezTo>
                  <a:pt x="749785" y="301997"/>
                  <a:pt x="735134" y="281044"/>
                  <a:pt x="751523" y="302895"/>
                </a:cubicBezTo>
                <a:cubicBezTo>
                  <a:pt x="755030" y="320432"/>
                  <a:pt x="756575" y="315871"/>
                  <a:pt x="748665" y="334327"/>
                </a:cubicBezTo>
                <a:cubicBezTo>
                  <a:pt x="745309" y="342158"/>
                  <a:pt x="737235" y="357187"/>
                  <a:pt x="737235" y="357187"/>
                </a:cubicBezTo>
                <a:cubicBezTo>
                  <a:pt x="739140" y="361950"/>
                  <a:pt x="739666" y="367534"/>
                  <a:pt x="742950" y="371475"/>
                </a:cubicBezTo>
                <a:cubicBezTo>
                  <a:pt x="744878" y="373789"/>
                  <a:pt x="748726" y="373213"/>
                  <a:pt x="751523" y="374332"/>
                </a:cubicBezTo>
                <a:cubicBezTo>
                  <a:pt x="797867" y="392869"/>
                  <a:pt x="771810" y="383953"/>
                  <a:pt x="794385" y="391477"/>
                </a:cubicBezTo>
                <a:cubicBezTo>
                  <a:pt x="797243" y="398145"/>
                  <a:pt x="800264" y="404745"/>
                  <a:pt x="802958" y="411480"/>
                </a:cubicBezTo>
                <a:cubicBezTo>
                  <a:pt x="805980" y="419036"/>
                  <a:pt x="808162" y="426931"/>
                  <a:pt x="811530" y="434340"/>
                </a:cubicBezTo>
                <a:cubicBezTo>
                  <a:pt x="825383" y="464817"/>
                  <a:pt x="810486" y="422638"/>
                  <a:pt x="820103" y="451485"/>
                </a:cubicBezTo>
                <a:cubicBezTo>
                  <a:pt x="814574" y="460699"/>
                  <a:pt x="806623" y="471608"/>
                  <a:pt x="805815" y="482917"/>
                </a:cubicBezTo>
                <a:cubicBezTo>
                  <a:pt x="804606" y="499846"/>
                  <a:pt x="810923" y="514866"/>
                  <a:pt x="820103" y="528637"/>
                </a:cubicBezTo>
                <a:cubicBezTo>
                  <a:pt x="822008" y="531495"/>
                  <a:pt x="823180" y="535011"/>
                  <a:pt x="825818" y="537210"/>
                </a:cubicBezTo>
                <a:cubicBezTo>
                  <a:pt x="829090" y="539937"/>
                  <a:pt x="833438" y="541020"/>
                  <a:pt x="837248" y="542925"/>
                </a:cubicBezTo>
                <a:cubicBezTo>
                  <a:pt x="840105" y="534352"/>
                  <a:pt x="839430" y="523597"/>
                  <a:pt x="845820" y="517207"/>
                </a:cubicBezTo>
                <a:cubicBezTo>
                  <a:pt x="849630" y="513397"/>
                  <a:pt x="853670" y="509804"/>
                  <a:pt x="857250" y="505777"/>
                </a:cubicBezTo>
                <a:cubicBezTo>
                  <a:pt x="861302" y="501219"/>
                  <a:pt x="864090" y="495506"/>
                  <a:pt x="868680" y="491490"/>
                </a:cubicBezTo>
                <a:cubicBezTo>
                  <a:pt x="871886" y="488685"/>
                  <a:pt x="876300" y="487680"/>
                  <a:pt x="880110" y="485775"/>
                </a:cubicBezTo>
                <a:cubicBezTo>
                  <a:pt x="890773" y="492172"/>
                  <a:pt x="896565" y="494980"/>
                  <a:pt x="905828" y="502920"/>
                </a:cubicBezTo>
                <a:cubicBezTo>
                  <a:pt x="908896" y="505550"/>
                  <a:pt x="911976" y="508259"/>
                  <a:pt x="914400" y="511492"/>
                </a:cubicBezTo>
                <a:cubicBezTo>
                  <a:pt x="920582" y="519734"/>
                  <a:pt x="931545" y="537210"/>
                  <a:pt x="931545" y="537210"/>
                </a:cubicBezTo>
                <a:cubicBezTo>
                  <a:pt x="932337" y="543544"/>
                  <a:pt x="929907" y="568642"/>
                  <a:pt x="945833" y="568642"/>
                </a:cubicBezTo>
                <a:cubicBezTo>
                  <a:pt x="951387" y="568642"/>
                  <a:pt x="955358" y="562927"/>
                  <a:pt x="960120" y="560070"/>
                </a:cubicBezTo>
                <a:cubicBezTo>
                  <a:pt x="975360" y="566737"/>
                  <a:pt x="990962" y="572633"/>
                  <a:pt x="1005840" y="580072"/>
                </a:cubicBezTo>
                <a:cubicBezTo>
                  <a:pt x="1010100" y="582202"/>
                  <a:pt x="1014502" y="584770"/>
                  <a:pt x="1017270" y="588645"/>
                </a:cubicBezTo>
                <a:cubicBezTo>
                  <a:pt x="1019553" y="591841"/>
                  <a:pt x="1019175" y="596265"/>
                  <a:pt x="1020128" y="600075"/>
                </a:cubicBezTo>
                <a:cubicBezTo>
                  <a:pt x="1018223" y="602932"/>
                  <a:pt x="1017020" y="606412"/>
                  <a:pt x="1014413" y="608647"/>
                </a:cubicBezTo>
                <a:cubicBezTo>
                  <a:pt x="1010196" y="612262"/>
                  <a:pt x="1004568" y="613887"/>
                  <a:pt x="1000125" y="617220"/>
                </a:cubicBezTo>
                <a:cubicBezTo>
                  <a:pt x="996892" y="619645"/>
                  <a:pt x="994410" y="622935"/>
                  <a:pt x="991553" y="625792"/>
                </a:cubicBezTo>
                <a:cubicBezTo>
                  <a:pt x="992505" y="629602"/>
                  <a:pt x="992158" y="634005"/>
                  <a:pt x="994410" y="637222"/>
                </a:cubicBezTo>
                <a:cubicBezTo>
                  <a:pt x="999045" y="643843"/>
                  <a:pt x="1003888" y="651811"/>
                  <a:pt x="1011555" y="654367"/>
                </a:cubicBezTo>
                <a:cubicBezTo>
                  <a:pt x="1033308" y="661618"/>
                  <a:pt x="1022793" y="658900"/>
                  <a:pt x="1042988" y="662940"/>
                </a:cubicBezTo>
                <a:cubicBezTo>
                  <a:pt x="1045845" y="666750"/>
                  <a:pt x="1048792" y="670495"/>
                  <a:pt x="1051560" y="674370"/>
                </a:cubicBezTo>
                <a:cubicBezTo>
                  <a:pt x="1053556" y="677164"/>
                  <a:pt x="1058108" y="679610"/>
                  <a:pt x="1057275" y="682942"/>
                </a:cubicBezTo>
                <a:cubicBezTo>
                  <a:pt x="1055796" y="688859"/>
                  <a:pt x="1049504" y="692351"/>
                  <a:pt x="1045845" y="697230"/>
                </a:cubicBezTo>
                <a:cubicBezTo>
                  <a:pt x="1025646" y="724162"/>
                  <a:pt x="1059300" y="683775"/>
                  <a:pt x="1028700" y="714375"/>
                </a:cubicBezTo>
                <a:cubicBezTo>
                  <a:pt x="1021950" y="721125"/>
                  <a:pt x="1022873" y="726532"/>
                  <a:pt x="1017270" y="734377"/>
                </a:cubicBezTo>
                <a:cubicBezTo>
                  <a:pt x="1014921" y="737665"/>
                  <a:pt x="1011555" y="740092"/>
                  <a:pt x="1008698" y="742950"/>
                </a:cubicBezTo>
                <a:cubicBezTo>
                  <a:pt x="1007110" y="749302"/>
                  <a:pt x="1000305" y="770407"/>
                  <a:pt x="1008698" y="774382"/>
                </a:cubicBezTo>
                <a:cubicBezTo>
                  <a:pt x="1024288" y="781767"/>
                  <a:pt x="1060133" y="780097"/>
                  <a:pt x="1060133" y="780097"/>
                </a:cubicBezTo>
                <a:cubicBezTo>
                  <a:pt x="1067753" y="784860"/>
                  <a:pt x="1076277" y="788415"/>
                  <a:pt x="1082993" y="794385"/>
                </a:cubicBezTo>
                <a:cubicBezTo>
                  <a:pt x="1085244" y="796386"/>
                  <a:pt x="1085197" y="800017"/>
                  <a:pt x="1085850" y="802957"/>
                </a:cubicBezTo>
                <a:cubicBezTo>
                  <a:pt x="1087107" y="808613"/>
                  <a:pt x="1087755" y="814387"/>
                  <a:pt x="1088708" y="820102"/>
                </a:cubicBezTo>
                <a:cubicBezTo>
                  <a:pt x="1087755" y="822960"/>
                  <a:pt x="1087980" y="826545"/>
                  <a:pt x="1085850" y="828675"/>
                </a:cubicBezTo>
                <a:cubicBezTo>
                  <a:pt x="1080003" y="834522"/>
                  <a:pt x="1070167" y="834855"/>
                  <a:pt x="1062990" y="837247"/>
                </a:cubicBezTo>
                <a:cubicBezTo>
                  <a:pt x="1027441" y="849097"/>
                  <a:pt x="1053469" y="843915"/>
                  <a:pt x="1020128" y="848677"/>
                </a:cubicBezTo>
                <a:cubicBezTo>
                  <a:pt x="1017270" y="849630"/>
                  <a:pt x="1013685" y="849405"/>
                  <a:pt x="1011555" y="851535"/>
                </a:cubicBezTo>
                <a:cubicBezTo>
                  <a:pt x="1009425" y="853665"/>
                  <a:pt x="1008698" y="857095"/>
                  <a:pt x="1008698" y="860107"/>
                </a:cubicBezTo>
                <a:cubicBezTo>
                  <a:pt x="1008698" y="876627"/>
                  <a:pt x="1007618" y="892314"/>
                  <a:pt x="1017270" y="905827"/>
                </a:cubicBezTo>
                <a:cubicBezTo>
                  <a:pt x="1019619" y="909116"/>
                  <a:pt x="1023494" y="911111"/>
                  <a:pt x="1025843" y="914400"/>
                </a:cubicBezTo>
                <a:cubicBezTo>
                  <a:pt x="1028319" y="917866"/>
                  <a:pt x="1029489" y="922106"/>
                  <a:pt x="1031558" y="925830"/>
                </a:cubicBezTo>
                <a:cubicBezTo>
                  <a:pt x="1034609" y="931323"/>
                  <a:pt x="1043561" y="944696"/>
                  <a:pt x="1045845" y="951547"/>
                </a:cubicBezTo>
                <a:cubicBezTo>
                  <a:pt x="1048329" y="958998"/>
                  <a:pt x="1049655" y="966787"/>
                  <a:pt x="1051560" y="974407"/>
                </a:cubicBezTo>
                <a:cubicBezTo>
                  <a:pt x="1052513" y="978217"/>
                  <a:pt x="1052062" y="982695"/>
                  <a:pt x="1054418" y="985837"/>
                </a:cubicBezTo>
                <a:cubicBezTo>
                  <a:pt x="1057275" y="989647"/>
                  <a:pt x="1059479" y="994049"/>
                  <a:pt x="1062990" y="997267"/>
                </a:cubicBezTo>
                <a:cubicBezTo>
                  <a:pt x="1070996" y="1004606"/>
                  <a:pt x="1082683" y="1008234"/>
                  <a:pt x="1088708" y="1017270"/>
                </a:cubicBezTo>
                <a:cubicBezTo>
                  <a:pt x="1093229" y="1024051"/>
                  <a:pt x="1097682" y="1031074"/>
                  <a:pt x="1102995" y="1037272"/>
                </a:cubicBezTo>
                <a:cubicBezTo>
                  <a:pt x="1110159" y="1045631"/>
                  <a:pt x="1113963" y="1047641"/>
                  <a:pt x="1122998" y="1054417"/>
                </a:cubicBezTo>
                <a:cubicBezTo>
                  <a:pt x="1124903" y="1057275"/>
                  <a:pt x="1126431" y="1060423"/>
                  <a:pt x="1128713" y="1062990"/>
                </a:cubicBezTo>
                <a:cubicBezTo>
                  <a:pt x="1134082" y="1069031"/>
                  <a:pt x="1141009" y="1073669"/>
                  <a:pt x="1145858" y="1080135"/>
                </a:cubicBezTo>
                <a:lnTo>
                  <a:pt x="1154430" y="1091565"/>
                </a:lnTo>
                <a:cubicBezTo>
                  <a:pt x="1160869" y="1110876"/>
                  <a:pt x="1152632" y="1087519"/>
                  <a:pt x="1165860" y="1117282"/>
                </a:cubicBezTo>
                <a:cubicBezTo>
                  <a:pt x="1167083" y="1120035"/>
                  <a:pt x="1167471" y="1123113"/>
                  <a:pt x="1168718" y="1125855"/>
                </a:cubicBezTo>
                <a:cubicBezTo>
                  <a:pt x="1172243" y="1133611"/>
                  <a:pt x="1180148" y="1148715"/>
                  <a:pt x="1180148" y="1148715"/>
                </a:cubicBezTo>
                <a:cubicBezTo>
                  <a:pt x="1181100" y="1152525"/>
                  <a:pt x="1181495" y="1156520"/>
                  <a:pt x="1183005" y="1160145"/>
                </a:cubicBezTo>
                <a:cubicBezTo>
                  <a:pt x="1186282" y="1168009"/>
                  <a:pt x="1194435" y="1183005"/>
                  <a:pt x="1194435" y="1183005"/>
                </a:cubicBezTo>
                <a:cubicBezTo>
                  <a:pt x="1195388" y="1189672"/>
                  <a:pt x="1195972" y="1196403"/>
                  <a:pt x="1197293" y="1203007"/>
                </a:cubicBezTo>
                <a:cubicBezTo>
                  <a:pt x="1197884" y="1205961"/>
                  <a:pt x="1199559" y="1208626"/>
                  <a:pt x="1200150" y="1211580"/>
                </a:cubicBezTo>
                <a:cubicBezTo>
                  <a:pt x="1203375" y="1227703"/>
                  <a:pt x="1203524" y="1244558"/>
                  <a:pt x="1208723" y="1260157"/>
                </a:cubicBezTo>
                <a:lnTo>
                  <a:pt x="1217295" y="1285875"/>
                </a:lnTo>
                <a:cubicBezTo>
                  <a:pt x="1218247" y="1288732"/>
                  <a:pt x="1218806" y="1291753"/>
                  <a:pt x="1220153" y="1294447"/>
                </a:cubicBezTo>
                <a:lnTo>
                  <a:pt x="1225868" y="1305877"/>
                </a:lnTo>
                <a:cubicBezTo>
                  <a:pt x="1230185" y="1323149"/>
                  <a:pt x="1227484" y="1313585"/>
                  <a:pt x="1234440" y="1334452"/>
                </a:cubicBezTo>
                <a:lnTo>
                  <a:pt x="1237298" y="1343025"/>
                </a:lnTo>
                <a:cubicBezTo>
                  <a:pt x="1238250" y="1348740"/>
                  <a:pt x="1238490" y="1354621"/>
                  <a:pt x="1240155" y="1360170"/>
                </a:cubicBezTo>
                <a:cubicBezTo>
                  <a:pt x="1241379" y="1364250"/>
                  <a:pt x="1244749" y="1367490"/>
                  <a:pt x="1245870" y="1371600"/>
                </a:cubicBezTo>
                <a:cubicBezTo>
                  <a:pt x="1247642" y="1378098"/>
                  <a:pt x="1247407" y="1384998"/>
                  <a:pt x="1248728" y="1391602"/>
                </a:cubicBezTo>
                <a:cubicBezTo>
                  <a:pt x="1250301" y="1399468"/>
                  <a:pt x="1252616" y="1402189"/>
                  <a:pt x="1257300" y="1408747"/>
                </a:cubicBezTo>
                <a:cubicBezTo>
                  <a:pt x="1261363" y="1414435"/>
                  <a:pt x="1268390" y="1424425"/>
                  <a:pt x="1274445" y="1428750"/>
                </a:cubicBezTo>
                <a:cubicBezTo>
                  <a:pt x="1277911" y="1431226"/>
                  <a:pt x="1282065" y="1432560"/>
                  <a:pt x="1285875" y="1434465"/>
                </a:cubicBezTo>
                <a:cubicBezTo>
                  <a:pt x="1293273" y="1443712"/>
                  <a:pt x="1300999" y="1452062"/>
                  <a:pt x="1305878" y="1463040"/>
                </a:cubicBezTo>
                <a:cubicBezTo>
                  <a:pt x="1307473" y="1466629"/>
                  <a:pt x="1307607" y="1470708"/>
                  <a:pt x="1308735" y="1474470"/>
                </a:cubicBezTo>
                <a:cubicBezTo>
                  <a:pt x="1310466" y="1480240"/>
                  <a:pt x="1312545" y="1485900"/>
                  <a:pt x="1314450" y="1491615"/>
                </a:cubicBezTo>
                <a:cubicBezTo>
                  <a:pt x="1315175" y="1498868"/>
                  <a:pt x="1314019" y="1532429"/>
                  <a:pt x="1328738" y="1537335"/>
                </a:cubicBezTo>
                <a:lnTo>
                  <a:pt x="1345883" y="1543050"/>
                </a:lnTo>
                <a:cubicBezTo>
                  <a:pt x="1344930" y="1545907"/>
                  <a:pt x="1345155" y="1549492"/>
                  <a:pt x="1343025" y="1551622"/>
                </a:cubicBezTo>
                <a:cubicBezTo>
                  <a:pt x="1338044" y="1556602"/>
                  <a:pt x="1326543" y="1558600"/>
                  <a:pt x="1320165" y="1560195"/>
                </a:cubicBezTo>
                <a:cubicBezTo>
                  <a:pt x="1297927" y="1557017"/>
                  <a:pt x="1293585" y="1559332"/>
                  <a:pt x="1274445" y="1540192"/>
                </a:cubicBezTo>
                <a:cubicBezTo>
                  <a:pt x="1270131" y="1535878"/>
                  <a:pt x="1263552" y="1528179"/>
                  <a:pt x="1257300" y="1525905"/>
                </a:cubicBezTo>
                <a:cubicBezTo>
                  <a:pt x="1249918" y="1523221"/>
                  <a:pt x="1242188" y="1521481"/>
                  <a:pt x="1234440" y="1520190"/>
                </a:cubicBezTo>
                <a:cubicBezTo>
                  <a:pt x="1219290" y="1517665"/>
                  <a:pt x="1188720" y="1514475"/>
                  <a:pt x="1188720" y="1514475"/>
                </a:cubicBezTo>
                <a:cubicBezTo>
                  <a:pt x="1183958" y="1511617"/>
                  <a:pt x="1179653" y="1507800"/>
                  <a:pt x="1174433" y="1505902"/>
                </a:cubicBezTo>
                <a:cubicBezTo>
                  <a:pt x="1165946" y="1502816"/>
                  <a:pt x="1123525" y="1500248"/>
                  <a:pt x="1122998" y="1500187"/>
                </a:cubicBezTo>
                <a:cubicBezTo>
                  <a:pt x="1109616" y="1498643"/>
                  <a:pt x="1082993" y="1494472"/>
                  <a:pt x="1082993" y="1494472"/>
                </a:cubicBezTo>
                <a:cubicBezTo>
                  <a:pt x="1063396" y="1487941"/>
                  <a:pt x="1087719" y="1495654"/>
                  <a:pt x="1060133" y="1488757"/>
                </a:cubicBezTo>
                <a:cubicBezTo>
                  <a:pt x="1057211" y="1488026"/>
                  <a:pt x="1054418" y="1486852"/>
                  <a:pt x="1051560" y="1485900"/>
                </a:cubicBezTo>
                <a:cubicBezTo>
                  <a:pt x="1046798" y="1481137"/>
                  <a:pt x="1041538" y="1476825"/>
                  <a:pt x="1037273" y="1471612"/>
                </a:cubicBezTo>
                <a:cubicBezTo>
                  <a:pt x="1032924" y="1466296"/>
                  <a:pt x="1029653" y="1460182"/>
                  <a:pt x="1025843" y="1454467"/>
                </a:cubicBezTo>
                <a:cubicBezTo>
                  <a:pt x="1023938" y="1451610"/>
                  <a:pt x="1022556" y="1448323"/>
                  <a:pt x="1020128" y="1445895"/>
                </a:cubicBezTo>
                <a:cubicBezTo>
                  <a:pt x="1000665" y="1426432"/>
                  <a:pt x="1025171" y="1449817"/>
                  <a:pt x="994410" y="1425892"/>
                </a:cubicBezTo>
                <a:cubicBezTo>
                  <a:pt x="967672" y="1405096"/>
                  <a:pt x="1005426" y="1428838"/>
                  <a:pt x="974408" y="1411605"/>
                </a:cubicBezTo>
                <a:cubicBezTo>
                  <a:pt x="969553" y="1408908"/>
                  <a:pt x="965487" y="1404463"/>
                  <a:pt x="960120" y="1403032"/>
                </a:cubicBezTo>
                <a:cubicBezTo>
                  <a:pt x="950871" y="1400566"/>
                  <a:pt x="941052" y="1401293"/>
                  <a:pt x="931545" y="1400175"/>
                </a:cubicBezTo>
                <a:cubicBezTo>
                  <a:pt x="919066" y="1398707"/>
                  <a:pt x="906780" y="1396523"/>
                  <a:pt x="894398" y="1394460"/>
                </a:cubicBezTo>
                <a:cubicBezTo>
                  <a:pt x="885825" y="1391602"/>
                  <a:pt x="876199" y="1390900"/>
                  <a:pt x="868680" y="1385887"/>
                </a:cubicBezTo>
                <a:cubicBezTo>
                  <a:pt x="857602" y="1378501"/>
                  <a:pt x="863366" y="1381258"/>
                  <a:pt x="851535" y="1377315"/>
                </a:cubicBezTo>
                <a:cubicBezTo>
                  <a:pt x="848678" y="1375410"/>
                  <a:pt x="846035" y="1373136"/>
                  <a:pt x="842963" y="1371600"/>
                </a:cubicBezTo>
                <a:cubicBezTo>
                  <a:pt x="840269" y="1370253"/>
                  <a:pt x="837023" y="1370205"/>
                  <a:pt x="834390" y="1368742"/>
                </a:cubicBezTo>
                <a:cubicBezTo>
                  <a:pt x="828386" y="1365406"/>
                  <a:pt x="822960" y="1361122"/>
                  <a:pt x="817245" y="1357312"/>
                </a:cubicBezTo>
                <a:cubicBezTo>
                  <a:pt x="811530" y="1353502"/>
                  <a:pt x="806616" y="1348054"/>
                  <a:pt x="800100" y="1345882"/>
                </a:cubicBezTo>
                <a:cubicBezTo>
                  <a:pt x="780506" y="1339351"/>
                  <a:pt x="804825" y="1347063"/>
                  <a:pt x="777240" y="1340167"/>
                </a:cubicBezTo>
                <a:cubicBezTo>
                  <a:pt x="774318" y="1339437"/>
                  <a:pt x="771525" y="1338262"/>
                  <a:pt x="768668" y="1337310"/>
                </a:cubicBezTo>
                <a:cubicBezTo>
                  <a:pt x="765810" y="1335405"/>
                  <a:pt x="763077" y="1333299"/>
                  <a:pt x="760095" y="1331595"/>
                </a:cubicBezTo>
                <a:cubicBezTo>
                  <a:pt x="756397" y="1329482"/>
                  <a:pt x="752277" y="1328138"/>
                  <a:pt x="748665" y="1325880"/>
                </a:cubicBezTo>
                <a:cubicBezTo>
                  <a:pt x="741425" y="1321355"/>
                  <a:pt x="734305" y="1315183"/>
                  <a:pt x="728663" y="1308735"/>
                </a:cubicBezTo>
                <a:cubicBezTo>
                  <a:pt x="724647" y="1304145"/>
                  <a:pt x="720616" y="1299522"/>
                  <a:pt x="717233" y="1294447"/>
                </a:cubicBezTo>
                <a:cubicBezTo>
                  <a:pt x="714870" y="1290903"/>
                  <a:pt x="714790" y="1285744"/>
                  <a:pt x="711518" y="1283017"/>
                </a:cubicBezTo>
                <a:cubicBezTo>
                  <a:pt x="708501" y="1280503"/>
                  <a:pt x="703898" y="1281112"/>
                  <a:pt x="700088" y="1280160"/>
                </a:cubicBezTo>
                <a:cubicBezTo>
                  <a:pt x="696278" y="1278255"/>
                  <a:pt x="692738" y="1275669"/>
                  <a:pt x="688658" y="1274445"/>
                </a:cubicBezTo>
                <a:cubicBezTo>
                  <a:pt x="676544" y="1270811"/>
                  <a:pt x="640246" y="1269318"/>
                  <a:pt x="634365" y="1268730"/>
                </a:cubicBezTo>
                <a:cubicBezTo>
                  <a:pt x="618142" y="1267108"/>
                  <a:pt x="601980" y="1264920"/>
                  <a:pt x="585788" y="1263015"/>
                </a:cubicBezTo>
                <a:cubicBezTo>
                  <a:pt x="579120" y="1259205"/>
                  <a:pt x="572076" y="1255989"/>
                  <a:pt x="565785" y="1251585"/>
                </a:cubicBezTo>
                <a:cubicBezTo>
                  <a:pt x="546327" y="1237964"/>
                  <a:pt x="567574" y="1246465"/>
                  <a:pt x="548640" y="1240155"/>
                </a:cubicBezTo>
                <a:cubicBezTo>
                  <a:pt x="542925" y="1235392"/>
                  <a:pt x="537367" y="1230434"/>
                  <a:pt x="531495" y="1225867"/>
                </a:cubicBezTo>
                <a:cubicBezTo>
                  <a:pt x="517530" y="1215005"/>
                  <a:pt x="522218" y="1224143"/>
                  <a:pt x="505778" y="1203007"/>
                </a:cubicBezTo>
                <a:cubicBezTo>
                  <a:pt x="499110" y="1194435"/>
                  <a:pt x="491799" y="1186326"/>
                  <a:pt x="485775" y="1177290"/>
                </a:cubicBezTo>
                <a:cubicBezTo>
                  <a:pt x="480498" y="1169374"/>
                  <a:pt x="475420" y="1161220"/>
                  <a:pt x="468630" y="1154430"/>
                </a:cubicBezTo>
                <a:cubicBezTo>
                  <a:pt x="465262" y="1151062"/>
                  <a:pt x="460724" y="1149061"/>
                  <a:pt x="457200" y="1145857"/>
                </a:cubicBezTo>
                <a:cubicBezTo>
                  <a:pt x="450223" y="1139514"/>
                  <a:pt x="443865" y="1132522"/>
                  <a:pt x="437198" y="1125855"/>
                </a:cubicBezTo>
                <a:cubicBezTo>
                  <a:pt x="433388" y="1122045"/>
                  <a:pt x="430880" y="1116129"/>
                  <a:pt x="425768" y="1114425"/>
                </a:cubicBezTo>
                <a:cubicBezTo>
                  <a:pt x="412588" y="1110031"/>
                  <a:pt x="420149" y="1112158"/>
                  <a:pt x="402908" y="1108710"/>
                </a:cubicBezTo>
                <a:cubicBezTo>
                  <a:pt x="397193" y="1112520"/>
                  <a:pt x="391906" y="1117068"/>
                  <a:pt x="385763" y="1120140"/>
                </a:cubicBezTo>
                <a:cubicBezTo>
                  <a:pt x="381953" y="1122045"/>
                  <a:pt x="377945" y="1123597"/>
                  <a:pt x="374333" y="1125855"/>
                </a:cubicBezTo>
                <a:cubicBezTo>
                  <a:pt x="369151" y="1129093"/>
                  <a:pt x="360378" y="1137118"/>
                  <a:pt x="354330" y="1140142"/>
                </a:cubicBezTo>
                <a:cubicBezTo>
                  <a:pt x="351636" y="1141489"/>
                  <a:pt x="348615" y="1142047"/>
                  <a:pt x="345758" y="1143000"/>
                </a:cubicBezTo>
                <a:cubicBezTo>
                  <a:pt x="344805" y="1148715"/>
                  <a:pt x="342900" y="1154351"/>
                  <a:pt x="342900" y="1160145"/>
                </a:cubicBezTo>
                <a:cubicBezTo>
                  <a:pt x="342900" y="1163157"/>
                  <a:pt x="346253" y="1165746"/>
                  <a:pt x="345758" y="1168717"/>
                </a:cubicBezTo>
                <a:cubicBezTo>
                  <a:pt x="344567" y="1175862"/>
                  <a:pt x="336471" y="1179671"/>
                  <a:pt x="331470" y="1183005"/>
                </a:cubicBezTo>
                <a:cubicBezTo>
                  <a:pt x="334328" y="1187767"/>
                  <a:pt x="335744" y="1193775"/>
                  <a:pt x="340043" y="1197292"/>
                </a:cubicBezTo>
                <a:cubicBezTo>
                  <a:pt x="356126" y="1210450"/>
                  <a:pt x="366749" y="1209203"/>
                  <a:pt x="385763" y="1211580"/>
                </a:cubicBezTo>
                <a:cubicBezTo>
                  <a:pt x="389573" y="1213485"/>
                  <a:pt x="393204" y="1215799"/>
                  <a:pt x="397193" y="1217295"/>
                </a:cubicBezTo>
                <a:cubicBezTo>
                  <a:pt x="400870" y="1218674"/>
                  <a:pt x="405013" y="1218605"/>
                  <a:pt x="408623" y="1220152"/>
                </a:cubicBezTo>
                <a:cubicBezTo>
                  <a:pt x="436258" y="1231995"/>
                  <a:pt x="395800" y="1220517"/>
                  <a:pt x="428625" y="1228725"/>
                </a:cubicBezTo>
                <a:cubicBezTo>
                  <a:pt x="431483" y="1230630"/>
                  <a:pt x="434216" y="1232736"/>
                  <a:pt x="437198" y="1234440"/>
                </a:cubicBezTo>
                <a:cubicBezTo>
                  <a:pt x="440896" y="1236553"/>
                  <a:pt x="445162" y="1237679"/>
                  <a:pt x="448628" y="1240155"/>
                </a:cubicBezTo>
                <a:cubicBezTo>
                  <a:pt x="451916" y="1242504"/>
                  <a:pt x="454343" y="1245870"/>
                  <a:pt x="457200" y="1248727"/>
                </a:cubicBezTo>
                <a:cubicBezTo>
                  <a:pt x="454343" y="1254442"/>
                  <a:pt x="451223" y="1260033"/>
                  <a:pt x="448628" y="1265872"/>
                </a:cubicBezTo>
                <a:cubicBezTo>
                  <a:pt x="447405" y="1268625"/>
                  <a:pt x="447117" y="1271751"/>
                  <a:pt x="445770" y="1274445"/>
                </a:cubicBezTo>
                <a:cubicBezTo>
                  <a:pt x="441960" y="1282064"/>
                  <a:pt x="439102" y="1284923"/>
                  <a:pt x="431483" y="1288732"/>
                </a:cubicBezTo>
                <a:cubicBezTo>
                  <a:pt x="430631" y="1289158"/>
                  <a:pt x="450532" y="1285398"/>
                  <a:pt x="451485" y="1283017"/>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8DD3FB3C-090A-9ABA-BCBD-493AC099A3BA}"/>
              </a:ext>
            </a:extLst>
          </p:cNvPr>
          <p:cNvSpPr/>
          <p:nvPr/>
        </p:nvSpPr>
        <p:spPr>
          <a:xfrm>
            <a:off x="9062167" y="3865614"/>
            <a:ext cx="971550" cy="1354868"/>
          </a:xfrm>
          <a:custGeom>
            <a:avLst/>
            <a:gdLst>
              <a:gd name="csX0" fmla="*/ 368618 w 971550"/>
              <a:gd name="csY0" fmla="*/ 1197292 h 1354868"/>
              <a:gd name="csX1" fmla="*/ 357188 w 971550"/>
              <a:gd name="csY1" fmla="*/ 1211580 h 1354868"/>
              <a:gd name="csX2" fmla="*/ 362903 w 971550"/>
              <a:gd name="csY2" fmla="*/ 1225867 h 1354868"/>
              <a:gd name="csX3" fmla="*/ 365760 w 971550"/>
              <a:gd name="csY3" fmla="*/ 1234440 h 1354868"/>
              <a:gd name="csX4" fmla="*/ 374333 w 971550"/>
              <a:gd name="csY4" fmla="*/ 1277302 h 1354868"/>
              <a:gd name="csX5" fmla="*/ 371475 w 971550"/>
              <a:gd name="csY5" fmla="*/ 1351597 h 1354868"/>
              <a:gd name="csX6" fmla="*/ 382905 w 971550"/>
              <a:gd name="csY6" fmla="*/ 1354455 h 1354868"/>
              <a:gd name="csX7" fmla="*/ 405765 w 971550"/>
              <a:gd name="csY7" fmla="*/ 1345882 h 1354868"/>
              <a:gd name="csX8" fmla="*/ 411480 w 971550"/>
              <a:gd name="csY8" fmla="*/ 1320165 h 1354868"/>
              <a:gd name="csX9" fmla="*/ 414338 w 971550"/>
              <a:gd name="csY9" fmla="*/ 1288732 h 1354868"/>
              <a:gd name="csX10" fmla="*/ 431483 w 971550"/>
              <a:gd name="csY10" fmla="*/ 1265872 h 1354868"/>
              <a:gd name="csX11" fmla="*/ 440055 w 971550"/>
              <a:gd name="csY11" fmla="*/ 1254442 h 1354868"/>
              <a:gd name="csX12" fmla="*/ 454343 w 971550"/>
              <a:gd name="csY12" fmla="*/ 1237297 h 1354868"/>
              <a:gd name="csX13" fmla="*/ 468630 w 971550"/>
              <a:gd name="csY13" fmla="*/ 1214437 h 1354868"/>
              <a:gd name="csX14" fmla="*/ 474345 w 971550"/>
              <a:gd name="csY14" fmla="*/ 1185862 h 1354868"/>
              <a:gd name="csX15" fmla="*/ 482918 w 971550"/>
              <a:gd name="csY15" fmla="*/ 1151572 h 1354868"/>
              <a:gd name="csX16" fmla="*/ 488633 w 971550"/>
              <a:gd name="csY16" fmla="*/ 1140142 h 1354868"/>
              <a:gd name="csX17" fmla="*/ 502920 w 971550"/>
              <a:gd name="csY17" fmla="*/ 1117282 h 1354868"/>
              <a:gd name="csX18" fmla="*/ 505778 w 971550"/>
              <a:gd name="csY18" fmla="*/ 1105852 h 1354868"/>
              <a:gd name="csX19" fmla="*/ 508635 w 971550"/>
              <a:gd name="csY19" fmla="*/ 1097280 h 1354868"/>
              <a:gd name="csX20" fmla="*/ 502920 w 971550"/>
              <a:gd name="csY20" fmla="*/ 1071562 h 1354868"/>
              <a:gd name="csX21" fmla="*/ 491490 w 971550"/>
              <a:gd name="csY21" fmla="*/ 1062990 h 1354868"/>
              <a:gd name="csX22" fmla="*/ 471488 w 971550"/>
              <a:gd name="csY22" fmla="*/ 1048702 h 1354868"/>
              <a:gd name="csX23" fmla="*/ 482918 w 971550"/>
              <a:gd name="csY23" fmla="*/ 1031557 h 1354868"/>
              <a:gd name="csX24" fmla="*/ 488633 w 971550"/>
              <a:gd name="csY24" fmla="*/ 1017270 h 1354868"/>
              <a:gd name="csX25" fmla="*/ 497205 w 971550"/>
              <a:gd name="csY25" fmla="*/ 1011555 h 1354868"/>
              <a:gd name="csX26" fmla="*/ 505778 w 971550"/>
              <a:gd name="csY26" fmla="*/ 1002982 h 1354868"/>
              <a:gd name="csX27" fmla="*/ 517208 w 971550"/>
              <a:gd name="csY27" fmla="*/ 1000125 h 1354868"/>
              <a:gd name="csX28" fmla="*/ 525780 w 971550"/>
              <a:gd name="csY28" fmla="*/ 997267 h 1354868"/>
              <a:gd name="csX29" fmla="*/ 554355 w 971550"/>
              <a:gd name="csY29" fmla="*/ 1002982 h 1354868"/>
              <a:gd name="csX30" fmla="*/ 577215 w 971550"/>
              <a:gd name="csY30" fmla="*/ 1008697 h 1354868"/>
              <a:gd name="csX31" fmla="*/ 585788 w 971550"/>
              <a:gd name="csY31" fmla="*/ 1002982 h 1354868"/>
              <a:gd name="csX32" fmla="*/ 602933 w 971550"/>
              <a:gd name="csY32" fmla="*/ 997267 h 1354868"/>
              <a:gd name="csX33" fmla="*/ 611505 w 971550"/>
              <a:gd name="csY33" fmla="*/ 994410 h 1354868"/>
              <a:gd name="csX34" fmla="*/ 625793 w 971550"/>
              <a:gd name="csY34" fmla="*/ 971550 h 1354868"/>
              <a:gd name="csX35" fmla="*/ 631508 w 971550"/>
              <a:gd name="csY35" fmla="*/ 960120 h 1354868"/>
              <a:gd name="csX36" fmla="*/ 634365 w 971550"/>
              <a:gd name="csY36" fmla="*/ 948690 h 1354868"/>
              <a:gd name="csX37" fmla="*/ 640080 w 971550"/>
              <a:gd name="csY37" fmla="*/ 914400 h 1354868"/>
              <a:gd name="csX38" fmla="*/ 648653 w 971550"/>
              <a:gd name="csY38" fmla="*/ 905827 h 1354868"/>
              <a:gd name="csX39" fmla="*/ 657225 w 971550"/>
              <a:gd name="csY39" fmla="*/ 894397 h 1354868"/>
              <a:gd name="csX40" fmla="*/ 660083 w 971550"/>
              <a:gd name="csY40" fmla="*/ 845820 h 1354868"/>
              <a:gd name="csX41" fmla="*/ 668655 w 971550"/>
              <a:gd name="csY41" fmla="*/ 834390 h 1354868"/>
              <a:gd name="csX42" fmla="*/ 682943 w 971550"/>
              <a:gd name="csY42" fmla="*/ 817245 h 1354868"/>
              <a:gd name="csX43" fmla="*/ 685800 w 971550"/>
              <a:gd name="csY43" fmla="*/ 808672 h 1354868"/>
              <a:gd name="csX44" fmla="*/ 691515 w 971550"/>
              <a:gd name="csY44" fmla="*/ 785812 h 1354868"/>
              <a:gd name="csX45" fmla="*/ 697230 w 971550"/>
              <a:gd name="csY45" fmla="*/ 745807 h 1354868"/>
              <a:gd name="csX46" fmla="*/ 702945 w 971550"/>
              <a:gd name="csY46" fmla="*/ 725805 h 1354868"/>
              <a:gd name="csX47" fmla="*/ 708660 w 971550"/>
              <a:gd name="csY47" fmla="*/ 668655 h 1354868"/>
              <a:gd name="csX48" fmla="*/ 711518 w 971550"/>
              <a:gd name="csY48" fmla="*/ 660082 h 1354868"/>
              <a:gd name="csX49" fmla="*/ 717233 w 971550"/>
              <a:gd name="csY49" fmla="*/ 645795 h 1354868"/>
              <a:gd name="csX50" fmla="*/ 720090 w 971550"/>
              <a:gd name="csY50" fmla="*/ 634365 h 1354868"/>
              <a:gd name="csX51" fmla="*/ 722948 w 971550"/>
              <a:gd name="csY51" fmla="*/ 605790 h 1354868"/>
              <a:gd name="csX52" fmla="*/ 725805 w 971550"/>
              <a:gd name="csY52" fmla="*/ 597217 h 1354868"/>
              <a:gd name="csX53" fmla="*/ 728663 w 971550"/>
              <a:gd name="csY53" fmla="*/ 585787 h 1354868"/>
              <a:gd name="csX54" fmla="*/ 731520 w 971550"/>
              <a:gd name="csY54" fmla="*/ 565785 h 1354868"/>
              <a:gd name="csX55" fmla="*/ 734378 w 971550"/>
              <a:gd name="csY55" fmla="*/ 551497 h 1354868"/>
              <a:gd name="csX56" fmla="*/ 731520 w 971550"/>
              <a:gd name="csY56" fmla="*/ 542925 h 1354868"/>
              <a:gd name="csX57" fmla="*/ 722948 w 971550"/>
              <a:gd name="csY57" fmla="*/ 537210 h 1354868"/>
              <a:gd name="csX58" fmla="*/ 702945 w 971550"/>
              <a:gd name="csY58" fmla="*/ 525780 h 1354868"/>
              <a:gd name="csX59" fmla="*/ 688658 w 971550"/>
              <a:gd name="csY59" fmla="*/ 508635 h 1354868"/>
              <a:gd name="csX60" fmla="*/ 680085 w 971550"/>
              <a:gd name="csY60" fmla="*/ 502920 h 1354868"/>
              <a:gd name="csX61" fmla="*/ 660083 w 971550"/>
              <a:gd name="csY61" fmla="*/ 491490 h 1354868"/>
              <a:gd name="csX62" fmla="*/ 651510 w 971550"/>
              <a:gd name="csY62" fmla="*/ 482917 h 1354868"/>
              <a:gd name="csX63" fmla="*/ 625793 w 971550"/>
              <a:gd name="csY63" fmla="*/ 462915 h 1354868"/>
              <a:gd name="csX64" fmla="*/ 617220 w 971550"/>
              <a:gd name="csY64" fmla="*/ 445770 h 1354868"/>
              <a:gd name="csX65" fmla="*/ 625793 w 971550"/>
              <a:gd name="csY65" fmla="*/ 437197 h 1354868"/>
              <a:gd name="csX66" fmla="*/ 634365 w 971550"/>
              <a:gd name="csY66" fmla="*/ 434340 h 1354868"/>
              <a:gd name="csX67" fmla="*/ 645795 w 971550"/>
              <a:gd name="csY67" fmla="*/ 445770 h 1354868"/>
              <a:gd name="csX68" fmla="*/ 668655 w 971550"/>
              <a:gd name="csY68" fmla="*/ 465772 h 1354868"/>
              <a:gd name="csX69" fmla="*/ 680085 w 971550"/>
              <a:gd name="csY69" fmla="*/ 468630 h 1354868"/>
              <a:gd name="csX70" fmla="*/ 694373 w 971550"/>
              <a:gd name="csY70" fmla="*/ 477202 h 1354868"/>
              <a:gd name="csX71" fmla="*/ 705803 w 971550"/>
              <a:gd name="csY71" fmla="*/ 485775 h 1354868"/>
              <a:gd name="csX72" fmla="*/ 717233 w 971550"/>
              <a:gd name="csY72" fmla="*/ 491490 h 1354868"/>
              <a:gd name="csX73" fmla="*/ 734378 w 971550"/>
              <a:gd name="csY73" fmla="*/ 497205 h 1354868"/>
              <a:gd name="csX74" fmla="*/ 751523 w 971550"/>
              <a:gd name="csY74" fmla="*/ 511492 h 1354868"/>
              <a:gd name="csX75" fmla="*/ 765810 w 971550"/>
              <a:gd name="csY75" fmla="*/ 522922 h 1354868"/>
              <a:gd name="csX76" fmla="*/ 780098 w 971550"/>
              <a:gd name="csY76" fmla="*/ 548640 h 1354868"/>
              <a:gd name="csX77" fmla="*/ 785813 w 971550"/>
              <a:gd name="csY77" fmla="*/ 580072 h 1354868"/>
              <a:gd name="csX78" fmla="*/ 794385 w 971550"/>
              <a:gd name="csY78" fmla="*/ 594360 h 1354868"/>
              <a:gd name="csX79" fmla="*/ 797243 w 971550"/>
              <a:gd name="csY79" fmla="*/ 605790 h 1354868"/>
              <a:gd name="csX80" fmla="*/ 800100 w 971550"/>
              <a:gd name="csY80" fmla="*/ 614362 h 1354868"/>
              <a:gd name="csX81" fmla="*/ 794385 w 971550"/>
              <a:gd name="csY81" fmla="*/ 637222 h 1354868"/>
              <a:gd name="csX82" fmla="*/ 785813 w 971550"/>
              <a:gd name="csY82" fmla="*/ 645795 h 1354868"/>
              <a:gd name="csX83" fmla="*/ 780098 w 971550"/>
              <a:gd name="csY83" fmla="*/ 654367 h 1354868"/>
              <a:gd name="csX84" fmla="*/ 771525 w 971550"/>
              <a:gd name="csY84" fmla="*/ 665797 h 1354868"/>
              <a:gd name="csX85" fmla="*/ 771525 w 971550"/>
              <a:gd name="csY85" fmla="*/ 717232 h 1354868"/>
              <a:gd name="csX86" fmla="*/ 777240 w 971550"/>
              <a:gd name="csY86" fmla="*/ 777240 h 1354868"/>
              <a:gd name="csX87" fmla="*/ 782955 w 971550"/>
              <a:gd name="csY87" fmla="*/ 785812 h 1354868"/>
              <a:gd name="csX88" fmla="*/ 785813 w 971550"/>
              <a:gd name="csY88" fmla="*/ 794385 h 1354868"/>
              <a:gd name="csX89" fmla="*/ 794385 w 971550"/>
              <a:gd name="csY89" fmla="*/ 811530 h 1354868"/>
              <a:gd name="csX90" fmla="*/ 791528 w 971550"/>
              <a:gd name="csY90" fmla="*/ 822960 h 1354868"/>
              <a:gd name="csX91" fmla="*/ 780098 w 971550"/>
              <a:gd name="csY91" fmla="*/ 837247 h 1354868"/>
              <a:gd name="csX92" fmla="*/ 765810 w 971550"/>
              <a:gd name="csY92" fmla="*/ 851535 h 1354868"/>
              <a:gd name="csX93" fmla="*/ 760095 w 971550"/>
              <a:gd name="csY93" fmla="*/ 860107 h 1354868"/>
              <a:gd name="csX94" fmla="*/ 740093 w 971550"/>
              <a:gd name="csY94" fmla="*/ 874395 h 1354868"/>
              <a:gd name="csX95" fmla="*/ 737235 w 971550"/>
              <a:gd name="csY95" fmla="*/ 905827 h 1354868"/>
              <a:gd name="csX96" fmla="*/ 754380 w 971550"/>
              <a:gd name="csY96" fmla="*/ 917257 h 1354868"/>
              <a:gd name="csX97" fmla="*/ 771525 w 971550"/>
              <a:gd name="csY97" fmla="*/ 934402 h 1354868"/>
              <a:gd name="csX98" fmla="*/ 780098 w 971550"/>
              <a:gd name="csY98" fmla="*/ 945832 h 1354868"/>
              <a:gd name="csX99" fmla="*/ 797243 w 971550"/>
              <a:gd name="csY99" fmla="*/ 962977 h 1354868"/>
              <a:gd name="csX100" fmla="*/ 802958 w 971550"/>
              <a:gd name="csY100" fmla="*/ 971550 h 1354868"/>
              <a:gd name="csX101" fmla="*/ 825818 w 971550"/>
              <a:gd name="csY101" fmla="*/ 974407 h 1354868"/>
              <a:gd name="csX102" fmla="*/ 865823 w 971550"/>
              <a:gd name="csY102" fmla="*/ 982980 h 1354868"/>
              <a:gd name="csX103" fmla="*/ 874395 w 971550"/>
              <a:gd name="csY103" fmla="*/ 971550 h 1354868"/>
              <a:gd name="csX104" fmla="*/ 874395 w 971550"/>
              <a:gd name="csY104" fmla="*/ 925830 h 1354868"/>
              <a:gd name="csX105" fmla="*/ 885825 w 971550"/>
              <a:gd name="csY105" fmla="*/ 900112 h 1354868"/>
              <a:gd name="csX106" fmla="*/ 891540 w 971550"/>
              <a:gd name="csY106" fmla="*/ 882967 h 1354868"/>
              <a:gd name="csX107" fmla="*/ 897255 w 971550"/>
              <a:gd name="csY107" fmla="*/ 871537 h 1354868"/>
              <a:gd name="csX108" fmla="*/ 908685 w 971550"/>
              <a:gd name="csY108" fmla="*/ 822960 h 1354868"/>
              <a:gd name="csX109" fmla="*/ 900113 w 971550"/>
              <a:gd name="csY109" fmla="*/ 797242 h 1354868"/>
              <a:gd name="csX110" fmla="*/ 880110 w 971550"/>
              <a:gd name="csY110" fmla="*/ 777240 h 1354868"/>
              <a:gd name="csX111" fmla="*/ 865823 w 971550"/>
              <a:gd name="csY111" fmla="*/ 740092 h 1354868"/>
              <a:gd name="csX112" fmla="*/ 862965 w 971550"/>
              <a:gd name="csY112" fmla="*/ 697230 h 1354868"/>
              <a:gd name="csX113" fmla="*/ 865823 w 971550"/>
              <a:gd name="csY113" fmla="*/ 680085 h 1354868"/>
              <a:gd name="csX114" fmla="*/ 885825 w 971550"/>
              <a:gd name="csY114" fmla="*/ 682942 h 1354868"/>
              <a:gd name="csX115" fmla="*/ 905828 w 971550"/>
              <a:gd name="csY115" fmla="*/ 700087 h 1354868"/>
              <a:gd name="csX116" fmla="*/ 911543 w 971550"/>
              <a:gd name="csY116" fmla="*/ 711517 h 1354868"/>
              <a:gd name="csX117" fmla="*/ 920115 w 971550"/>
              <a:gd name="csY117" fmla="*/ 720090 h 1354868"/>
              <a:gd name="csX118" fmla="*/ 925830 w 971550"/>
              <a:gd name="csY118" fmla="*/ 728662 h 1354868"/>
              <a:gd name="csX119" fmla="*/ 945833 w 971550"/>
              <a:gd name="csY119" fmla="*/ 745807 h 1354868"/>
              <a:gd name="csX120" fmla="*/ 957263 w 971550"/>
              <a:gd name="csY120" fmla="*/ 717232 h 1354868"/>
              <a:gd name="csX121" fmla="*/ 968693 w 971550"/>
              <a:gd name="csY121" fmla="*/ 691515 h 1354868"/>
              <a:gd name="csX122" fmla="*/ 962978 w 971550"/>
              <a:gd name="csY122" fmla="*/ 648652 h 1354868"/>
              <a:gd name="csX123" fmla="*/ 957263 w 971550"/>
              <a:gd name="csY123" fmla="*/ 634365 h 1354868"/>
              <a:gd name="csX124" fmla="*/ 951548 w 971550"/>
              <a:gd name="csY124" fmla="*/ 605790 h 1354868"/>
              <a:gd name="csX125" fmla="*/ 960120 w 971550"/>
              <a:gd name="csY125" fmla="*/ 585787 h 1354868"/>
              <a:gd name="csX126" fmla="*/ 965835 w 971550"/>
              <a:gd name="csY126" fmla="*/ 577215 h 1354868"/>
              <a:gd name="csX127" fmla="*/ 971550 w 971550"/>
              <a:gd name="csY127" fmla="*/ 560070 h 1354868"/>
              <a:gd name="csX128" fmla="*/ 962978 w 971550"/>
              <a:gd name="csY128" fmla="*/ 542925 h 1354868"/>
              <a:gd name="csX129" fmla="*/ 928688 w 971550"/>
              <a:gd name="csY129" fmla="*/ 534352 h 1354868"/>
              <a:gd name="csX130" fmla="*/ 880110 w 971550"/>
              <a:gd name="csY130" fmla="*/ 511492 h 1354868"/>
              <a:gd name="csX131" fmla="*/ 871538 w 971550"/>
              <a:gd name="csY131" fmla="*/ 508635 h 1354868"/>
              <a:gd name="csX132" fmla="*/ 845820 w 971550"/>
              <a:gd name="csY132" fmla="*/ 505777 h 1354868"/>
              <a:gd name="csX133" fmla="*/ 837248 w 971550"/>
              <a:gd name="csY133" fmla="*/ 494347 h 1354868"/>
              <a:gd name="csX134" fmla="*/ 828675 w 971550"/>
              <a:gd name="csY134" fmla="*/ 485775 h 1354868"/>
              <a:gd name="csX135" fmla="*/ 814388 w 971550"/>
              <a:gd name="csY135" fmla="*/ 468630 h 1354868"/>
              <a:gd name="csX136" fmla="*/ 802958 w 971550"/>
              <a:gd name="csY136" fmla="*/ 462915 h 1354868"/>
              <a:gd name="csX137" fmla="*/ 788670 w 971550"/>
              <a:gd name="csY137" fmla="*/ 440055 h 1354868"/>
              <a:gd name="csX138" fmla="*/ 780098 w 971550"/>
              <a:gd name="csY138" fmla="*/ 417195 h 1354868"/>
              <a:gd name="csX139" fmla="*/ 777240 w 971550"/>
              <a:gd name="csY139" fmla="*/ 405765 h 1354868"/>
              <a:gd name="csX140" fmla="*/ 762953 w 971550"/>
              <a:gd name="csY140" fmla="*/ 397192 h 1354868"/>
              <a:gd name="csX141" fmla="*/ 742950 w 971550"/>
              <a:gd name="csY141" fmla="*/ 391477 h 1354868"/>
              <a:gd name="csX142" fmla="*/ 705803 w 971550"/>
              <a:gd name="csY142" fmla="*/ 397192 h 1354868"/>
              <a:gd name="csX143" fmla="*/ 697230 w 971550"/>
              <a:gd name="csY143" fmla="*/ 400050 h 1354868"/>
              <a:gd name="csX144" fmla="*/ 688658 w 971550"/>
              <a:gd name="csY144" fmla="*/ 397192 h 1354868"/>
              <a:gd name="csX145" fmla="*/ 685800 w 971550"/>
              <a:gd name="csY145" fmla="*/ 277177 h 1354868"/>
              <a:gd name="csX146" fmla="*/ 674370 w 971550"/>
              <a:gd name="csY146" fmla="*/ 268605 h 1354868"/>
              <a:gd name="csX147" fmla="*/ 651510 w 971550"/>
              <a:gd name="csY147" fmla="*/ 257175 h 1354868"/>
              <a:gd name="csX148" fmla="*/ 634365 w 971550"/>
              <a:gd name="csY148" fmla="*/ 245745 h 1354868"/>
              <a:gd name="csX149" fmla="*/ 625793 w 971550"/>
              <a:gd name="csY149" fmla="*/ 240030 h 1354868"/>
              <a:gd name="csX150" fmla="*/ 617220 w 971550"/>
              <a:gd name="csY150" fmla="*/ 237172 h 1354868"/>
              <a:gd name="csX151" fmla="*/ 580073 w 971550"/>
              <a:gd name="csY151" fmla="*/ 231457 h 1354868"/>
              <a:gd name="csX152" fmla="*/ 571500 w 971550"/>
              <a:gd name="csY152" fmla="*/ 222885 h 1354868"/>
              <a:gd name="csX153" fmla="*/ 554355 w 971550"/>
              <a:gd name="csY153" fmla="*/ 208597 h 1354868"/>
              <a:gd name="csX154" fmla="*/ 534353 w 971550"/>
              <a:gd name="csY154" fmla="*/ 182880 h 1354868"/>
              <a:gd name="csX155" fmla="*/ 525780 w 971550"/>
              <a:gd name="csY155" fmla="*/ 177165 h 1354868"/>
              <a:gd name="csX156" fmla="*/ 520065 w 971550"/>
              <a:gd name="csY156" fmla="*/ 168592 h 1354868"/>
              <a:gd name="csX157" fmla="*/ 497205 w 971550"/>
              <a:gd name="csY157" fmla="*/ 154305 h 1354868"/>
              <a:gd name="csX158" fmla="*/ 474345 w 971550"/>
              <a:gd name="csY158" fmla="*/ 134302 h 1354868"/>
              <a:gd name="csX159" fmla="*/ 448628 w 971550"/>
              <a:gd name="csY159" fmla="*/ 120015 h 1354868"/>
              <a:gd name="csX160" fmla="*/ 422910 w 971550"/>
              <a:gd name="csY160" fmla="*/ 102870 h 1354868"/>
              <a:gd name="csX161" fmla="*/ 414338 w 971550"/>
              <a:gd name="csY161" fmla="*/ 97155 h 1354868"/>
              <a:gd name="csX162" fmla="*/ 394335 w 971550"/>
              <a:gd name="csY162" fmla="*/ 91440 h 1354868"/>
              <a:gd name="csX163" fmla="*/ 362903 w 971550"/>
              <a:gd name="csY163" fmla="*/ 82867 h 1354868"/>
              <a:gd name="csX164" fmla="*/ 325755 w 971550"/>
              <a:gd name="csY164" fmla="*/ 77152 h 1354868"/>
              <a:gd name="csX165" fmla="*/ 317183 w 971550"/>
              <a:gd name="csY165" fmla="*/ 74295 h 1354868"/>
              <a:gd name="csX166" fmla="*/ 300038 w 971550"/>
              <a:gd name="csY166" fmla="*/ 71437 h 1354868"/>
              <a:gd name="csX167" fmla="*/ 274320 w 971550"/>
              <a:gd name="csY167" fmla="*/ 62865 h 1354868"/>
              <a:gd name="csX168" fmla="*/ 265748 w 971550"/>
              <a:gd name="csY168" fmla="*/ 60007 h 1354868"/>
              <a:gd name="csX169" fmla="*/ 257175 w 971550"/>
              <a:gd name="csY169" fmla="*/ 57150 h 1354868"/>
              <a:gd name="csX170" fmla="*/ 242888 w 971550"/>
              <a:gd name="csY170" fmla="*/ 51435 h 1354868"/>
              <a:gd name="csX171" fmla="*/ 234315 w 971550"/>
              <a:gd name="csY171" fmla="*/ 45720 h 1354868"/>
              <a:gd name="csX172" fmla="*/ 211455 w 971550"/>
              <a:gd name="csY172" fmla="*/ 37147 h 1354868"/>
              <a:gd name="csX173" fmla="*/ 197168 w 971550"/>
              <a:gd name="csY173" fmla="*/ 34290 h 1354868"/>
              <a:gd name="csX174" fmla="*/ 182880 w 971550"/>
              <a:gd name="csY174" fmla="*/ 25717 h 1354868"/>
              <a:gd name="csX175" fmla="*/ 162878 w 971550"/>
              <a:gd name="csY175" fmla="*/ 20002 h 1354868"/>
              <a:gd name="csX176" fmla="*/ 125730 w 971550"/>
              <a:gd name="csY176" fmla="*/ 2857 h 1354868"/>
              <a:gd name="csX177" fmla="*/ 102870 w 971550"/>
              <a:gd name="csY177" fmla="*/ 0 h 1354868"/>
              <a:gd name="csX178" fmla="*/ 54293 w 971550"/>
              <a:gd name="csY178" fmla="*/ 2857 h 1354868"/>
              <a:gd name="csX179" fmla="*/ 40005 w 971550"/>
              <a:gd name="csY179" fmla="*/ 17145 h 1354868"/>
              <a:gd name="csX180" fmla="*/ 31433 w 971550"/>
              <a:gd name="csY180" fmla="*/ 20002 h 1354868"/>
              <a:gd name="csX181" fmla="*/ 5715 w 971550"/>
              <a:gd name="csY181" fmla="*/ 40005 h 1354868"/>
              <a:gd name="csX182" fmla="*/ 0 w 971550"/>
              <a:gd name="csY182" fmla="*/ 57150 h 1354868"/>
              <a:gd name="csX183" fmla="*/ 11430 w 971550"/>
              <a:gd name="csY183" fmla="*/ 71437 h 1354868"/>
              <a:gd name="csX184" fmla="*/ 20003 w 971550"/>
              <a:gd name="csY184" fmla="*/ 80010 h 1354868"/>
              <a:gd name="csX185" fmla="*/ 51435 w 971550"/>
              <a:gd name="csY185" fmla="*/ 108585 h 1354868"/>
              <a:gd name="csX186" fmla="*/ 65723 w 971550"/>
              <a:gd name="csY186" fmla="*/ 134302 h 1354868"/>
              <a:gd name="csX187" fmla="*/ 85725 w 971550"/>
              <a:gd name="csY187" fmla="*/ 151447 h 1354868"/>
              <a:gd name="csX188" fmla="*/ 94298 w 971550"/>
              <a:gd name="csY188" fmla="*/ 154305 h 1354868"/>
              <a:gd name="csX189" fmla="*/ 125730 w 971550"/>
              <a:gd name="csY189" fmla="*/ 171450 h 1354868"/>
              <a:gd name="csX190" fmla="*/ 148590 w 971550"/>
              <a:gd name="csY190" fmla="*/ 177165 h 1354868"/>
              <a:gd name="csX191" fmla="*/ 157163 w 971550"/>
              <a:gd name="csY191" fmla="*/ 185737 h 1354868"/>
              <a:gd name="csX192" fmla="*/ 174308 w 971550"/>
              <a:gd name="csY192" fmla="*/ 194310 h 1354868"/>
              <a:gd name="csX193" fmla="*/ 182880 w 971550"/>
              <a:gd name="csY193" fmla="*/ 200025 h 1354868"/>
              <a:gd name="csX194" fmla="*/ 180023 w 971550"/>
              <a:gd name="csY194" fmla="*/ 211455 h 1354868"/>
              <a:gd name="csX195" fmla="*/ 171450 w 971550"/>
              <a:gd name="csY195" fmla="*/ 220027 h 1354868"/>
              <a:gd name="csX196" fmla="*/ 165735 w 971550"/>
              <a:gd name="csY196" fmla="*/ 228600 h 1354868"/>
              <a:gd name="csX197" fmla="*/ 148590 w 971550"/>
              <a:gd name="csY197" fmla="*/ 245745 h 1354868"/>
              <a:gd name="csX198" fmla="*/ 140018 w 971550"/>
              <a:gd name="csY198" fmla="*/ 257175 h 1354868"/>
              <a:gd name="csX199" fmla="*/ 128588 w 971550"/>
              <a:gd name="csY199" fmla="*/ 265747 h 1354868"/>
              <a:gd name="csX200" fmla="*/ 128588 w 971550"/>
              <a:gd name="csY200" fmla="*/ 305752 h 1354868"/>
              <a:gd name="csX201" fmla="*/ 131445 w 971550"/>
              <a:gd name="csY201" fmla="*/ 320040 h 1354868"/>
              <a:gd name="csX202" fmla="*/ 140018 w 971550"/>
              <a:gd name="csY202" fmla="*/ 328612 h 1354868"/>
              <a:gd name="csX203" fmla="*/ 145733 w 971550"/>
              <a:gd name="csY203" fmla="*/ 337185 h 1354868"/>
              <a:gd name="csX204" fmla="*/ 148590 w 971550"/>
              <a:gd name="csY204" fmla="*/ 345757 h 1354868"/>
              <a:gd name="csX205" fmla="*/ 154305 w 971550"/>
              <a:gd name="csY205" fmla="*/ 357187 h 1354868"/>
              <a:gd name="csX206" fmla="*/ 157163 w 971550"/>
              <a:gd name="csY206" fmla="*/ 368617 h 1354868"/>
              <a:gd name="csX207" fmla="*/ 160020 w 971550"/>
              <a:gd name="csY207" fmla="*/ 377190 h 1354868"/>
              <a:gd name="csX208" fmla="*/ 171450 w 971550"/>
              <a:gd name="csY208" fmla="*/ 417195 h 1354868"/>
              <a:gd name="csX209" fmla="*/ 177165 w 971550"/>
              <a:gd name="csY209" fmla="*/ 428625 h 1354868"/>
              <a:gd name="csX210" fmla="*/ 185738 w 971550"/>
              <a:gd name="csY210" fmla="*/ 437197 h 1354868"/>
              <a:gd name="csX211" fmla="*/ 188595 w 971550"/>
              <a:gd name="csY211" fmla="*/ 445770 h 1354868"/>
              <a:gd name="csX212" fmla="*/ 200025 w 971550"/>
              <a:gd name="csY212" fmla="*/ 465772 h 1354868"/>
              <a:gd name="csX213" fmla="*/ 208598 w 971550"/>
              <a:gd name="csY213" fmla="*/ 494347 h 1354868"/>
              <a:gd name="csX214" fmla="*/ 225743 w 971550"/>
              <a:gd name="csY214" fmla="*/ 525780 h 1354868"/>
              <a:gd name="csX215" fmla="*/ 234315 w 971550"/>
              <a:gd name="csY215" fmla="*/ 545782 h 1354868"/>
              <a:gd name="csX216" fmla="*/ 245745 w 971550"/>
              <a:gd name="csY216" fmla="*/ 562927 h 1354868"/>
              <a:gd name="csX217" fmla="*/ 257175 w 971550"/>
              <a:gd name="csY217" fmla="*/ 582930 h 1354868"/>
              <a:gd name="csX218" fmla="*/ 262890 w 971550"/>
              <a:gd name="csY218" fmla="*/ 594360 h 1354868"/>
              <a:gd name="csX219" fmla="*/ 271463 w 971550"/>
              <a:gd name="csY219" fmla="*/ 605790 h 1354868"/>
              <a:gd name="csX220" fmla="*/ 277178 w 971550"/>
              <a:gd name="csY220" fmla="*/ 617220 h 1354868"/>
              <a:gd name="csX221" fmla="*/ 288608 w 971550"/>
              <a:gd name="csY221" fmla="*/ 634365 h 1354868"/>
              <a:gd name="csX222" fmla="*/ 308610 w 971550"/>
              <a:gd name="csY222" fmla="*/ 648652 h 1354868"/>
              <a:gd name="csX223" fmla="*/ 320040 w 971550"/>
              <a:gd name="csY223" fmla="*/ 660082 h 1354868"/>
              <a:gd name="csX224" fmla="*/ 342900 w 971550"/>
              <a:gd name="csY224" fmla="*/ 677227 h 1354868"/>
              <a:gd name="csX225" fmla="*/ 351473 w 971550"/>
              <a:gd name="csY225" fmla="*/ 671512 h 1354868"/>
              <a:gd name="csX226" fmla="*/ 362903 w 971550"/>
              <a:gd name="csY226" fmla="*/ 620077 h 1354868"/>
              <a:gd name="csX227" fmla="*/ 371475 w 971550"/>
              <a:gd name="csY227" fmla="*/ 617220 h 1354868"/>
              <a:gd name="csX228" fmla="*/ 405765 w 971550"/>
              <a:gd name="csY228" fmla="*/ 620077 h 1354868"/>
              <a:gd name="csX229" fmla="*/ 422910 w 971550"/>
              <a:gd name="csY229" fmla="*/ 625792 h 1354868"/>
              <a:gd name="csX230" fmla="*/ 460058 w 971550"/>
              <a:gd name="csY230" fmla="*/ 634365 h 1354868"/>
              <a:gd name="csX231" fmla="*/ 474345 w 971550"/>
              <a:gd name="csY231" fmla="*/ 648652 h 1354868"/>
              <a:gd name="csX232" fmla="*/ 520065 w 971550"/>
              <a:gd name="csY232" fmla="*/ 680085 h 1354868"/>
              <a:gd name="csX233" fmla="*/ 537210 w 971550"/>
              <a:gd name="csY233" fmla="*/ 700087 h 1354868"/>
              <a:gd name="csX234" fmla="*/ 548640 w 971550"/>
              <a:gd name="csY234" fmla="*/ 705802 h 1354868"/>
              <a:gd name="csX235" fmla="*/ 554355 w 971550"/>
              <a:gd name="csY235" fmla="*/ 717232 h 1354868"/>
              <a:gd name="csX236" fmla="*/ 562928 w 971550"/>
              <a:gd name="csY236" fmla="*/ 728662 h 1354868"/>
              <a:gd name="csX237" fmla="*/ 565785 w 971550"/>
              <a:gd name="csY237" fmla="*/ 737235 h 1354868"/>
              <a:gd name="csX238" fmla="*/ 571500 w 971550"/>
              <a:gd name="csY238" fmla="*/ 751522 h 1354868"/>
              <a:gd name="csX239" fmla="*/ 574358 w 971550"/>
              <a:gd name="csY239" fmla="*/ 780097 h 1354868"/>
              <a:gd name="csX240" fmla="*/ 585788 w 971550"/>
              <a:gd name="csY240" fmla="*/ 817245 h 1354868"/>
              <a:gd name="csX241" fmla="*/ 582930 w 971550"/>
              <a:gd name="csY241" fmla="*/ 888682 h 1354868"/>
              <a:gd name="csX242" fmla="*/ 565785 w 971550"/>
              <a:gd name="csY242" fmla="*/ 911542 h 1354868"/>
              <a:gd name="csX243" fmla="*/ 551498 w 971550"/>
              <a:gd name="csY243" fmla="*/ 925830 h 1354868"/>
              <a:gd name="csX244" fmla="*/ 542925 w 971550"/>
              <a:gd name="csY244" fmla="*/ 931545 h 1354868"/>
              <a:gd name="csX245" fmla="*/ 520065 w 971550"/>
              <a:gd name="csY245" fmla="*/ 945832 h 1354868"/>
              <a:gd name="csX246" fmla="*/ 502920 w 971550"/>
              <a:gd name="csY246" fmla="*/ 954405 h 1354868"/>
              <a:gd name="csX247" fmla="*/ 482918 w 971550"/>
              <a:gd name="csY247" fmla="*/ 965835 h 1354868"/>
              <a:gd name="csX248" fmla="*/ 465773 w 971550"/>
              <a:gd name="csY248" fmla="*/ 971550 h 1354868"/>
              <a:gd name="csX249" fmla="*/ 457200 w 971550"/>
              <a:gd name="csY249" fmla="*/ 974407 h 1354868"/>
              <a:gd name="csX250" fmla="*/ 454343 w 971550"/>
              <a:gd name="csY250" fmla="*/ 991552 h 1354868"/>
              <a:gd name="csX251" fmla="*/ 437198 w 971550"/>
              <a:gd name="csY251" fmla="*/ 1011555 h 1354868"/>
              <a:gd name="csX252" fmla="*/ 434340 w 971550"/>
              <a:gd name="csY252" fmla="*/ 1020127 h 1354868"/>
              <a:gd name="csX253" fmla="*/ 428625 w 971550"/>
              <a:gd name="csY253" fmla="*/ 1028700 h 1354868"/>
              <a:gd name="csX254" fmla="*/ 425768 w 971550"/>
              <a:gd name="csY254" fmla="*/ 1048702 h 1354868"/>
              <a:gd name="csX255" fmla="*/ 422910 w 971550"/>
              <a:gd name="csY255" fmla="*/ 1065847 h 1354868"/>
              <a:gd name="csX256" fmla="*/ 414338 w 971550"/>
              <a:gd name="csY256" fmla="*/ 1145857 h 1354868"/>
              <a:gd name="csX257" fmla="*/ 408623 w 971550"/>
              <a:gd name="csY257" fmla="*/ 1157287 h 1354868"/>
              <a:gd name="csX258" fmla="*/ 397193 w 971550"/>
              <a:gd name="csY258" fmla="*/ 1160145 h 1354868"/>
              <a:gd name="csX259" fmla="*/ 388620 w 971550"/>
              <a:gd name="csY259" fmla="*/ 1168717 h 1354868"/>
              <a:gd name="csX260" fmla="*/ 382905 w 971550"/>
              <a:gd name="csY260" fmla="*/ 1177290 h 1354868"/>
              <a:gd name="csX261" fmla="*/ 368618 w 971550"/>
              <a:gd name="csY261" fmla="*/ 1197292 h 13548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Lst>
            <a:rect l="l" t="t" r="r" b="b"/>
            <a:pathLst>
              <a:path w="971550" h="1354868">
                <a:moveTo>
                  <a:pt x="368618" y="1197292"/>
                </a:moveTo>
                <a:cubicBezTo>
                  <a:pt x="364332" y="1203007"/>
                  <a:pt x="358384" y="1205599"/>
                  <a:pt x="357188" y="1211580"/>
                </a:cubicBezTo>
                <a:cubicBezTo>
                  <a:pt x="356182" y="1216610"/>
                  <a:pt x="361102" y="1221064"/>
                  <a:pt x="362903" y="1225867"/>
                </a:cubicBezTo>
                <a:cubicBezTo>
                  <a:pt x="363961" y="1228687"/>
                  <a:pt x="365107" y="1231500"/>
                  <a:pt x="365760" y="1234440"/>
                </a:cubicBezTo>
                <a:cubicBezTo>
                  <a:pt x="368921" y="1248663"/>
                  <a:pt x="374333" y="1277302"/>
                  <a:pt x="374333" y="1277302"/>
                </a:cubicBezTo>
                <a:cubicBezTo>
                  <a:pt x="373380" y="1302067"/>
                  <a:pt x="368738" y="1326965"/>
                  <a:pt x="371475" y="1351597"/>
                </a:cubicBezTo>
                <a:cubicBezTo>
                  <a:pt x="371909" y="1355500"/>
                  <a:pt x="379031" y="1355101"/>
                  <a:pt x="382905" y="1354455"/>
                </a:cubicBezTo>
                <a:cubicBezTo>
                  <a:pt x="390932" y="1353117"/>
                  <a:pt x="398145" y="1348740"/>
                  <a:pt x="405765" y="1345882"/>
                </a:cubicBezTo>
                <a:cubicBezTo>
                  <a:pt x="407602" y="1338534"/>
                  <a:pt x="410572" y="1327428"/>
                  <a:pt x="411480" y="1320165"/>
                </a:cubicBezTo>
                <a:cubicBezTo>
                  <a:pt x="412785" y="1309725"/>
                  <a:pt x="410701" y="1298604"/>
                  <a:pt x="414338" y="1288732"/>
                </a:cubicBezTo>
                <a:cubicBezTo>
                  <a:pt x="417631" y="1279794"/>
                  <a:pt x="425768" y="1273492"/>
                  <a:pt x="431483" y="1265872"/>
                </a:cubicBezTo>
                <a:cubicBezTo>
                  <a:pt x="434340" y="1262062"/>
                  <a:pt x="436687" y="1257809"/>
                  <a:pt x="440055" y="1254442"/>
                </a:cubicBezTo>
                <a:cubicBezTo>
                  <a:pt x="449887" y="1244611"/>
                  <a:pt x="447380" y="1248239"/>
                  <a:pt x="454343" y="1237297"/>
                </a:cubicBezTo>
                <a:cubicBezTo>
                  <a:pt x="459167" y="1229716"/>
                  <a:pt x="468630" y="1214437"/>
                  <a:pt x="468630" y="1214437"/>
                </a:cubicBezTo>
                <a:cubicBezTo>
                  <a:pt x="470535" y="1204912"/>
                  <a:pt x="472748" y="1195443"/>
                  <a:pt x="474345" y="1185862"/>
                </a:cubicBezTo>
                <a:cubicBezTo>
                  <a:pt x="477156" y="1168997"/>
                  <a:pt x="476449" y="1167744"/>
                  <a:pt x="482918" y="1151572"/>
                </a:cubicBezTo>
                <a:cubicBezTo>
                  <a:pt x="484500" y="1147617"/>
                  <a:pt x="486487" y="1143821"/>
                  <a:pt x="488633" y="1140142"/>
                </a:cubicBezTo>
                <a:cubicBezTo>
                  <a:pt x="493161" y="1132380"/>
                  <a:pt x="502920" y="1117282"/>
                  <a:pt x="502920" y="1117282"/>
                </a:cubicBezTo>
                <a:cubicBezTo>
                  <a:pt x="503873" y="1113472"/>
                  <a:pt x="504699" y="1109628"/>
                  <a:pt x="505778" y="1105852"/>
                </a:cubicBezTo>
                <a:cubicBezTo>
                  <a:pt x="506605" y="1102956"/>
                  <a:pt x="508885" y="1100281"/>
                  <a:pt x="508635" y="1097280"/>
                </a:cubicBezTo>
                <a:cubicBezTo>
                  <a:pt x="507906" y="1088529"/>
                  <a:pt x="506847" y="1079417"/>
                  <a:pt x="502920" y="1071562"/>
                </a:cubicBezTo>
                <a:cubicBezTo>
                  <a:pt x="500790" y="1067302"/>
                  <a:pt x="495365" y="1065758"/>
                  <a:pt x="491490" y="1062990"/>
                </a:cubicBezTo>
                <a:cubicBezTo>
                  <a:pt x="462282" y="1042128"/>
                  <a:pt x="508788" y="1076679"/>
                  <a:pt x="471488" y="1048702"/>
                </a:cubicBezTo>
                <a:cubicBezTo>
                  <a:pt x="475298" y="1042987"/>
                  <a:pt x="480367" y="1037934"/>
                  <a:pt x="482918" y="1031557"/>
                </a:cubicBezTo>
                <a:cubicBezTo>
                  <a:pt x="484823" y="1026795"/>
                  <a:pt x="485652" y="1021444"/>
                  <a:pt x="488633" y="1017270"/>
                </a:cubicBezTo>
                <a:cubicBezTo>
                  <a:pt x="490629" y="1014476"/>
                  <a:pt x="494567" y="1013754"/>
                  <a:pt x="497205" y="1011555"/>
                </a:cubicBezTo>
                <a:cubicBezTo>
                  <a:pt x="500310" y="1008968"/>
                  <a:pt x="502269" y="1004987"/>
                  <a:pt x="505778" y="1002982"/>
                </a:cubicBezTo>
                <a:cubicBezTo>
                  <a:pt x="509188" y="1001034"/>
                  <a:pt x="513432" y="1001204"/>
                  <a:pt x="517208" y="1000125"/>
                </a:cubicBezTo>
                <a:cubicBezTo>
                  <a:pt x="520104" y="999298"/>
                  <a:pt x="522923" y="998220"/>
                  <a:pt x="525780" y="997267"/>
                </a:cubicBezTo>
                <a:cubicBezTo>
                  <a:pt x="535305" y="999172"/>
                  <a:pt x="544873" y="1000875"/>
                  <a:pt x="554355" y="1002982"/>
                </a:cubicBezTo>
                <a:cubicBezTo>
                  <a:pt x="562022" y="1004686"/>
                  <a:pt x="569360" y="1008697"/>
                  <a:pt x="577215" y="1008697"/>
                </a:cubicBezTo>
                <a:cubicBezTo>
                  <a:pt x="580649" y="1008697"/>
                  <a:pt x="582650" y="1004377"/>
                  <a:pt x="585788" y="1002982"/>
                </a:cubicBezTo>
                <a:cubicBezTo>
                  <a:pt x="591293" y="1000535"/>
                  <a:pt x="597218" y="999172"/>
                  <a:pt x="602933" y="997267"/>
                </a:cubicBezTo>
                <a:lnTo>
                  <a:pt x="611505" y="994410"/>
                </a:lnTo>
                <a:cubicBezTo>
                  <a:pt x="617456" y="985483"/>
                  <a:pt x="620053" y="981881"/>
                  <a:pt x="625793" y="971550"/>
                </a:cubicBezTo>
                <a:cubicBezTo>
                  <a:pt x="627862" y="967826"/>
                  <a:pt x="629603" y="963930"/>
                  <a:pt x="631508" y="960120"/>
                </a:cubicBezTo>
                <a:cubicBezTo>
                  <a:pt x="632460" y="956310"/>
                  <a:pt x="633641" y="952550"/>
                  <a:pt x="634365" y="948690"/>
                </a:cubicBezTo>
                <a:cubicBezTo>
                  <a:pt x="636500" y="937301"/>
                  <a:pt x="636416" y="925393"/>
                  <a:pt x="640080" y="914400"/>
                </a:cubicBezTo>
                <a:cubicBezTo>
                  <a:pt x="641358" y="910566"/>
                  <a:pt x="646023" y="908895"/>
                  <a:pt x="648653" y="905827"/>
                </a:cubicBezTo>
                <a:cubicBezTo>
                  <a:pt x="651752" y="902211"/>
                  <a:pt x="654368" y="898207"/>
                  <a:pt x="657225" y="894397"/>
                </a:cubicBezTo>
                <a:cubicBezTo>
                  <a:pt x="658178" y="878205"/>
                  <a:pt x="657048" y="861754"/>
                  <a:pt x="660083" y="845820"/>
                </a:cubicBezTo>
                <a:cubicBezTo>
                  <a:pt x="660974" y="841142"/>
                  <a:pt x="665556" y="838006"/>
                  <a:pt x="668655" y="834390"/>
                </a:cubicBezTo>
                <a:cubicBezTo>
                  <a:pt x="685160" y="815134"/>
                  <a:pt x="670310" y="836194"/>
                  <a:pt x="682943" y="817245"/>
                </a:cubicBezTo>
                <a:cubicBezTo>
                  <a:pt x="683895" y="814387"/>
                  <a:pt x="685069" y="811594"/>
                  <a:pt x="685800" y="808672"/>
                </a:cubicBezTo>
                <a:lnTo>
                  <a:pt x="691515" y="785812"/>
                </a:lnTo>
                <a:cubicBezTo>
                  <a:pt x="692608" y="777072"/>
                  <a:pt x="694985" y="755536"/>
                  <a:pt x="697230" y="745807"/>
                </a:cubicBezTo>
                <a:cubicBezTo>
                  <a:pt x="698789" y="739050"/>
                  <a:pt x="701040" y="732472"/>
                  <a:pt x="702945" y="725805"/>
                </a:cubicBezTo>
                <a:cubicBezTo>
                  <a:pt x="704850" y="706755"/>
                  <a:pt x="706184" y="687639"/>
                  <a:pt x="708660" y="668655"/>
                </a:cubicBezTo>
                <a:cubicBezTo>
                  <a:pt x="709050" y="665668"/>
                  <a:pt x="710460" y="662902"/>
                  <a:pt x="711518" y="660082"/>
                </a:cubicBezTo>
                <a:cubicBezTo>
                  <a:pt x="713319" y="655279"/>
                  <a:pt x="715611" y="650661"/>
                  <a:pt x="717233" y="645795"/>
                </a:cubicBezTo>
                <a:cubicBezTo>
                  <a:pt x="718475" y="642069"/>
                  <a:pt x="719138" y="638175"/>
                  <a:pt x="720090" y="634365"/>
                </a:cubicBezTo>
                <a:cubicBezTo>
                  <a:pt x="721043" y="624840"/>
                  <a:pt x="721492" y="615251"/>
                  <a:pt x="722948" y="605790"/>
                </a:cubicBezTo>
                <a:cubicBezTo>
                  <a:pt x="723406" y="602813"/>
                  <a:pt x="724978" y="600113"/>
                  <a:pt x="725805" y="597217"/>
                </a:cubicBezTo>
                <a:cubicBezTo>
                  <a:pt x="726884" y="593441"/>
                  <a:pt x="727960" y="589651"/>
                  <a:pt x="728663" y="585787"/>
                </a:cubicBezTo>
                <a:cubicBezTo>
                  <a:pt x="729868" y="579161"/>
                  <a:pt x="730413" y="572428"/>
                  <a:pt x="731520" y="565785"/>
                </a:cubicBezTo>
                <a:cubicBezTo>
                  <a:pt x="732318" y="560994"/>
                  <a:pt x="733425" y="556260"/>
                  <a:pt x="734378" y="551497"/>
                </a:cubicBezTo>
                <a:cubicBezTo>
                  <a:pt x="733425" y="548640"/>
                  <a:pt x="733402" y="545277"/>
                  <a:pt x="731520" y="542925"/>
                </a:cubicBezTo>
                <a:cubicBezTo>
                  <a:pt x="729375" y="540243"/>
                  <a:pt x="725742" y="539206"/>
                  <a:pt x="722948" y="537210"/>
                </a:cubicBezTo>
                <a:cubicBezTo>
                  <a:pt x="707811" y="526397"/>
                  <a:pt x="716857" y="530416"/>
                  <a:pt x="702945" y="525780"/>
                </a:cubicBezTo>
                <a:cubicBezTo>
                  <a:pt x="698183" y="520065"/>
                  <a:pt x="693918" y="513895"/>
                  <a:pt x="688658" y="508635"/>
                </a:cubicBezTo>
                <a:cubicBezTo>
                  <a:pt x="686229" y="506206"/>
                  <a:pt x="683067" y="504624"/>
                  <a:pt x="680085" y="502920"/>
                </a:cubicBezTo>
                <a:cubicBezTo>
                  <a:pt x="671192" y="497838"/>
                  <a:pt x="667678" y="497819"/>
                  <a:pt x="660083" y="491490"/>
                </a:cubicBezTo>
                <a:cubicBezTo>
                  <a:pt x="656978" y="488903"/>
                  <a:pt x="654531" y="485602"/>
                  <a:pt x="651510" y="482917"/>
                </a:cubicBezTo>
                <a:cubicBezTo>
                  <a:pt x="636675" y="469730"/>
                  <a:pt x="638270" y="471234"/>
                  <a:pt x="625793" y="462915"/>
                </a:cubicBezTo>
                <a:cubicBezTo>
                  <a:pt x="624403" y="460830"/>
                  <a:pt x="615906" y="449712"/>
                  <a:pt x="617220" y="445770"/>
                </a:cubicBezTo>
                <a:cubicBezTo>
                  <a:pt x="618498" y="441936"/>
                  <a:pt x="622430" y="439439"/>
                  <a:pt x="625793" y="437197"/>
                </a:cubicBezTo>
                <a:cubicBezTo>
                  <a:pt x="628299" y="435526"/>
                  <a:pt x="631508" y="435292"/>
                  <a:pt x="634365" y="434340"/>
                </a:cubicBezTo>
                <a:cubicBezTo>
                  <a:pt x="639809" y="450667"/>
                  <a:pt x="632733" y="437062"/>
                  <a:pt x="645795" y="445770"/>
                </a:cubicBezTo>
                <a:cubicBezTo>
                  <a:pt x="671902" y="463175"/>
                  <a:pt x="631259" y="444995"/>
                  <a:pt x="668655" y="465772"/>
                </a:cubicBezTo>
                <a:cubicBezTo>
                  <a:pt x="672088" y="467679"/>
                  <a:pt x="676275" y="467677"/>
                  <a:pt x="680085" y="468630"/>
                </a:cubicBezTo>
                <a:cubicBezTo>
                  <a:pt x="684848" y="471487"/>
                  <a:pt x="689752" y="474121"/>
                  <a:pt x="694373" y="477202"/>
                </a:cubicBezTo>
                <a:cubicBezTo>
                  <a:pt x="698336" y="479844"/>
                  <a:pt x="701764" y="483251"/>
                  <a:pt x="705803" y="485775"/>
                </a:cubicBezTo>
                <a:cubicBezTo>
                  <a:pt x="709415" y="488033"/>
                  <a:pt x="713278" y="489908"/>
                  <a:pt x="717233" y="491490"/>
                </a:cubicBezTo>
                <a:cubicBezTo>
                  <a:pt x="722826" y="493727"/>
                  <a:pt x="729366" y="493863"/>
                  <a:pt x="734378" y="497205"/>
                </a:cubicBezTo>
                <a:cubicBezTo>
                  <a:pt x="751919" y="508900"/>
                  <a:pt x="733924" y="496093"/>
                  <a:pt x="751523" y="511492"/>
                </a:cubicBezTo>
                <a:cubicBezTo>
                  <a:pt x="756113" y="515508"/>
                  <a:pt x="761498" y="518609"/>
                  <a:pt x="765810" y="522922"/>
                </a:cubicBezTo>
                <a:cubicBezTo>
                  <a:pt x="770438" y="527551"/>
                  <a:pt x="778604" y="545653"/>
                  <a:pt x="780098" y="548640"/>
                </a:cubicBezTo>
                <a:cubicBezTo>
                  <a:pt x="782003" y="559117"/>
                  <a:pt x="782637" y="569908"/>
                  <a:pt x="785813" y="580072"/>
                </a:cubicBezTo>
                <a:cubicBezTo>
                  <a:pt x="787470" y="585373"/>
                  <a:pt x="792129" y="589285"/>
                  <a:pt x="794385" y="594360"/>
                </a:cubicBezTo>
                <a:cubicBezTo>
                  <a:pt x="795980" y="597949"/>
                  <a:pt x="796164" y="602014"/>
                  <a:pt x="797243" y="605790"/>
                </a:cubicBezTo>
                <a:cubicBezTo>
                  <a:pt x="798070" y="608686"/>
                  <a:pt x="799148" y="611505"/>
                  <a:pt x="800100" y="614362"/>
                </a:cubicBezTo>
                <a:cubicBezTo>
                  <a:pt x="798195" y="621982"/>
                  <a:pt x="797635" y="630071"/>
                  <a:pt x="794385" y="637222"/>
                </a:cubicBezTo>
                <a:cubicBezTo>
                  <a:pt x="792713" y="640901"/>
                  <a:pt x="788400" y="642690"/>
                  <a:pt x="785813" y="645795"/>
                </a:cubicBezTo>
                <a:cubicBezTo>
                  <a:pt x="783615" y="648433"/>
                  <a:pt x="782094" y="651573"/>
                  <a:pt x="780098" y="654367"/>
                </a:cubicBezTo>
                <a:cubicBezTo>
                  <a:pt x="777330" y="658242"/>
                  <a:pt x="774383" y="661987"/>
                  <a:pt x="771525" y="665797"/>
                </a:cubicBezTo>
                <a:cubicBezTo>
                  <a:pt x="766362" y="691618"/>
                  <a:pt x="767966" y="676892"/>
                  <a:pt x="771525" y="717232"/>
                </a:cubicBezTo>
                <a:cubicBezTo>
                  <a:pt x="773291" y="737247"/>
                  <a:pt x="773937" y="757420"/>
                  <a:pt x="777240" y="777240"/>
                </a:cubicBezTo>
                <a:cubicBezTo>
                  <a:pt x="777805" y="780627"/>
                  <a:pt x="781419" y="782740"/>
                  <a:pt x="782955" y="785812"/>
                </a:cubicBezTo>
                <a:cubicBezTo>
                  <a:pt x="784302" y="788506"/>
                  <a:pt x="784590" y="791632"/>
                  <a:pt x="785813" y="794385"/>
                </a:cubicBezTo>
                <a:cubicBezTo>
                  <a:pt x="788408" y="800224"/>
                  <a:pt x="791528" y="805815"/>
                  <a:pt x="794385" y="811530"/>
                </a:cubicBezTo>
                <a:cubicBezTo>
                  <a:pt x="793433" y="815340"/>
                  <a:pt x="793435" y="819527"/>
                  <a:pt x="791528" y="822960"/>
                </a:cubicBezTo>
                <a:cubicBezTo>
                  <a:pt x="788566" y="828291"/>
                  <a:pt x="783757" y="832368"/>
                  <a:pt x="780098" y="837247"/>
                </a:cubicBezTo>
                <a:cubicBezTo>
                  <a:pt x="770572" y="849948"/>
                  <a:pt x="779147" y="842644"/>
                  <a:pt x="765810" y="851535"/>
                </a:cubicBezTo>
                <a:cubicBezTo>
                  <a:pt x="763905" y="854392"/>
                  <a:pt x="762523" y="857679"/>
                  <a:pt x="760095" y="860107"/>
                </a:cubicBezTo>
                <a:cubicBezTo>
                  <a:pt x="756550" y="863652"/>
                  <a:pt x="744961" y="871149"/>
                  <a:pt x="740093" y="874395"/>
                </a:cubicBezTo>
                <a:cubicBezTo>
                  <a:pt x="737184" y="883121"/>
                  <a:pt x="729696" y="896134"/>
                  <a:pt x="737235" y="905827"/>
                </a:cubicBezTo>
                <a:cubicBezTo>
                  <a:pt x="741452" y="911249"/>
                  <a:pt x="749523" y="912400"/>
                  <a:pt x="754380" y="917257"/>
                </a:cubicBezTo>
                <a:cubicBezTo>
                  <a:pt x="760095" y="922972"/>
                  <a:pt x="766675" y="927936"/>
                  <a:pt x="771525" y="934402"/>
                </a:cubicBezTo>
                <a:cubicBezTo>
                  <a:pt x="774383" y="938212"/>
                  <a:pt x="776912" y="942292"/>
                  <a:pt x="780098" y="945832"/>
                </a:cubicBezTo>
                <a:cubicBezTo>
                  <a:pt x="785505" y="951839"/>
                  <a:pt x="792760" y="956252"/>
                  <a:pt x="797243" y="962977"/>
                </a:cubicBezTo>
                <a:cubicBezTo>
                  <a:pt x="799148" y="965835"/>
                  <a:pt x="799769" y="970274"/>
                  <a:pt x="802958" y="971550"/>
                </a:cubicBezTo>
                <a:cubicBezTo>
                  <a:pt x="810088" y="974402"/>
                  <a:pt x="818243" y="973145"/>
                  <a:pt x="825818" y="974407"/>
                </a:cubicBezTo>
                <a:cubicBezTo>
                  <a:pt x="845278" y="977650"/>
                  <a:pt x="850212" y="979076"/>
                  <a:pt x="865823" y="982980"/>
                </a:cubicBezTo>
                <a:cubicBezTo>
                  <a:pt x="868680" y="979170"/>
                  <a:pt x="872032" y="975685"/>
                  <a:pt x="874395" y="971550"/>
                </a:cubicBezTo>
                <a:cubicBezTo>
                  <a:pt x="881756" y="958669"/>
                  <a:pt x="875114" y="935170"/>
                  <a:pt x="874395" y="925830"/>
                </a:cubicBezTo>
                <a:cubicBezTo>
                  <a:pt x="878205" y="917257"/>
                  <a:pt x="882341" y="908822"/>
                  <a:pt x="885825" y="900112"/>
                </a:cubicBezTo>
                <a:cubicBezTo>
                  <a:pt x="888062" y="894519"/>
                  <a:pt x="888846" y="888355"/>
                  <a:pt x="891540" y="882967"/>
                </a:cubicBezTo>
                <a:cubicBezTo>
                  <a:pt x="893445" y="879157"/>
                  <a:pt x="895984" y="875603"/>
                  <a:pt x="897255" y="871537"/>
                </a:cubicBezTo>
                <a:cubicBezTo>
                  <a:pt x="902675" y="854194"/>
                  <a:pt x="905303" y="839872"/>
                  <a:pt x="908685" y="822960"/>
                </a:cubicBezTo>
                <a:cubicBezTo>
                  <a:pt x="905828" y="814387"/>
                  <a:pt x="906503" y="803631"/>
                  <a:pt x="900113" y="797242"/>
                </a:cubicBezTo>
                <a:lnTo>
                  <a:pt x="880110" y="777240"/>
                </a:lnTo>
                <a:cubicBezTo>
                  <a:pt x="866508" y="750036"/>
                  <a:pt x="870350" y="762734"/>
                  <a:pt x="865823" y="740092"/>
                </a:cubicBezTo>
                <a:cubicBezTo>
                  <a:pt x="864870" y="725805"/>
                  <a:pt x="862965" y="711549"/>
                  <a:pt x="862965" y="697230"/>
                </a:cubicBezTo>
                <a:cubicBezTo>
                  <a:pt x="862965" y="691436"/>
                  <a:pt x="860910" y="683156"/>
                  <a:pt x="865823" y="680085"/>
                </a:cubicBezTo>
                <a:cubicBezTo>
                  <a:pt x="871534" y="676515"/>
                  <a:pt x="879158" y="681990"/>
                  <a:pt x="885825" y="682942"/>
                </a:cubicBezTo>
                <a:cubicBezTo>
                  <a:pt x="894465" y="688702"/>
                  <a:pt x="898898" y="690847"/>
                  <a:pt x="905828" y="700087"/>
                </a:cubicBezTo>
                <a:cubicBezTo>
                  <a:pt x="908384" y="703495"/>
                  <a:pt x="909067" y="708051"/>
                  <a:pt x="911543" y="711517"/>
                </a:cubicBezTo>
                <a:cubicBezTo>
                  <a:pt x="913892" y="714805"/>
                  <a:pt x="917528" y="716985"/>
                  <a:pt x="920115" y="720090"/>
                </a:cubicBezTo>
                <a:cubicBezTo>
                  <a:pt x="922313" y="722728"/>
                  <a:pt x="923595" y="726055"/>
                  <a:pt x="925830" y="728662"/>
                </a:cubicBezTo>
                <a:cubicBezTo>
                  <a:pt x="935070" y="739442"/>
                  <a:pt x="935721" y="739066"/>
                  <a:pt x="945833" y="745807"/>
                </a:cubicBezTo>
                <a:cubicBezTo>
                  <a:pt x="961730" y="714013"/>
                  <a:pt x="939612" y="759597"/>
                  <a:pt x="957263" y="717232"/>
                </a:cubicBezTo>
                <a:cubicBezTo>
                  <a:pt x="973803" y="677535"/>
                  <a:pt x="960693" y="715509"/>
                  <a:pt x="968693" y="691515"/>
                </a:cubicBezTo>
                <a:cubicBezTo>
                  <a:pt x="966788" y="677227"/>
                  <a:pt x="965805" y="662786"/>
                  <a:pt x="962978" y="648652"/>
                </a:cubicBezTo>
                <a:cubicBezTo>
                  <a:pt x="961972" y="643622"/>
                  <a:pt x="958885" y="639231"/>
                  <a:pt x="957263" y="634365"/>
                </a:cubicBezTo>
                <a:cubicBezTo>
                  <a:pt x="954419" y="625835"/>
                  <a:pt x="952956" y="614239"/>
                  <a:pt x="951548" y="605790"/>
                </a:cubicBezTo>
                <a:cubicBezTo>
                  <a:pt x="965897" y="584265"/>
                  <a:pt x="949048" y="611623"/>
                  <a:pt x="960120" y="585787"/>
                </a:cubicBezTo>
                <a:cubicBezTo>
                  <a:pt x="961473" y="582631"/>
                  <a:pt x="964440" y="580353"/>
                  <a:pt x="965835" y="577215"/>
                </a:cubicBezTo>
                <a:cubicBezTo>
                  <a:pt x="968282" y="571710"/>
                  <a:pt x="971550" y="560070"/>
                  <a:pt x="971550" y="560070"/>
                </a:cubicBezTo>
                <a:cubicBezTo>
                  <a:pt x="969993" y="555398"/>
                  <a:pt x="967644" y="545841"/>
                  <a:pt x="962978" y="542925"/>
                </a:cubicBezTo>
                <a:cubicBezTo>
                  <a:pt x="954745" y="537780"/>
                  <a:pt x="937917" y="535890"/>
                  <a:pt x="928688" y="534352"/>
                </a:cubicBezTo>
                <a:cubicBezTo>
                  <a:pt x="909311" y="522727"/>
                  <a:pt x="907200" y="520521"/>
                  <a:pt x="880110" y="511492"/>
                </a:cubicBezTo>
                <a:cubicBezTo>
                  <a:pt x="877253" y="510540"/>
                  <a:pt x="874509" y="509130"/>
                  <a:pt x="871538" y="508635"/>
                </a:cubicBezTo>
                <a:cubicBezTo>
                  <a:pt x="863030" y="507217"/>
                  <a:pt x="854393" y="506730"/>
                  <a:pt x="845820" y="505777"/>
                </a:cubicBezTo>
                <a:cubicBezTo>
                  <a:pt x="842963" y="501967"/>
                  <a:pt x="840347" y="497963"/>
                  <a:pt x="837248" y="494347"/>
                </a:cubicBezTo>
                <a:cubicBezTo>
                  <a:pt x="834618" y="491279"/>
                  <a:pt x="831262" y="488879"/>
                  <a:pt x="828675" y="485775"/>
                </a:cubicBezTo>
                <a:cubicBezTo>
                  <a:pt x="821302" y="476928"/>
                  <a:pt x="824702" y="475997"/>
                  <a:pt x="814388" y="468630"/>
                </a:cubicBezTo>
                <a:cubicBezTo>
                  <a:pt x="810922" y="466154"/>
                  <a:pt x="806768" y="464820"/>
                  <a:pt x="802958" y="462915"/>
                </a:cubicBezTo>
                <a:cubicBezTo>
                  <a:pt x="797092" y="455094"/>
                  <a:pt x="791808" y="449469"/>
                  <a:pt x="788670" y="440055"/>
                </a:cubicBezTo>
                <a:cubicBezTo>
                  <a:pt x="780432" y="415338"/>
                  <a:pt x="791836" y="434801"/>
                  <a:pt x="780098" y="417195"/>
                </a:cubicBezTo>
                <a:cubicBezTo>
                  <a:pt x="779145" y="413385"/>
                  <a:pt x="779796" y="408747"/>
                  <a:pt x="777240" y="405765"/>
                </a:cubicBezTo>
                <a:cubicBezTo>
                  <a:pt x="773626" y="401548"/>
                  <a:pt x="767921" y="399676"/>
                  <a:pt x="762953" y="397192"/>
                </a:cubicBezTo>
                <a:cubicBezTo>
                  <a:pt x="758859" y="395145"/>
                  <a:pt x="746605" y="392391"/>
                  <a:pt x="742950" y="391477"/>
                </a:cubicBezTo>
                <a:cubicBezTo>
                  <a:pt x="730568" y="393382"/>
                  <a:pt x="718116" y="394883"/>
                  <a:pt x="705803" y="397192"/>
                </a:cubicBezTo>
                <a:cubicBezTo>
                  <a:pt x="702842" y="397747"/>
                  <a:pt x="700242" y="400050"/>
                  <a:pt x="697230" y="400050"/>
                </a:cubicBezTo>
                <a:cubicBezTo>
                  <a:pt x="694218" y="400050"/>
                  <a:pt x="691515" y="398145"/>
                  <a:pt x="688658" y="397192"/>
                </a:cubicBezTo>
                <a:cubicBezTo>
                  <a:pt x="689456" y="374855"/>
                  <a:pt x="696571" y="307695"/>
                  <a:pt x="685800" y="277177"/>
                </a:cubicBezTo>
                <a:cubicBezTo>
                  <a:pt x="684215" y="272686"/>
                  <a:pt x="678484" y="271005"/>
                  <a:pt x="674370" y="268605"/>
                </a:cubicBezTo>
                <a:cubicBezTo>
                  <a:pt x="667011" y="264312"/>
                  <a:pt x="658599" y="261901"/>
                  <a:pt x="651510" y="257175"/>
                </a:cubicBezTo>
                <a:lnTo>
                  <a:pt x="634365" y="245745"/>
                </a:lnTo>
                <a:cubicBezTo>
                  <a:pt x="631508" y="243840"/>
                  <a:pt x="629051" y="241116"/>
                  <a:pt x="625793" y="240030"/>
                </a:cubicBezTo>
                <a:cubicBezTo>
                  <a:pt x="622935" y="239077"/>
                  <a:pt x="620142" y="237903"/>
                  <a:pt x="617220" y="237172"/>
                </a:cubicBezTo>
                <a:cubicBezTo>
                  <a:pt x="604136" y="233901"/>
                  <a:pt x="593943" y="233191"/>
                  <a:pt x="580073" y="231457"/>
                </a:cubicBezTo>
                <a:cubicBezTo>
                  <a:pt x="577215" y="228600"/>
                  <a:pt x="574605" y="225472"/>
                  <a:pt x="571500" y="222885"/>
                </a:cubicBezTo>
                <a:cubicBezTo>
                  <a:pt x="561074" y="214197"/>
                  <a:pt x="563581" y="220458"/>
                  <a:pt x="554355" y="208597"/>
                </a:cubicBezTo>
                <a:cubicBezTo>
                  <a:pt x="542618" y="193507"/>
                  <a:pt x="546644" y="193122"/>
                  <a:pt x="534353" y="182880"/>
                </a:cubicBezTo>
                <a:cubicBezTo>
                  <a:pt x="531715" y="180681"/>
                  <a:pt x="528638" y="179070"/>
                  <a:pt x="525780" y="177165"/>
                </a:cubicBezTo>
                <a:cubicBezTo>
                  <a:pt x="523875" y="174307"/>
                  <a:pt x="522494" y="171021"/>
                  <a:pt x="520065" y="168592"/>
                </a:cubicBezTo>
                <a:cubicBezTo>
                  <a:pt x="507586" y="156113"/>
                  <a:pt x="510784" y="163358"/>
                  <a:pt x="497205" y="154305"/>
                </a:cubicBezTo>
                <a:cubicBezTo>
                  <a:pt x="461804" y="130704"/>
                  <a:pt x="499131" y="153580"/>
                  <a:pt x="474345" y="134302"/>
                </a:cubicBezTo>
                <a:cubicBezTo>
                  <a:pt x="459606" y="122839"/>
                  <a:pt x="461562" y="124326"/>
                  <a:pt x="448628" y="120015"/>
                </a:cubicBezTo>
                <a:lnTo>
                  <a:pt x="422910" y="102870"/>
                </a:lnTo>
                <a:cubicBezTo>
                  <a:pt x="420053" y="100965"/>
                  <a:pt x="417596" y="98241"/>
                  <a:pt x="414338" y="97155"/>
                </a:cubicBezTo>
                <a:cubicBezTo>
                  <a:pt x="393777" y="90300"/>
                  <a:pt x="419460" y="98619"/>
                  <a:pt x="394335" y="91440"/>
                </a:cubicBezTo>
                <a:cubicBezTo>
                  <a:pt x="378816" y="87006"/>
                  <a:pt x="387371" y="86944"/>
                  <a:pt x="362903" y="82867"/>
                </a:cubicBezTo>
                <a:cubicBezTo>
                  <a:pt x="339114" y="78903"/>
                  <a:pt x="351494" y="80829"/>
                  <a:pt x="325755" y="77152"/>
                </a:cubicBezTo>
                <a:cubicBezTo>
                  <a:pt x="322898" y="76200"/>
                  <a:pt x="320123" y="74948"/>
                  <a:pt x="317183" y="74295"/>
                </a:cubicBezTo>
                <a:cubicBezTo>
                  <a:pt x="311527" y="73038"/>
                  <a:pt x="305636" y="72930"/>
                  <a:pt x="300038" y="71437"/>
                </a:cubicBezTo>
                <a:cubicBezTo>
                  <a:pt x="291307" y="69109"/>
                  <a:pt x="282893" y="65723"/>
                  <a:pt x="274320" y="62865"/>
                </a:cubicBezTo>
                <a:lnTo>
                  <a:pt x="265748" y="60007"/>
                </a:lnTo>
                <a:cubicBezTo>
                  <a:pt x="262890" y="59054"/>
                  <a:pt x="259972" y="58269"/>
                  <a:pt x="257175" y="57150"/>
                </a:cubicBezTo>
                <a:cubicBezTo>
                  <a:pt x="252413" y="55245"/>
                  <a:pt x="247476" y="53729"/>
                  <a:pt x="242888" y="51435"/>
                </a:cubicBezTo>
                <a:cubicBezTo>
                  <a:pt x="239816" y="49899"/>
                  <a:pt x="237387" y="47256"/>
                  <a:pt x="234315" y="45720"/>
                </a:cubicBezTo>
                <a:cubicBezTo>
                  <a:pt x="231695" y="44410"/>
                  <a:pt x="216400" y="38383"/>
                  <a:pt x="211455" y="37147"/>
                </a:cubicBezTo>
                <a:cubicBezTo>
                  <a:pt x="206743" y="35969"/>
                  <a:pt x="201930" y="35242"/>
                  <a:pt x="197168" y="34290"/>
                </a:cubicBezTo>
                <a:cubicBezTo>
                  <a:pt x="192405" y="31432"/>
                  <a:pt x="187848" y="28201"/>
                  <a:pt x="182880" y="25717"/>
                </a:cubicBezTo>
                <a:cubicBezTo>
                  <a:pt x="178784" y="23669"/>
                  <a:pt x="166535" y="20916"/>
                  <a:pt x="162878" y="20002"/>
                </a:cubicBezTo>
                <a:cubicBezTo>
                  <a:pt x="151168" y="12196"/>
                  <a:pt x="141366" y="4811"/>
                  <a:pt x="125730" y="2857"/>
                </a:cubicBezTo>
                <a:lnTo>
                  <a:pt x="102870" y="0"/>
                </a:lnTo>
                <a:cubicBezTo>
                  <a:pt x="86678" y="952"/>
                  <a:pt x="70350" y="563"/>
                  <a:pt x="54293" y="2857"/>
                </a:cubicBezTo>
                <a:cubicBezTo>
                  <a:pt x="32181" y="6016"/>
                  <a:pt x="49859" y="7291"/>
                  <a:pt x="40005" y="17145"/>
                </a:cubicBezTo>
                <a:cubicBezTo>
                  <a:pt x="37875" y="19275"/>
                  <a:pt x="34290" y="19050"/>
                  <a:pt x="31433" y="20002"/>
                </a:cubicBezTo>
                <a:cubicBezTo>
                  <a:pt x="22860" y="26670"/>
                  <a:pt x="9149" y="29702"/>
                  <a:pt x="5715" y="40005"/>
                </a:cubicBezTo>
                <a:lnTo>
                  <a:pt x="0" y="57150"/>
                </a:lnTo>
                <a:cubicBezTo>
                  <a:pt x="4692" y="71222"/>
                  <a:pt x="-500" y="61495"/>
                  <a:pt x="11430" y="71437"/>
                </a:cubicBezTo>
                <a:cubicBezTo>
                  <a:pt x="14535" y="74024"/>
                  <a:pt x="16898" y="77423"/>
                  <a:pt x="20003" y="80010"/>
                </a:cubicBezTo>
                <a:cubicBezTo>
                  <a:pt x="33139" y="90957"/>
                  <a:pt x="39961" y="85637"/>
                  <a:pt x="51435" y="108585"/>
                </a:cubicBezTo>
                <a:cubicBezTo>
                  <a:pt x="55508" y="116730"/>
                  <a:pt x="60338" y="127122"/>
                  <a:pt x="65723" y="134302"/>
                </a:cubicBezTo>
                <a:cubicBezTo>
                  <a:pt x="69525" y="139372"/>
                  <a:pt x="80652" y="148548"/>
                  <a:pt x="85725" y="151447"/>
                </a:cubicBezTo>
                <a:cubicBezTo>
                  <a:pt x="88340" y="152941"/>
                  <a:pt x="91604" y="152958"/>
                  <a:pt x="94298" y="154305"/>
                </a:cubicBezTo>
                <a:cubicBezTo>
                  <a:pt x="108676" y="161494"/>
                  <a:pt x="109817" y="165766"/>
                  <a:pt x="125730" y="171450"/>
                </a:cubicBezTo>
                <a:cubicBezTo>
                  <a:pt x="133127" y="174092"/>
                  <a:pt x="140970" y="175260"/>
                  <a:pt x="148590" y="177165"/>
                </a:cubicBezTo>
                <a:cubicBezTo>
                  <a:pt x="151448" y="180022"/>
                  <a:pt x="153801" y="183495"/>
                  <a:pt x="157163" y="185737"/>
                </a:cubicBezTo>
                <a:cubicBezTo>
                  <a:pt x="162480" y="189281"/>
                  <a:pt x="168723" y="191207"/>
                  <a:pt x="174308" y="194310"/>
                </a:cubicBezTo>
                <a:cubicBezTo>
                  <a:pt x="177310" y="195978"/>
                  <a:pt x="180023" y="198120"/>
                  <a:pt x="182880" y="200025"/>
                </a:cubicBezTo>
                <a:cubicBezTo>
                  <a:pt x="181928" y="203835"/>
                  <a:pt x="181971" y="208045"/>
                  <a:pt x="180023" y="211455"/>
                </a:cubicBezTo>
                <a:cubicBezTo>
                  <a:pt x="178018" y="214964"/>
                  <a:pt x="174037" y="216923"/>
                  <a:pt x="171450" y="220027"/>
                </a:cubicBezTo>
                <a:cubicBezTo>
                  <a:pt x="169251" y="222665"/>
                  <a:pt x="167640" y="225742"/>
                  <a:pt x="165735" y="228600"/>
                </a:cubicBezTo>
                <a:cubicBezTo>
                  <a:pt x="159938" y="245993"/>
                  <a:pt x="167644" y="229073"/>
                  <a:pt x="148590" y="245745"/>
                </a:cubicBezTo>
                <a:cubicBezTo>
                  <a:pt x="145006" y="248881"/>
                  <a:pt x="143386" y="253807"/>
                  <a:pt x="140018" y="257175"/>
                </a:cubicBezTo>
                <a:cubicBezTo>
                  <a:pt x="136650" y="260543"/>
                  <a:pt x="132398" y="262890"/>
                  <a:pt x="128588" y="265747"/>
                </a:cubicBezTo>
                <a:cubicBezTo>
                  <a:pt x="124357" y="286901"/>
                  <a:pt x="124628" y="278034"/>
                  <a:pt x="128588" y="305752"/>
                </a:cubicBezTo>
                <a:cubicBezTo>
                  <a:pt x="129275" y="310560"/>
                  <a:pt x="129273" y="315696"/>
                  <a:pt x="131445" y="320040"/>
                </a:cubicBezTo>
                <a:cubicBezTo>
                  <a:pt x="133252" y="323654"/>
                  <a:pt x="137431" y="325508"/>
                  <a:pt x="140018" y="328612"/>
                </a:cubicBezTo>
                <a:cubicBezTo>
                  <a:pt x="142217" y="331250"/>
                  <a:pt x="143828" y="334327"/>
                  <a:pt x="145733" y="337185"/>
                </a:cubicBezTo>
                <a:cubicBezTo>
                  <a:pt x="146685" y="340042"/>
                  <a:pt x="147404" y="342989"/>
                  <a:pt x="148590" y="345757"/>
                </a:cubicBezTo>
                <a:cubicBezTo>
                  <a:pt x="150268" y="349672"/>
                  <a:pt x="152809" y="353199"/>
                  <a:pt x="154305" y="357187"/>
                </a:cubicBezTo>
                <a:cubicBezTo>
                  <a:pt x="155684" y="360864"/>
                  <a:pt x="156084" y="364841"/>
                  <a:pt x="157163" y="368617"/>
                </a:cubicBezTo>
                <a:cubicBezTo>
                  <a:pt x="157990" y="371513"/>
                  <a:pt x="159227" y="374284"/>
                  <a:pt x="160020" y="377190"/>
                </a:cubicBezTo>
                <a:cubicBezTo>
                  <a:pt x="164664" y="394219"/>
                  <a:pt x="165193" y="401553"/>
                  <a:pt x="171450" y="417195"/>
                </a:cubicBezTo>
                <a:cubicBezTo>
                  <a:pt x="173032" y="421150"/>
                  <a:pt x="174689" y="425159"/>
                  <a:pt x="177165" y="428625"/>
                </a:cubicBezTo>
                <a:cubicBezTo>
                  <a:pt x="179514" y="431913"/>
                  <a:pt x="182880" y="434340"/>
                  <a:pt x="185738" y="437197"/>
                </a:cubicBezTo>
                <a:cubicBezTo>
                  <a:pt x="186690" y="440055"/>
                  <a:pt x="187248" y="443076"/>
                  <a:pt x="188595" y="445770"/>
                </a:cubicBezTo>
                <a:cubicBezTo>
                  <a:pt x="196890" y="462361"/>
                  <a:pt x="192505" y="445720"/>
                  <a:pt x="200025" y="465772"/>
                </a:cubicBezTo>
                <a:cubicBezTo>
                  <a:pt x="206177" y="482176"/>
                  <a:pt x="198830" y="474812"/>
                  <a:pt x="208598" y="494347"/>
                </a:cubicBezTo>
                <a:cubicBezTo>
                  <a:pt x="221564" y="520279"/>
                  <a:pt x="215302" y="510118"/>
                  <a:pt x="225743" y="525780"/>
                </a:cubicBezTo>
                <a:cubicBezTo>
                  <a:pt x="228699" y="534649"/>
                  <a:pt x="229018" y="536954"/>
                  <a:pt x="234315" y="545782"/>
                </a:cubicBezTo>
                <a:cubicBezTo>
                  <a:pt x="237849" y="551672"/>
                  <a:pt x="245745" y="562927"/>
                  <a:pt x="245745" y="562927"/>
                </a:cubicBezTo>
                <a:cubicBezTo>
                  <a:pt x="251280" y="585065"/>
                  <a:pt x="244080" y="564596"/>
                  <a:pt x="257175" y="582930"/>
                </a:cubicBezTo>
                <a:cubicBezTo>
                  <a:pt x="259651" y="586396"/>
                  <a:pt x="260632" y="590748"/>
                  <a:pt x="262890" y="594360"/>
                </a:cubicBezTo>
                <a:cubicBezTo>
                  <a:pt x="265414" y="598399"/>
                  <a:pt x="268939" y="601751"/>
                  <a:pt x="271463" y="605790"/>
                </a:cubicBezTo>
                <a:cubicBezTo>
                  <a:pt x="273721" y="609402"/>
                  <a:pt x="274986" y="613567"/>
                  <a:pt x="277178" y="617220"/>
                </a:cubicBezTo>
                <a:cubicBezTo>
                  <a:pt x="280712" y="623110"/>
                  <a:pt x="282893" y="630555"/>
                  <a:pt x="288608" y="634365"/>
                </a:cubicBezTo>
                <a:cubicBezTo>
                  <a:pt x="295006" y="638630"/>
                  <a:pt x="302943" y="643694"/>
                  <a:pt x="308610" y="648652"/>
                </a:cubicBezTo>
                <a:cubicBezTo>
                  <a:pt x="312665" y="652200"/>
                  <a:pt x="315901" y="656633"/>
                  <a:pt x="320040" y="660082"/>
                </a:cubicBezTo>
                <a:cubicBezTo>
                  <a:pt x="327357" y="666180"/>
                  <a:pt x="342900" y="677227"/>
                  <a:pt x="342900" y="677227"/>
                </a:cubicBezTo>
                <a:cubicBezTo>
                  <a:pt x="345758" y="675322"/>
                  <a:pt x="350504" y="674807"/>
                  <a:pt x="351473" y="671512"/>
                </a:cubicBezTo>
                <a:cubicBezTo>
                  <a:pt x="351877" y="670138"/>
                  <a:pt x="350567" y="629946"/>
                  <a:pt x="362903" y="620077"/>
                </a:cubicBezTo>
                <a:cubicBezTo>
                  <a:pt x="365255" y="618195"/>
                  <a:pt x="368618" y="618172"/>
                  <a:pt x="371475" y="617220"/>
                </a:cubicBezTo>
                <a:cubicBezTo>
                  <a:pt x="382905" y="618172"/>
                  <a:pt x="394451" y="618192"/>
                  <a:pt x="405765" y="620077"/>
                </a:cubicBezTo>
                <a:cubicBezTo>
                  <a:pt x="411707" y="621067"/>
                  <a:pt x="417003" y="624611"/>
                  <a:pt x="422910" y="625792"/>
                </a:cubicBezTo>
                <a:cubicBezTo>
                  <a:pt x="454439" y="632098"/>
                  <a:pt x="442270" y="628435"/>
                  <a:pt x="460058" y="634365"/>
                </a:cubicBezTo>
                <a:cubicBezTo>
                  <a:pt x="464820" y="639127"/>
                  <a:pt x="468957" y="644611"/>
                  <a:pt x="474345" y="648652"/>
                </a:cubicBezTo>
                <a:cubicBezTo>
                  <a:pt x="491389" y="661435"/>
                  <a:pt x="505806" y="661074"/>
                  <a:pt x="520065" y="680085"/>
                </a:cubicBezTo>
                <a:cubicBezTo>
                  <a:pt x="524567" y="686087"/>
                  <a:pt x="530782" y="695495"/>
                  <a:pt x="537210" y="700087"/>
                </a:cubicBezTo>
                <a:cubicBezTo>
                  <a:pt x="540676" y="702563"/>
                  <a:pt x="544830" y="703897"/>
                  <a:pt x="548640" y="705802"/>
                </a:cubicBezTo>
                <a:cubicBezTo>
                  <a:pt x="550545" y="709612"/>
                  <a:pt x="552097" y="713620"/>
                  <a:pt x="554355" y="717232"/>
                </a:cubicBezTo>
                <a:cubicBezTo>
                  <a:pt x="556879" y="721271"/>
                  <a:pt x="560565" y="724527"/>
                  <a:pt x="562928" y="728662"/>
                </a:cubicBezTo>
                <a:cubicBezTo>
                  <a:pt x="564422" y="731277"/>
                  <a:pt x="564727" y="734415"/>
                  <a:pt x="565785" y="737235"/>
                </a:cubicBezTo>
                <a:cubicBezTo>
                  <a:pt x="567586" y="742038"/>
                  <a:pt x="569595" y="746760"/>
                  <a:pt x="571500" y="751522"/>
                </a:cubicBezTo>
                <a:cubicBezTo>
                  <a:pt x="572453" y="761047"/>
                  <a:pt x="572694" y="770670"/>
                  <a:pt x="574358" y="780097"/>
                </a:cubicBezTo>
                <a:cubicBezTo>
                  <a:pt x="575740" y="787929"/>
                  <a:pt x="583082" y="809126"/>
                  <a:pt x="585788" y="817245"/>
                </a:cubicBezTo>
                <a:cubicBezTo>
                  <a:pt x="584835" y="841057"/>
                  <a:pt x="585980" y="865047"/>
                  <a:pt x="582930" y="888682"/>
                </a:cubicBezTo>
                <a:cubicBezTo>
                  <a:pt x="580493" y="907572"/>
                  <a:pt x="575552" y="902996"/>
                  <a:pt x="565785" y="911542"/>
                </a:cubicBezTo>
                <a:cubicBezTo>
                  <a:pt x="560716" y="915977"/>
                  <a:pt x="556567" y="921395"/>
                  <a:pt x="551498" y="925830"/>
                </a:cubicBezTo>
                <a:cubicBezTo>
                  <a:pt x="548913" y="928092"/>
                  <a:pt x="545673" y="929484"/>
                  <a:pt x="542925" y="931545"/>
                </a:cubicBezTo>
                <a:cubicBezTo>
                  <a:pt x="524288" y="945522"/>
                  <a:pt x="535411" y="940718"/>
                  <a:pt x="520065" y="945832"/>
                </a:cubicBezTo>
                <a:cubicBezTo>
                  <a:pt x="495500" y="962209"/>
                  <a:pt x="526580" y="942574"/>
                  <a:pt x="502920" y="954405"/>
                </a:cubicBezTo>
                <a:cubicBezTo>
                  <a:pt x="482302" y="964714"/>
                  <a:pt x="507965" y="955816"/>
                  <a:pt x="482918" y="965835"/>
                </a:cubicBezTo>
                <a:cubicBezTo>
                  <a:pt x="477325" y="968072"/>
                  <a:pt x="471488" y="969645"/>
                  <a:pt x="465773" y="971550"/>
                </a:cubicBezTo>
                <a:lnTo>
                  <a:pt x="457200" y="974407"/>
                </a:lnTo>
                <a:cubicBezTo>
                  <a:pt x="456248" y="980122"/>
                  <a:pt x="456495" y="986173"/>
                  <a:pt x="454343" y="991552"/>
                </a:cubicBezTo>
                <a:cubicBezTo>
                  <a:pt x="451900" y="997659"/>
                  <a:pt x="441878" y="1006874"/>
                  <a:pt x="437198" y="1011555"/>
                </a:cubicBezTo>
                <a:cubicBezTo>
                  <a:pt x="436245" y="1014412"/>
                  <a:pt x="435687" y="1017433"/>
                  <a:pt x="434340" y="1020127"/>
                </a:cubicBezTo>
                <a:cubicBezTo>
                  <a:pt x="432804" y="1023199"/>
                  <a:pt x="429612" y="1025410"/>
                  <a:pt x="428625" y="1028700"/>
                </a:cubicBezTo>
                <a:cubicBezTo>
                  <a:pt x="426690" y="1035151"/>
                  <a:pt x="426792" y="1042045"/>
                  <a:pt x="425768" y="1048702"/>
                </a:cubicBezTo>
                <a:cubicBezTo>
                  <a:pt x="424887" y="1054428"/>
                  <a:pt x="423863" y="1060132"/>
                  <a:pt x="422910" y="1065847"/>
                </a:cubicBezTo>
                <a:cubicBezTo>
                  <a:pt x="420544" y="1120279"/>
                  <a:pt x="428030" y="1115050"/>
                  <a:pt x="414338" y="1145857"/>
                </a:cubicBezTo>
                <a:cubicBezTo>
                  <a:pt x="412608" y="1149750"/>
                  <a:pt x="411895" y="1154560"/>
                  <a:pt x="408623" y="1157287"/>
                </a:cubicBezTo>
                <a:cubicBezTo>
                  <a:pt x="405606" y="1159801"/>
                  <a:pt x="401003" y="1159192"/>
                  <a:pt x="397193" y="1160145"/>
                </a:cubicBezTo>
                <a:cubicBezTo>
                  <a:pt x="394335" y="1163002"/>
                  <a:pt x="391207" y="1165613"/>
                  <a:pt x="388620" y="1168717"/>
                </a:cubicBezTo>
                <a:cubicBezTo>
                  <a:pt x="386421" y="1171355"/>
                  <a:pt x="386094" y="1176014"/>
                  <a:pt x="382905" y="1177290"/>
                </a:cubicBezTo>
                <a:cubicBezTo>
                  <a:pt x="380108" y="1178409"/>
                  <a:pt x="372904" y="1191577"/>
                  <a:pt x="368618" y="1197292"/>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0728D5EC-D2E2-3F15-B13E-72F029ADE139}"/>
              </a:ext>
            </a:extLst>
          </p:cNvPr>
          <p:cNvSpPr/>
          <p:nvPr/>
        </p:nvSpPr>
        <p:spPr>
          <a:xfrm>
            <a:off x="11620473" y="3899972"/>
            <a:ext cx="1460527" cy="1026600"/>
          </a:xfrm>
          <a:custGeom>
            <a:avLst/>
            <a:gdLst>
              <a:gd name="csX0" fmla="*/ 660427 w 1460527"/>
              <a:gd name="csY0" fmla="*/ 898012 h 1026600"/>
              <a:gd name="csX1" fmla="*/ 646139 w 1460527"/>
              <a:gd name="csY1" fmla="*/ 889440 h 1026600"/>
              <a:gd name="csX2" fmla="*/ 643282 w 1460527"/>
              <a:gd name="csY2" fmla="*/ 880867 h 1026600"/>
              <a:gd name="csX3" fmla="*/ 640424 w 1460527"/>
              <a:gd name="csY3" fmla="*/ 866580 h 1026600"/>
              <a:gd name="csX4" fmla="*/ 646139 w 1460527"/>
              <a:gd name="csY4" fmla="*/ 823717 h 1026600"/>
              <a:gd name="csX5" fmla="*/ 648997 w 1460527"/>
              <a:gd name="csY5" fmla="*/ 815145 h 1026600"/>
              <a:gd name="csX6" fmla="*/ 651854 w 1460527"/>
              <a:gd name="csY6" fmla="*/ 803715 h 1026600"/>
              <a:gd name="csX7" fmla="*/ 648997 w 1460527"/>
              <a:gd name="csY7" fmla="*/ 780855 h 1026600"/>
              <a:gd name="csX8" fmla="*/ 634709 w 1460527"/>
              <a:gd name="csY8" fmla="*/ 769425 h 1026600"/>
              <a:gd name="csX9" fmla="*/ 623279 w 1460527"/>
              <a:gd name="csY9" fmla="*/ 763710 h 1026600"/>
              <a:gd name="csX10" fmla="*/ 606134 w 1460527"/>
              <a:gd name="csY10" fmla="*/ 746565 h 1026600"/>
              <a:gd name="csX11" fmla="*/ 588989 w 1460527"/>
              <a:gd name="csY11" fmla="*/ 729420 h 1026600"/>
              <a:gd name="csX12" fmla="*/ 591847 w 1460527"/>
              <a:gd name="csY12" fmla="*/ 697987 h 1026600"/>
              <a:gd name="csX13" fmla="*/ 603277 w 1460527"/>
              <a:gd name="csY13" fmla="*/ 677985 h 1026600"/>
              <a:gd name="csX14" fmla="*/ 608992 w 1460527"/>
              <a:gd name="csY14" fmla="*/ 669412 h 1026600"/>
              <a:gd name="csX15" fmla="*/ 611849 w 1460527"/>
              <a:gd name="csY15" fmla="*/ 660840 h 1026600"/>
              <a:gd name="csX16" fmla="*/ 620422 w 1460527"/>
              <a:gd name="csY16" fmla="*/ 652267 h 1026600"/>
              <a:gd name="csX17" fmla="*/ 623279 w 1460527"/>
              <a:gd name="csY17" fmla="*/ 637980 h 1026600"/>
              <a:gd name="csX18" fmla="*/ 626137 w 1460527"/>
              <a:gd name="csY18" fmla="*/ 626550 h 1026600"/>
              <a:gd name="csX19" fmla="*/ 620422 w 1460527"/>
              <a:gd name="csY19" fmla="*/ 595117 h 1026600"/>
              <a:gd name="csX20" fmla="*/ 597562 w 1460527"/>
              <a:gd name="csY20" fmla="*/ 569400 h 1026600"/>
              <a:gd name="csX21" fmla="*/ 583274 w 1460527"/>
              <a:gd name="csY21" fmla="*/ 552255 h 1026600"/>
              <a:gd name="csX22" fmla="*/ 571844 w 1460527"/>
              <a:gd name="csY22" fmla="*/ 543682 h 1026600"/>
              <a:gd name="csX23" fmla="*/ 554699 w 1460527"/>
              <a:gd name="csY23" fmla="*/ 523680 h 1026600"/>
              <a:gd name="csX24" fmla="*/ 540412 w 1460527"/>
              <a:gd name="csY24" fmla="*/ 520822 h 1026600"/>
              <a:gd name="csX25" fmla="*/ 528982 w 1460527"/>
              <a:gd name="csY25" fmla="*/ 517965 h 1026600"/>
              <a:gd name="csX26" fmla="*/ 517552 w 1460527"/>
              <a:gd name="csY26" fmla="*/ 512250 h 1026600"/>
              <a:gd name="csX27" fmla="*/ 494692 w 1460527"/>
              <a:gd name="csY27" fmla="*/ 503677 h 1026600"/>
              <a:gd name="csX28" fmla="*/ 483262 w 1460527"/>
              <a:gd name="csY28" fmla="*/ 495105 h 1026600"/>
              <a:gd name="csX29" fmla="*/ 457544 w 1460527"/>
              <a:gd name="csY29" fmla="*/ 486532 h 1026600"/>
              <a:gd name="csX30" fmla="*/ 443257 w 1460527"/>
              <a:gd name="csY30" fmla="*/ 472245 h 1026600"/>
              <a:gd name="csX31" fmla="*/ 428969 w 1460527"/>
              <a:gd name="csY31" fmla="*/ 457957 h 1026600"/>
              <a:gd name="csX32" fmla="*/ 417539 w 1460527"/>
              <a:gd name="csY32" fmla="*/ 446527 h 1026600"/>
              <a:gd name="csX33" fmla="*/ 414682 w 1460527"/>
              <a:gd name="csY33" fmla="*/ 455100 h 1026600"/>
              <a:gd name="csX34" fmla="*/ 403252 w 1460527"/>
              <a:gd name="csY34" fmla="*/ 480817 h 1026600"/>
              <a:gd name="csX35" fmla="*/ 400394 w 1460527"/>
              <a:gd name="csY35" fmla="*/ 563685 h 1026600"/>
              <a:gd name="csX36" fmla="*/ 368962 w 1460527"/>
              <a:gd name="csY36" fmla="*/ 589402 h 1026600"/>
              <a:gd name="csX37" fmla="*/ 360389 w 1460527"/>
              <a:gd name="csY37" fmla="*/ 592260 h 1026600"/>
              <a:gd name="csX38" fmla="*/ 314669 w 1460527"/>
              <a:gd name="csY38" fmla="*/ 589402 h 1026600"/>
              <a:gd name="csX39" fmla="*/ 280379 w 1460527"/>
              <a:gd name="csY39" fmla="*/ 583687 h 1026600"/>
              <a:gd name="csX40" fmla="*/ 268949 w 1460527"/>
              <a:gd name="csY40" fmla="*/ 575115 h 1026600"/>
              <a:gd name="csX41" fmla="*/ 260377 w 1460527"/>
              <a:gd name="csY41" fmla="*/ 569400 h 1026600"/>
              <a:gd name="csX42" fmla="*/ 226087 w 1460527"/>
              <a:gd name="csY42" fmla="*/ 540825 h 1026600"/>
              <a:gd name="csX43" fmla="*/ 217514 w 1460527"/>
              <a:gd name="csY43" fmla="*/ 535110 h 1026600"/>
              <a:gd name="csX44" fmla="*/ 171794 w 1460527"/>
              <a:gd name="csY44" fmla="*/ 532252 h 1026600"/>
              <a:gd name="csX45" fmla="*/ 151792 w 1460527"/>
              <a:gd name="csY45" fmla="*/ 529395 h 1026600"/>
              <a:gd name="csX46" fmla="*/ 140362 w 1460527"/>
              <a:gd name="csY46" fmla="*/ 526537 h 1026600"/>
              <a:gd name="csX47" fmla="*/ 131789 w 1460527"/>
              <a:gd name="csY47" fmla="*/ 515107 h 1026600"/>
              <a:gd name="csX48" fmla="*/ 120359 w 1460527"/>
              <a:gd name="csY48" fmla="*/ 497962 h 1026600"/>
              <a:gd name="csX49" fmla="*/ 106072 w 1460527"/>
              <a:gd name="csY49" fmla="*/ 429382 h 1026600"/>
              <a:gd name="csX50" fmla="*/ 94642 w 1460527"/>
              <a:gd name="csY50" fmla="*/ 426525 h 1026600"/>
              <a:gd name="csX51" fmla="*/ 60352 w 1460527"/>
              <a:gd name="csY51" fmla="*/ 432240 h 1026600"/>
              <a:gd name="csX52" fmla="*/ 48922 w 1460527"/>
              <a:gd name="csY52" fmla="*/ 435097 h 1026600"/>
              <a:gd name="csX53" fmla="*/ 28919 w 1460527"/>
              <a:gd name="csY53" fmla="*/ 423667 h 1026600"/>
              <a:gd name="csX54" fmla="*/ 3202 w 1460527"/>
              <a:gd name="csY54" fmla="*/ 386520 h 1026600"/>
              <a:gd name="csX55" fmla="*/ 344 w 1460527"/>
              <a:gd name="csY55" fmla="*/ 377947 h 1026600"/>
              <a:gd name="csX56" fmla="*/ 23204 w 1460527"/>
              <a:gd name="csY56" fmla="*/ 315082 h 1026600"/>
              <a:gd name="csX57" fmla="*/ 31777 w 1460527"/>
              <a:gd name="csY57" fmla="*/ 312225 h 1026600"/>
              <a:gd name="csX58" fmla="*/ 54637 w 1460527"/>
              <a:gd name="csY58" fmla="*/ 292222 h 1026600"/>
              <a:gd name="csX59" fmla="*/ 63209 w 1460527"/>
              <a:gd name="csY59" fmla="*/ 286507 h 1026600"/>
              <a:gd name="csX60" fmla="*/ 80354 w 1460527"/>
              <a:gd name="csY60" fmla="*/ 275077 h 1026600"/>
              <a:gd name="csX61" fmla="*/ 97499 w 1460527"/>
              <a:gd name="csY61" fmla="*/ 257932 h 1026600"/>
              <a:gd name="csX62" fmla="*/ 108929 w 1460527"/>
              <a:gd name="csY62" fmla="*/ 252217 h 1026600"/>
              <a:gd name="csX63" fmla="*/ 128932 w 1460527"/>
              <a:gd name="csY63" fmla="*/ 240787 h 1026600"/>
              <a:gd name="csX64" fmla="*/ 140362 w 1460527"/>
              <a:gd name="csY64" fmla="*/ 232215 h 1026600"/>
              <a:gd name="csX65" fmla="*/ 148934 w 1460527"/>
              <a:gd name="csY65" fmla="*/ 223642 h 1026600"/>
              <a:gd name="csX66" fmla="*/ 166079 w 1460527"/>
              <a:gd name="csY66" fmla="*/ 209355 h 1026600"/>
              <a:gd name="csX67" fmla="*/ 171794 w 1460527"/>
              <a:gd name="csY67" fmla="*/ 195067 h 1026600"/>
              <a:gd name="csX68" fmla="*/ 168937 w 1460527"/>
              <a:gd name="csY68" fmla="*/ 149347 h 1026600"/>
              <a:gd name="csX69" fmla="*/ 154649 w 1460527"/>
              <a:gd name="csY69" fmla="*/ 140775 h 1026600"/>
              <a:gd name="csX70" fmla="*/ 146077 w 1460527"/>
              <a:gd name="csY70" fmla="*/ 135060 h 1026600"/>
              <a:gd name="csX71" fmla="*/ 111787 w 1460527"/>
              <a:gd name="csY71" fmla="*/ 112200 h 1026600"/>
              <a:gd name="csX72" fmla="*/ 68924 w 1460527"/>
              <a:gd name="csY72" fmla="*/ 89340 h 1026600"/>
              <a:gd name="csX73" fmla="*/ 51779 w 1460527"/>
              <a:gd name="csY73" fmla="*/ 83625 h 1026600"/>
              <a:gd name="csX74" fmla="*/ 34634 w 1460527"/>
              <a:gd name="csY74" fmla="*/ 69337 h 1026600"/>
              <a:gd name="csX75" fmla="*/ 23204 w 1460527"/>
              <a:gd name="csY75" fmla="*/ 52192 h 1026600"/>
              <a:gd name="csX76" fmla="*/ 20347 w 1460527"/>
              <a:gd name="csY76" fmla="*/ 35047 h 1026600"/>
              <a:gd name="csX77" fmla="*/ 17489 w 1460527"/>
              <a:gd name="csY77" fmla="*/ 26475 h 1026600"/>
              <a:gd name="csX78" fmla="*/ 14632 w 1460527"/>
              <a:gd name="csY78" fmla="*/ 15045 h 1026600"/>
              <a:gd name="csX79" fmla="*/ 26062 w 1460527"/>
              <a:gd name="csY79" fmla="*/ 757 h 1026600"/>
              <a:gd name="csX80" fmla="*/ 46064 w 1460527"/>
              <a:gd name="csY80" fmla="*/ 3615 h 1026600"/>
              <a:gd name="csX81" fmla="*/ 74639 w 1460527"/>
              <a:gd name="csY81" fmla="*/ 17902 h 1026600"/>
              <a:gd name="csX82" fmla="*/ 83212 w 1460527"/>
              <a:gd name="csY82" fmla="*/ 20760 h 1026600"/>
              <a:gd name="csX83" fmla="*/ 94642 w 1460527"/>
              <a:gd name="csY83" fmla="*/ 26475 h 1026600"/>
              <a:gd name="csX84" fmla="*/ 117502 w 1460527"/>
              <a:gd name="csY84" fmla="*/ 32190 h 1026600"/>
              <a:gd name="csX85" fmla="*/ 151792 w 1460527"/>
              <a:gd name="csY85" fmla="*/ 40762 h 1026600"/>
              <a:gd name="csX86" fmla="*/ 160364 w 1460527"/>
              <a:gd name="csY86" fmla="*/ 43620 h 1026600"/>
              <a:gd name="csX87" fmla="*/ 180367 w 1460527"/>
              <a:gd name="csY87" fmla="*/ 46477 h 1026600"/>
              <a:gd name="csX88" fmla="*/ 194654 w 1460527"/>
              <a:gd name="csY88" fmla="*/ 57907 h 1026600"/>
              <a:gd name="csX89" fmla="*/ 203227 w 1460527"/>
              <a:gd name="csY89" fmla="*/ 69337 h 1026600"/>
              <a:gd name="csX90" fmla="*/ 211799 w 1460527"/>
              <a:gd name="csY90" fmla="*/ 77910 h 1026600"/>
              <a:gd name="csX91" fmla="*/ 220372 w 1460527"/>
              <a:gd name="csY91" fmla="*/ 95055 h 1026600"/>
              <a:gd name="csX92" fmla="*/ 226087 w 1460527"/>
              <a:gd name="csY92" fmla="*/ 112200 h 1026600"/>
              <a:gd name="csX93" fmla="*/ 231802 w 1460527"/>
              <a:gd name="csY93" fmla="*/ 120772 h 1026600"/>
              <a:gd name="csX94" fmla="*/ 251804 w 1460527"/>
              <a:gd name="csY94" fmla="*/ 140775 h 1026600"/>
              <a:gd name="csX95" fmla="*/ 260377 w 1460527"/>
              <a:gd name="csY95" fmla="*/ 143632 h 1026600"/>
              <a:gd name="csX96" fmla="*/ 277522 w 1460527"/>
              <a:gd name="csY96" fmla="*/ 137917 h 1026600"/>
              <a:gd name="csX97" fmla="*/ 297524 w 1460527"/>
              <a:gd name="csY97" fmla="*/ 120772 h 1026600"/>
              <a:gd name="csX98" fmla="*/ 306097 w 1460527"/>
              <a:gd name="csY98" fmla="*/ 117915 h 1026600"/>
              <a:gd name="csX99" fmla="*/ 314669 w 1460527"/>
              <a:gd name="csY99" fmla="*/ 112200 h 1026600"/>
              <a:gd name="csX100" fmla="*/ 340387 w 1460527"/>
              <a:gd name="csY100" fmla="*/ 123630 h 1026600"/>
              <a:gd name="csX101" fmla="*/ 348959 w 1460527"/>
              <a:gd name="csY101" fmla="*/ 132202 h 1026600"/>
              <a:gd name="csX102" fmla="*/ 380392 w 1460527"/>
              <a:gd name="csY102" fmla="*/ 137917 h 1026600"/>
              <a:gd name="csX103" fmla="*/ 460402 w 1460527"/>
              <a:gd name="csY103" fmla="*/ 143632 h 1026600"/>
              <a:gd name="csX104" fmla="*/ 480404 w 1460527"/>
              <a:gd name="csY104" fmla="*/ 149347 h 1026600"/>
              <a:gd name="csX105" fmla="*/ 488977 w 1460527"/>
              <a:gd name="csY105" fmla="*/ 152205 h 1026600"/>
              <a:gd name="csX106" fmla="*/ 500407 w 1460527"/>
              <a:gd name="csY106" fmla="*/ 157920 h 1026600"/>
              <a:gd name="csX107" fmla="*/ 543269 w 1460527"/>
              <a:gd name="csY107" fmla="*/ 180780 h 1026600"/>
              <a:gd name="csX108" fmla="*/ 606134 w 1460527"/>
              <a:gd name="csY108" fmla="*/ 189352 h 1026600"/>
              <a:gd name="csX109" fmla="*/ 640424 w 1460527"/>
              <a:gd name="csY109" fmla="*/ 189352 h 1026600"/>
              <a:gd name="csX110" fmla="*/ 648997 w 1460527"/>
              <a:gd name="csY110" fmla="*/ 183637 h 1026600"/>
              <a:gd name="csX111" fmla="*/ 663284 w 1460527"/>
              <a:gd name="csY111" fmla="*/ 180780 h 1026600"/>
              <a:gd name="csX112" fmla="*/ 674714 w 1460527"/>
              <a:gd name="csY112" fmla="*/ 177922 h 1026600"/>
              <a:gd name="csX113" fmla="*/ 666142 w 1460527"/>
              <a:gd name="csY113" fmla="*/ 180780 h 1026600"/>
              <a:gd name="csX114" fmla="*/ 657569 w 1460527"/>
              <a:gd name="csY114" fmla="*/ 189352 h 1026600"/>
              <a:gd name="csX115" fmla="*/ 651854 w 1460527"/>
              <a:gd name="csY115" fmla="*/ 206497 h 1026600"/>
              <a:gd name="csX116" fmla="*/ 668999 w 1460527"/>
              <a:gd name="csY116" fmla="*/ 252217 h 1026600"/>
              <a:gd name="csX117" fmla="*/ 683287 w 1460527"/>
              <a:gd name="csY117" fmla="*/ 257932 h 1026600"/>
              <a:gd name="csX118" fmla="*/ 711862 w 1460527"/>
              <a:gd name="csY118" fmla="*/ 246502 h 1026600"/>
              <a:gd name="csX119" fmla="*/ 714719 w 1460527"/>
              <a:gd name="csY119" fmla="*/ 237930 h 1026600"/>
              <a:gd name="csX120" fmla="*/ 720434 w 1460527"/>
              <a:gd name="csY120" fmla="*/ 229357 h 1026600"/>
              <a:gd name="csX121" fmla="*/ 726149 w 1460527"/>
              <a:gd name="csY121" fmla="*/ 212212 h 1026600"/>
              <a:gd name="csX122" fmla="*/ 740437 w 1460527"/>
              <a:gd name="csY122" fmla="*/ 195067 h 1026600"/>
              <a:gd name="csX123" fmla="*/ 751867 w 1460527"/>
              <a:gd name="csY123" fmla="*/ 177922 h 1026600"/>
              <a:gd name="csX124" fmla="*/ 771869 w 1460527"/>
              <a:gd name="csY124" fmla="*/ 172207 h 1026600"/>
              <a:gd name="csX125" fmla="*/ 800444 w 1460527"/>
              <a:gd name="csY125" fmla="*/ 180780 h 1026600"/>
              <a:gd name="csX126" fmla="*/ 806159 w 1460527"/>
              <a:gd name="csY126" fmla="*/ 192210 h 1026600"/>
              <a:gd name="csX127" fmla="*/ 803302 w 1460527"/>
              <a:gd name="csY127" fmla="*/ 229357 h 1026600"/>
              <a:gd name="csX128" fmla="*/ 800444 w 1460527"/>
              <a:gd name="csY128" fmla="*/ 240787 h 1026600"/>
              <a:gd name="csX129" fmla="*/ 789014 w 1460527"/>
              <a:gd name="csY129" fmla="*/ 257932 h 1026600"/>
              <a:gd name="csX130" fmla="*/ 783299 w 1460527"/>
              <a:gd name="csY130" fmla="*/ 269362 h 1026600"/>
              <a:gd name="csX131" fmla="*/ 771869 w 1460527"/>
              <a:gd name="csY131" fmla="*/ 286507 h 1026600"/>
              <a:gd name="csX132" fmla="*/ 763297 w 1460527"/>
              <a:gd name="csY132" fmla="*/ 312225 h 1026600"/>
              <a:gd name="csX133" fmla="*/ 760439 w 1460527"/>
              <a:gd name="csY133" fmla="*/ 320797 h 1026600"/>
              <a:gd name="csX134" fmla="*/ 763297 w 1460527"/>
              <a:gd name="csY134" fmla="*/ 332227 h 1026600"/>
              <a:gd name="csX135" fmla="*/ 777584 w 1460527"/>
              <a:gd name="csY135" fmla="*/ 352230 h 1026600"/>
              <a:gd name="csX136" fmla="*/ 774727 w 1460527"/>
              <a:gd name="csY136" fmla="*/ 366517 h 1026600"/>
              <a:gd name="csX137" fmla="*/ 763297 w 1460527"/>
              <a:gd name="csY137" fmla="*/ 375090 h 1026600"/>
              <a:gd name="csX138" fmla="*/ 757582 w 1460527"/>
              <a:gd name="csY138" fmla="*/ 386520 h 1026600"/>
              <a:gd name="csX139" fmla="*/ 763297 w 1460527"/>
              <a:gd name="csY139" fmla="*/ 406522 h 1026600"/>
              <a:gd name="csX140" fmla="*/ 789014 w 1460527"/>
              <a:gd name="csY140" fmla="*/ 420810 h 1026600"/>
              <a:gd name="csX141" fmla="*/ 803302 w 1460527"/>
              <a:gd name="csY141" fmla="*/ 432240 h 1026600"/>
              <a:gd name="csX142" fmla="*/ 831877 w 1460527"/>
              <a:gd name="csY142" fmla="*/ 457957 h 1026600"/>
              <a:gd name="csX143" fmla="*/ 851879 w 1460527"/>
              <a:gd name="csY143" fmla="*/ 477960 h 1026600"/>
              <a:gd name="csX144" fmla="*/ 860452 w 1460527"/>
              <a:gd name="csY144" fmla="*/ 480817 h 1026600"/>
              <a:gd name="csX145" fmla="*/ 920459 w 1460527"/>
              <a:gd name="csY145" fmla="*/ 492247 h 1026600"/>
              <a:gd name="csX146" fmla="*/ 943319 w 1460527"/>
              <a:gd name="csY146" fmla="*/ 500820 h 1026600"/>
              <a:gd name="csX147" fmla="*/ 963322 w 1460527"/>
              <a:gd name="csY147" fmla="*/ 512250 h 1026600"/>
              <a:gd name="csX148" fmla="*/ 980467 w 1460527"/>
              <a:gd name="csY148" fmla="*/ 523680 h 1026600"/>
              <a:gd name="csX149" fmla="*/ 991897 w 1460527"/>
              <a:gd name="csY149" fmla="*/ 526537 h 1026600"/>
              <a:gd name="csX150" fmla="*/ 1003327 w 1460527"/>
              <a:gd name="csY150" fmla="*/ 532252 h 1026600"/>
              <a:gd name="csX151" fmla="*/ 1006184 w 1460527"/>
              <a:gd name="csY151" fmla="*/ 549397 h 1026600"/>
              <a:gd name="csX152" fmla="*/ 991897 w 1460527"/>
              <a:gd name="csY152" fmla="*/ 597975 h 1026600"/>
              <a:gd name="csX153" fmla="*/ 1000469 w 1460527"/>
              <a:gd name="csY153" fmla="*/ 632265 h 1026600"/>
              <a:gd name="csX154" fmla="*/ 1006184 w 1460527"/>
              <a:gd name="csY154" fmla="*/ 640837 h 1026600"/>
              <a:gd name="csX155" fmla="*/ 1040474 w 1460527"/>
              <a:gd name="csY155" fmla="*/ 660840 h 1026600"/>
              <a:gd name="csX156" fmla="*/ 1057619 w 1460527"/>
              <a:gd name="csY156" fmla="*/ 663697 h 1026600"/>
              <a:gd name="csX157" fmla="*/ 1091909 w 1460527"/>
              <a:gd name="csY157" fmla="*/ 657982 h 1026600"/>
              <a:gd name="csX158" fmla="*/ 1111912 w 1460527"/>
              <a:gd name="csY158" fmla="*/ 649410 h 1026600"/>
              <a:gd name="csX159" fmla="*/ 1120484 w 1460527"/>
              <a:gd name="csY159" fmla="*/ 646552 h 1026600"/>
              <a:gd name="csX160" fmla="*/ 1134772 w 1460527"/>
              <a:gd name="csY160" fmla="*/ 652267 h 1026600"/>
              <a:gd name="csX161" fmla="*/ 1160489 w 1460527"/>
              <a:gd name="csY161" fmla="*/ 663697 h 1026600"/>
              <a:gd name="csX162" fmla="*/ 1180492 w 1460527"/>
              <a:gd name="csY162" fmla="*/ 660840 h 1026600"/>
              <a:gd name="csX163" fmla="*/ 1183349 w 1460527"/>
              <a:gd name="csY163" fmla="*/ 640837 h 1026600"/>
              <a:gd name="csX164" fmla="*/ 1197637 w 1460527"/>
              <a:gd name="csY164" fmla="*/ 620835 h 1026600"/>
              <a:gd name="csX165" fmla="*/ 1209067 w 1460527"/>
              <a:gd name="csY165" fmla="*/ 615120 h 1026600"/>
              <a:gd name="csX166" fmla="*/ 1231927 w 1460527"/>
              <a:gd name="csY166" fmla="*/ 597975 h 1026600"/>
              <a:gd name="csX167" fmla="*/ 1263359 w 1460527"/>
              <a:gd name="csY167" fmla="*/ 600832 h 1026600"/>
              <a:gd name="csX168" fmla="*/ 1269074 w 1460527"/>
              <a:gd name="csY168" fmla="*/ 612262 h 1026600"/>
              <a:gd name="csX169" fmla="*/ 1274789 w 1460527"/>
              <a:gd name="csY169" fmla="*/ 620835 h 1026600"/>
              <a:gd name="csX170" fmla="*/ 1277647 w 1460527"/>
              <a:gd name="csY170" fmla="*/ 640837 h 1026600"/>
              <a:gd name="csX171" fmla="*/ 1280504 w 1460527"/>
              <a:gd name="csY171" fmla="*/ 683700 h 1026600"/>
              <a:gd name="csX172" fmla="*/ 1286219 w 1460527"/>
              <a:gd name="csY172" fmla="*/ 692272 h 1026600"/>
              <a:gd name="csX173" fmla="*/ 1297649 w 1460527"/>
              <a:gd name="csY173" fmla="*/ 715132 h 1026600"/>
              <a:gd name="csX174" fmla="*/ 1331939 w 1460527"/>
              <a:gd name="csY174" fmla="*/ 760852 h 1026600"/>
              <a:gd name="csX175" fmla="*/ 1354799 w 1460527"/>
              <a:gd name="csY175" fmla="*/ 783712 h 1026600"/>
              <a:gd name="csX176" fmla="*/ 1366229 w 1460527"/>
              <a:gd name="csY176" fmla="*/ 792285 h 1026600"/>
              <a:gd name="csX177" fmla="*/ 1386232 w 1460527"/>
              <a:gd name="csY177" fmla="*/ 826575 h 1026600"/>
              <a:gd name="csX178" fmla="*/ 1403377 w 1460527"/>
              <a:gd name="csY178" fmla="*/ 846577 h 1026600"/>
              <a:gd name="csX179" fmla="*/ 1414807 w 1460527"/>
              <a:gd name="csY179" fmla="*/ 852292 h 1026600"/>
              <a:gd name="csX180" fmla="*/ 1431952 w 1460527"/>
              <a:gd name="csY180" fmla="*/ 869437 h 1026600"/>
              <a:gd name="csX181" fmla="*/ 1443382 w 1460527"/>
              <a:gd name="csY181" fmla="*/ 892297 h 1026600"/>
              <a:gd name="csX182" fmla="*/ 1449097 w 1460527"/>
              <a:gd name="csY182" fmla="*/ 912300 h 1026600"/>
              <a:gd name="csX183" fmla="*/ 1451954 w 1460527"/>
              <a:gd name="csY183" fmla="*/ 932302 h 1026600"/>
              <a:gd name="csX184" fmla="*/ 1457669 w 1460527"/>
              <a:gd name="csY184" fmla="*/ 940875 h 1026600"/>
              <a:gd name="csX185" fmla="*/ 1460527 w 1460527"/>
              <a:gd name="csY185" fmla="*/ 949447 h 1026600"/>
              <a:gd name="csX186" fmla="*/ 1434809 w 1460527"/>
              <a:gd name="csY186" fmla="*/ 998025 h 1026600"/>
              <a:gd name="csX187" fmla="*/ 1420522 w 1460527"/>
              <a:gd name="csY187" fmla="*/ 1000882 h 1026600"/>
              <a:gd name="csX188" fmla="*/ 1409092 w 1460527"/>
              <a:gd name="csY188" fmla="*/ 989452 h 1026600"/>
              <a:gd name="csX189" fmla="*/ 1397662 w 1460527"/>
              <a:gd name="csY189" fmla="*/ 980880 h 1026600"/>
              <a:gd name="csX190" fmla="*/ 1389089 w 1460527"/>
              <a:gd name="csY190" fmla="*/ 969450 h 1026600"/>
              <a:gd name="csX191" fmla="*/ 1380517 w 1460527"/>
              <a:gd name="csY191" fmla="*/ 963735 h 1026600"/>
              <a:gd name="csX192" fmla="*/ 1360514 w 1460527"/>
              <a:gd name="csY192" fmla="*/ 940875 h 1026600"/>
              <a:gd name="csX193" fmla="*/ 1329082 w 1460527"/>
              <a:gd name="csY193" fmla="*/ 909442 h 1026600"/>
              <a:gd name="csX194" fmla="*/ 1320509 w 1460527"/>
              <a:gd name="csY194" fmla="*/ 900870 h 1026600"/>
              <a:gd name="csX195" fmla="*/ 1291934 w 1460527"/>
              <a:gd name="csY195" fmla="*/ 860865 h 1026600"/>
              <a:gd name="csX196" fmla="*/ 1286219 w 1460527"/>
              <a:gd name="csY196" fmla="*/ 843720 h 1026600"/>
              <a:gd name="csX197" fmla="*/ 1280504 w 1460527"/>
              <a:gd name="csY197" fmla="*/ 826575 h 1026600"/>
              <a:gd name="csX198" fmla="*/ 1274789 w 1460527"/>
              <a:gd name="csY198" fmla="*/ 815145 h 1026600"/>
              <a:gd name="csX199" fmla="*/ 1266217 w 1460527"/>
              <a:gd name="csY199" fmla="*/ 809430 h 1026600"/>
              <a:gd name="csX200" fmla="*/ 1240499 w 1460527"/>
              <a:gd name="csY200" fmla="*/ 789427 h 1026600"/>
              <a:gd name="csX201" fmla="*/ 1220497 w 1460527"/>
              <a:gd name="csY201" fmla="*/ 783712 h 1026600"/>
              <a:gd name="csX202" fmla="*/ 1209067 w 1460527"/>
              <a:gd name="csY202" fmla="*/ 777997 h 1026600"/>
              <a:gd name="csX203" fmla="*/ 1191922 w 1460527"/>
              <a:gd name="csY203" fmla="*/ 766567 h 1026600"/>
              <a:gd name="csX204" fmla="*/ 1180492 w 1460527"/>
              <a:gd name="csY204" fmla="*/ 760852 h 1026600"/>
              <a:gd name="csX205" fmla="*/ 1163347 w 1460527"/>
              <a:gd name="csY205" fmla="*/ 743707 h 1026600"/>
              <a:gd name="csX206" fmla="*/ 1151917 w 1460527"/>
              <a:gd name="csY206" fmla="*/ 735135 h 1026600"/>
              <a:gd name="csX207" fmla="*/ 1146202 w 1460527"/>
              <a:gd name="csY207" fmla="*/ 723705 h 1026600"/>
              <a:gd name="csX208" fmla="*/ 1114769 w 1460527"/>
              <a:gd name="csY208" fmla="*/ 723705 h 1026600"/>
              <a:gd name="csX209" fmla="*/ 1097624 w 1460527"/>
              <a:gd name="csY209" fmla="*/ 735135 h 1026600"/>
              <a:gd name="csX210" fmla="*/ 1066192 w 1460527"/>
              <a:gd name="csY210" fmla="*/ 749422 h 1026600"/>
              <a:gd name="csX211" fmla="*/ 1054762 w 1460527"/>
              <a:gd name="csY211" fmla="*/ 757995 h 1026600"/>
              <a:gd name="csX212" fmla="*/ 1043332 w 1460527"/>
              <a:gd name="csY212" fmla="*/ 777997 h 1026600"/>
              <a:gd name="csX213" fmla="*/ 1040474 w 1460527"/>
              <a:gd name="csY213" fmla="*/ 789427 h 1026600"/>
              <a:gd name="csX214" fmla="*/ 1031902 w 1460527"/>
              <a:gd name="csY214" fmla="*/ 812287 h 1026600"/>
              <a:gd name="csX215" fmla="*/ 1026187 w 1460527"/>
              <a:gd name="csY215" fmla="*/ 832290 h 1026600"/>
              <a:gd name="csX216" fmla="*/ 1020472 w 1460527"/>
              <a:gd name="csY216" fmla="*/ 840862 h 1026600"/>
              <a:gd name="csX217" fmla="*/ 1026187 w 1460527"/>
              <a:gd name="csY217" fmla="*/ 886582 h 1026600"/>
              <a:gd name="csX218" fmla="*/ 1037617 w 1460527"/>
              <a:gd name="csY218" fmla="*/ 903727 h 1026600"/>
              <a:gd name="csX219" fmla="*/ 1046189 w 1460527"/>
              <a:gd name="csY219" fmla="*/ 915157 h 1026600"/>
              <a:gd name="csX220" fmla="*/ 1051904 w 1460527"/>
              <a:gd name="csY220" fmla="*/ 923730 h 1026600"/>
              <a:gd name="csX221" fmla="*/ 1060477 w 1460527"/>
              <a:gd name="csY221" fmla="*/ 929445 h 1026600"/>
              <a:gd name="csX222" fmla="*/ 1074764 w 1460527"/>
              <a:gd name="csY222" fmla="*/ 952305 h 1026600"/>
              <a:gd name="csX223" fmla="*/ 1080479 w 1460527"/>
              <a:gd name="csY223" fmla="*/ 972307 h 1026600"/>
              <a:gd name="csX224" fmla="*/ 1083337 w 1460527"/>
              <a:gd name="csY224" fmla="*/ 980880 h 1026600"/>
              <a:gd name="csX225" fmla="*/ 1080479 w 1460527"/>
              <a:gd name="csY225" fmla="*/ 1006597 h 1026600"/>
              <a:gd name="csX226" fmla="*/ 1063334 w 1460527"/>
              <a:gd name="csY226" fmla="*/ 1020885 h 1026600"/>
              <a:gd name="csX227" fmla="*/ 1046189 w 1460527"/>
              <a:gd name="csY227" fmla="*/ 1026600 h 1026600"/>
              <a:gd name="csX228" fmla="*/ 1011899 w 1460527"/>
              <a:gd name="csY228" fmla="*/ 1012312 h 1026600"/>
              <a:gd name="csX229" fmla="*/ 994754 w 1460527"/>
              <a:gd name="csY229" fmla="*/ 995167 h 1026600"/>
              <a:gd name="csX230" fmla="*/ 986182 w 1460527"/>
              <a:gd name="csY230" fmla="*/ 983737 h 1026600"/>
              <a:gd name="csX231" fmla="*/ 977609 w 1460527"/>
              <a:gd name="csY231" fmla="*/ 978022 h 1026600"/>
              <a:gd name="csX232" fmla="*/ 969037 w 1460527"/>
              <a:gd name="csY232" fmla="*/ 966592 h 1026600"/>
              <a:gd name="csX233" fmla="*/ 957607 w 1460527"/>
              <a:gd name="csY233" fmla="*/ 958020 h 1026600"/>
              <a:gd name="csX234" fmla="*/ 937604 w 1460527"/>
              <a:gd name="csY234" fmla="*/ 949447 h 1026600"/>
              <a:gd name="csX235" fmla="*/ 920459 w 1460527"/>
              <a:gd name="csY235" fmla="*/ 946590 h 1026600"/>
              <a:gd name="csX236" fmla="*/ 897599 w 1460527"/>
              <a:gd name="csY236" fmla="*/ 960877 h 1026600"/>
              <a:gd name="csX237" fmla="*/ 871882 w 1460527"/>
              <a:gd name="csY237" fmla="*/ 969450 h 1026600"/>
              <a:gd name="csX238" fmla="*/ 834734 w 1460527"/>
              <a:gd name="csY238" fmla="*/ 966592 h 1026600"/>
              <a:gd name="csX239" fmla="*/ 820447 w 1460527"/>
              <a:gd name="csY239" fmla="*/ 958020 h 1026600"/>
              <a:gd name="csX240" fmla="*/ 803302 w 1460527"/>
              <a:gd name="csY240" fmla="*/ 949447 h 1026600"/>
              <a:gd name="csX241" fmla="*/ 771869 w 1460527"/>
              <a:gd name="csY241" fmla="*/ 929445 h 1026600"/>
              <a:gd name="csX242" fmla="*/ 723292 w 1460527"/>
              <a:gd name="csY242" fmla="*/ 920872 h 1026600"/>
              <a:gd name="csX243" fmla="*/ 700432 w 1460527"/>
              <a:gd name="csY243" fmla="*/ 918015 h 1026600"/>
              <a:gd name="csX244" fmla="*/ 668999 w 1460527"/>
              <a:gd name="csY244" fmla="*/ 915157 h 1026600"/>
              <a:gd name="csX245" fmla="*/ 660427 w 1460527"/>
              <a:gd name="csY245" fmla="*/ 898012 h 1026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Lst>
            <a:rect l="l" t="t" r="r" b="b"/>
            <a:pathLst>
              <a:path w="1460527" h="1026600">
                <a:moveTo>
                  <a:pt x="660427" y="898012"/>
                </a:moveTo>
                <a:cubicBezTo>
                  <a:pt x="656617" y="893726"/>
                  <a:pt x="650066" y="893367"/>
                  <a:pt x="646139" y="889440"/>
                </a:cubicBezTo>
                <a:cubicBezTo>
                  <a:pt x="644009" y="887310"/>
                  <a:pt x="644013" y="883789"/>
                  <a:pt x="643282" y="880867"/>
                </a:cubicBezTo>
                <a:cubicBezTo>
                  <a:pt x="642104" y="876155"/>
                  <a:pt x="641377" y="871342"/>
                  <a:pt x="640424" y="866580"/>
                </a:cubicBezTo>
                <a:cubicBezTo>
                  <a:pt x="641117" y="861036"/>
                  <a:pt x="644828" y="830273"/>
                  <a:pt x="646139" y="823717"/>
                </a:cubicBezTo>
                <a:cubicBezTo>
                  <a:pt x="646730" y="820764"/>
                  <a:pt x="648170" y="818041"/>
                  <a:pt x="648997" y="815145"/>
                </a:cubicBezTo>
                <a:cubicBezTo>
                  <a:pt x="650076" y="811369"/>
                  <a:pt x="650902" y="807525"/>
                  <a:pt x="651854" y="803715"/>
                </a:cubicBezTo>
                <a:cubicBezTo>
                  <a:pt x="650902" y="796095"/>
                  <a:pt x="651017" y="788264"/>
                  <a:pt x="648997" y="780855"/>
                </a:cubicBezTo>
                <a:cubicBezTo>
                  <a:pt x="646156" y="770438"/>
                  <a:pt x="642554" y="772787"/>
                  <a:pt x="634709" y="769425"/>
                </a:cubicBezTo>
                <a:cubicBezTo>
                  <a:pt x="630794" y="767747"/>
                  <a:pt x="627089" y="765615"/>
                  <a:pt x="623279" y="763710"/>
                </a:cubicBezTo>
                <a:cubicBezTo>
                  <a:pt x="612366" y="747340"/>
                  <a:pt x="623856" y="762514"/>
                  <a:pt x="606134" y="746565"/>
                </a:cubicBezTo>
                <a:cubicBezTo>
                  <a:pt x="600126" y="741158"/>
                  <a:pt x="588989" y="729420"/>
                  <a:pt x="588989" y="729420"/>
                </a:cubicBezTo>
                <a:cubicBezTo>
                  <a:pt x="589942" y="718942"/>
                  <a:pt x="590359" y="708402"/>
                  <a:pt x="591847" y="697987"/>
                </a:cubicBezTo>
                <a:cubicBezTo>
                  <a:pt x="593172" y="688712"/>
                  <a:pt x="597701" y="685792"/>
                  <a:pt x="603277" y="677985"/>
                </a:cubicBezTo>
                <a:cubicBezTo>
                  <a:pt x="605273" y="675190"/>
                  <a:pt x="607087" y="672270"/>
                  <a:pt x="608992" y="669412"/>
                </a:cubicBezTo>
                <a:cubicBezTo>
                  <a:pt x="609944" y="666555"/>
                  <a:pt x="610178" y="663346"/>
                  <a:pt x="611849" y="660840"/>
                </a:cubicBezTo>
                <a:cubicBezTo>
                  <a:pt x="614091" y="657477"/>
                  <a:pt x="618615" y="655882"/>
                  <a:pt x="620422" y="652267"/>
                </a:cubicBezTo>
                <a:cubicBezTo>
                  <a:pt x="622594" y="647923"/>
                  <a:pt x="622225" y="642721"/>
                  <a:pt x="623279" y="637980"/>
                </a:cubicBezTo>
                <a:cubicBezTo>
                  <a:pt x="624131" y="634146"/>
                  <a:pt x="625184" y="630360"/>
                  <a:pt x="626137" y="626550"/>
                </a:cubicBezTo>
                <a:cubicBezTo>
                  <a:pt x="624232" y="616072"/>
                  <a:pt x="624161" y="605088"/>
                  <a:pt x="620422" y="595117"/>
                </a:cubicBezTo>
                <a:cubicBezTo>
                  <a:pt x="617829" y="588201"/>
                  <a:pt x="602524" y="574913"/>
                  <a:pt x="597562" y="569400"/>
                </a:cubicBezTo>
                <a:cubicBezTo>
                  <a:pt x="592585" y="563870"/>
                  <a:pt x="588534" y="557515"/>
                  <a:pt x="583274" y="552255"/>
                </a:cubicBezTo>
                <a:cubicBezTo>
                  <a:pt x="579906" y="548887"/>
                  <a:pt x="575212" y="547050"/>
                  <a:pt x="571844" y="543682"/>
                </a:cubicBezTo>
                <a:cubicBezTo>
                  <a:pt x="567584" y="539422"/>
                  <a:pt x="560924" y="526792"/>
                  <a:pt x="554699" y="523680"/>
                </a:cubicBezTo>
                <a:cubicBezTo>
                  <a:pt x="550355" y="521508"/>
                  <a:pt x="545153" y="521876"/>
                  <a:pt x="540412" y="520822"/>
                </a:cubicBezTo>
                <a:cubicBezTo>
                  <a:pt x="536578" y="519970"/>
                  <a:pt x="532792" y="518917"/>
                  <a:pt x="528982" y="517965"/>
                </a:cubicBezTo>
                <a:cubicBezTo>
                  <a:pt x="525172" y="516060"/>
                  <a:pt x="521540" y="513746"/>
                  <a:pt x="517552" y="512250"/>
                </a:cubicBezTo>
                <a:cubicBezTo>
                  <a:pt x="501097" y="506079"/>
                  <a:pt x="510603" y="513621"/>
                  <a:pt x="494692" y="503677"/>
                </a:cubicBezTo>
                <a:cubicBezTo>
                  <a:pt x="490653" y="501153"/>
                  <a:pt x="487586" y="497101"/>
                  <a:pt x="483262" y="495105"/>
                </a:cubicBezTo>
                <a:cubicBezTo>
                  <a:pt x="475057" y="491318"/>
                  <a:pt x="457544" y="486532"/>
                  <a:pt x="457544" y="486532"/>
                </a:cubicBezTo>
                <a:cubicBezTo>
                  <a:pt x="452782" y="481770"/>
                  <a:pt x="447692" y="477314"/>
                  <a:pt x="443257" y="472245"/>
                </a:cubicBezTo>
                <a:cubicBezTo>
                  <a:pt x="429922" y="457004"/>
                  <a:pt x="446115" y="469387"/>
                  <a:pt x="428969" y="457957"/>
                </a:cubicBezTo>
                <a:cubicBezTo>
                  <a:pt x="427880" y="454691"/>
                  <a:pt x="426248" y="442173"/>
                  <a:pt x="417539" y="446527"/>
                </a:cubicBezTo>
                <a:cubicBezTo>
                  <a:pt x="414845" y="447874"/>
                  <a:pt x="415740" y="452280"/>
                  <a:pt x="414682" y="455100"/>
                </a:cubicBezTo>
                <a:cubicBezTo>
                  <a:pt x="409211" y="469689"/>
                  <a:pt x="409744" y="467833"/>
                  <a:pt x="403252" y="480817"/>
                </a:cubicBezTo>
                <a:cubicBezTo>
                  <a:pt x="405234" y="506584"/>
                  <a:pt x="410188" y="538655"/>
                  <a:pt x="400394" y="563685"/>
                </a:cubicBezTo>
                <a:cubicBezTo>
                  <a:pt x="395688" y="575713"/>
                  <a:pt x="380555" y="584433"/>
                  <a:pt x="368962" y="589402"/>
                </a:cubicBezTo>
                <a:cubicBezTo>
                  <a:pt x="366193" y="590589"/>
                  <a:pt x="363247" y="591307"/>
                  <a:pt x="360389" y="592260"/>
                </a:cubicBezTo>
                <a:lnTo>
                  <a:pt x="314669" y="589402"/>
                </a:lnTo>
                <a:cubicBezTo>
                  <a:pt x="289481" y="587387"/>
                  <a:pt x="295904" y="588863"/>
                  <a:pt x="280379" y="583687"/>
                </a:cubicBezTo>
                <a:cubicBezTo>
                  <a:pt x="276569" y="580830"/>
                  <a:pt x="272824" y="577883"/>
                  <a:pt x="268949" y="575115"/>
                </a:cubicBezTo>
                <a:cubicBezTo>
                  <a:pt x="266155" y="573119"/>
                  <a:pt x="262918" y="571710"/>
                  <a:pt x="260377" y="569400"/>
                </a:cubicBezTo>
                <a:cubicBezTo>
                  <a:pt x="216269" y="529301"/>
                  <a:pt x="254364" y="556983"/>
                  <a:pt x="226087" y="540825"/>
                </a:cubicBezTo>
                <a:cubicBezTo>
                  <a:pt x="223105" y="539121"/>
                  <a:pt x="220906" y="535646"/>
                  <a:pt x="217514" y="535110"/>
                </a:cubicBezTo>
                <a:cubicBezTo>
                  <a:pt x="202431" y="532728"/>
                  <a:pt x="187034" y="533205"/>
                  <a:pt x="171794" y="532252"/>
                </a:cubicBezTo>
                <a:cubicBezTo>
                  <a:pt x="165127" y="531300"/>
                  <a:pt x="158418" y="530600"/>
                  <a:pt x="151792" y="529395"/>
                </a:cubicBezTo>
                <a:cubicBezTo>
                  <a:pt x="147928" y="528692"/>
                  <a:pt x="143558" y="528820"/>
                  <a:pt x="140362" y="526537"/>
                </a:cubicBezTo>
                <a:cubicBezTo>
                  <a:pt x="136487" y="523769"/>
                  <a:pt x="134520" y="519009"/>
                  <a:pt x="131789" y="515107"/>
                </a:cubicBezTo>
                <a:cubicBezTo>
                  <a:pt x="127850" y="509480"/>
                  <a:pt x="120359" y="497962"/>
                  <a:pt x="120359" y="497962"/>
                </a:cubicBezTo>
                <a:cubicBezTo>
                  <a:pt x="119151" y="485278"/>
                  <a:pt x="127867" y="441837"/>
                  <a:pt x="106072" y="429382"/>
                </a:cubicBezTo>
                <a:cubicBezTo>
                  <a:pt x="102662" y="427434"/>
                  <a:pt x="98452" y="427477"/>
                  <a:pt x="94642" y="426525"/>
                </a:cubicBezTo>
                <a:cubicBezTo>
                  <a:pt x="83212" y="428430"/>
                  <a:pt x="71741" y="430105"/>
                  <a:pt x="60352" y="432240"/>
                </a:cubicBezTo>
                <a:cubicBezTo>
                  <a:pt x="56492" y="432964"/>
                  <a:pt x="52711" y="436130"/>
                  <a:pt x="48922" y="435097"/>
                </a:cubicBezTo>
                <a:cubicBezTo>
                  <a:pt x="41513" y="433076"/>
                  <a:pt x="35587" y="427477"/>
                  <a:pt x="28919" y="423667"/>
                </a:cubicBezTo>
                <a:cubicBezTo>
                  <a:pt x="9695" y="391627"/>
                  <a:pt x="19629" y="402947"/>
                  <a:pt x="3202" y="386520"/>
                </a:cubicBezTo>
                <a:cubicBezTo>
                  <a:pt x="2249" y="383662"/>
                  <a:pt x="344" y="380959"/>
                  <a:pt x="344" y="377947"/>
                </a:cubicBezTo>
                <a:cubicBezTo>
                  <a:pt x="344" y="357344"/>
                  <a:pt x="-4628" y="324357"/>
                  <a:pt x="23204" y="315082"/>
                </a:cubicBezTo>
                <a:lnTo>
                  <a:pt x="31777" y="312225"/>
                </a:lnTo>
                <a:cubicBezTo>
                  <a:pt x="42352" y="301648"/>
                  <a:pt x="40679" y="302691"/>
                  <a:pt x="54637" y="292222"/>
                </a:cubicBezTo>
                <a:cubicBezTo>
                  <a:pt x="57384" y="290162"/>
                  <a:pt x="60571" y="288705"/>
                  <a:pt x="63209" y="286507"/>
                </a:cubicBezTo>
                <a:cubicBezTo>
                  <a:pt x="77478" y="274616"/>
                  <a:pt x="65290" y="280099"/>
                  <a:pt x="80354" y="275077"/>
                </a:cubicBezTo>
                <a:cubicBezTo>
                  <a:pt x="86069" y="269362"/>
                  <a:pt x="90270" y="261546"/>
                  <a:pt x="97499" y="257932"/>
                </a:cubicBezTo>
                <a:cubicBezTo>
                  <a:pt x="101309" y="256027"/>
                  <a:pt x="105463" y="254693"/>
                  <a:pt x="108929" y="252217"/>
                </a:cubicBezTo>
                <a:cubicBezTo>
                  <a:pt x="127263" y="239122"/>
                  <a:pt x="106794" y="246322"/>
                  <a:pt x="128932" y="240787"/>
                </a:cubicBezTo>
                <a:cubicBezTo>
                  <a:pt x="132742" y="237930"/>
                  <a:pt x="136746" y="235314"/>
                  <a:pt x="140362" y="232215"/>
                </a:cubicBezTo>
                <a:cubicBezTo>
                  <a:pt x="143430" y="229585"/>
                  <a:pt x="145830" y="226229"/>
                  <a:pt x="148934" y="223642"/>
                </a:cubicBezTo>
                <a:cubicBezTo>
                  <a:pt x="172812" y="203743"/>
                  <a:pt x="141027" y="234407"/>
                  <a:pt x="166079" y="209355"/>
                </a:cubicBezTo>
                <a:cubicBezTo>
                  <a:pt x="167984" y="204592"/>
                  <a:pt x="170320" y="199980"/>
                  <a:pt x="171794" y="195067"/>
                </a:cubicBezTo>
                <a:cubicBezTo>
                  <a:pt x="176316" y="179996"/>
                  <a:pt x="176454" y="164380"/>
                  <a:pt x="168937" y="149347"/>
                </a:cubicBezTo>
                <a:cubicBezTo>
                  <a:pt x="166453" y="144379"/>
                  <a:pt x="159359" y="143719"/>
                  <a:pt x="154649" y="140775"/>
                </a:cubicBezTo>
                <a:cubicBezTo>
                  <a:pt x="151737" y="138955"/>
                  <a:pt x="148934" y="136965"/>
                  <a:pt x="146077" y="135060"/>
                </a:cubicBezTo>
                <a:cubicBezTo>
                  <a:pt x="132414" y="114565"/>
                  <a:pt x="149761" y="137515"/>
                  <a:pt x="111787" y="112200"/>
                </a:cubicBezTo>
                <a:cubicBezTo>
                  <a:pt x="97602" y="102744"/>
                  <a:pt x="87603" y="95566"/>
                  <a:pt x="68924" y="89340"/>
                </a:cubicBezTo>
                <a:lnTo>
                  <a:pt x="51779" y="83625"/>
                </a:lnTo>
                <a:cubicBezTo>
                  <a:pt x="44159" y="78545"/>
                  <a:pt x="40558" y="76953"/>
                  <a:pt x="34634" y="69337"/>
                </a:cubicBezTo>
                <a:cubicBezTo>
                  <a:pt x="30417" y="63915"/>
                  <a:pt x="23204" y="52192"/>
                  <a:pt x="23204" y="52192"/>
                </a:cubicBezTo>
                <a:cubicBezTo>
                  <a:pt x="22252" y="46477"/>
                  <a:pt x="21604" y="40703"/>
                  <a:pt x="20347" y="35047"/>
                </a:cubicBezTo>
                <a:cubicBezTo>
                  <a:pt x="19694" y="32107"/>
                  <a:pt x="18316" y="29371"/>
                  <a:pt x="17489" y="26475"/>
                </a:cubicBezTo>
                <a:cubicBezTo>
                  <a:pt x="16410" y="22699"/>
                  <a:pt x="15584" y="18855"/>
                  <a:pt x="14632" y="15045"/>
                </a:cubicBezTo>
                <a:cubicBezTo>
                  <a:pt x="18442" y="10282"/>
                  <a:pt x="20330" y="2841"/>
                  <a:pt x="26062" y="757"/>
                </a:cubicBezTo>
                <a:cubicBezTo>
                  <a:pt x="32392" y="-1545"/>
                  <a:pt x="39530" y="1981"/>
                  <a:pt x="46064" y="3615"/>
                </a:cubicBezTo>
                <a:cubicBezTo>
                  <a:pt x="60746" y="7286"/>
                  <a:pt x="61110" y="11137"/>
                  <a:pt x="74639" y="17902"/>
                </a:cubicBezTo>
                <a:cubicBezTo>
                  <a:pt x="77333" y="19249"/>
                  <a:pt x="80443" y="19573"/>
                  <a:pt x="83212" y="20760"/>
                </a:cubicBezTo>
                <a:cubicBezTo>
                  <a:pt x="87127" y="22438"/>
                  <a:pt x="90601" y="25128"/>
                  <a:pt x="94642" y="26475"/>
                </a:cubicBezTo>
                <a:cubicBezTo>
                  <a:pt x="102093" y="28959"/>
                  <a:pt x="117502" y="32190"/>
                  <a:pt x="117502" y="32190"/>
                </a:cubicBezTo>
                <a:cubicBezTo>
                  <a:pt x="134540" y="43549"/>
                  <a:pt x="119423" y="35367"/>
                  <a:pt x="151792" y="40762"/>
                </a:cubicBezTo>
                <a:cubicBezTo>
                  <a:pt x="154763" y="41257"/>
                  <a:pt x="157411" y="43029"/>
                  <a:pt x="160364" y="43620"/>
                </a:cubicBezTo>
                <a:cubicBezTo>
                  <a:pt x="166969" y="44941"/>
                  <a:pt x="173699" y="45525"/>
                  <a:pt x="180367" y="46477"/>
                </a:cubicBezTo>
                <a:cubicBezTo>
                  <a:pt x="185129" y="50287"/>
                  <a:pt x="190341" y="53594"/>
                  <a:pt x="194654" y="57907"/>
                </a:cubicBezTo>
                <a:cubicBezTo>
                  <a:pt x="198022" y="61275"/>
                  <a:pt x="200128" y="65721"/>
                  <a:pt x="203227" y="69337"/>
                </a:cubicBezTo>
                <a:cubicBezTo>
                  <a:pt x="205857" y="72405"/>
                  <a:pt x="208942" y="75052"/>
                  <a:pt x="211799" y="77910"/>
                </a:cubicBezTo>
                <a:cubicBezTo>
                  <a:pt x="222227" y="109185"/>
                  <a:pt x="205594" y="61803"/>
                  <a:pt x="220372" y="95055"/>
                </a:cubicBezTo>
                <a:cubicBezTo>
                  <a:pt x="222819" y="100560"/>
                  <a:pt x="223640" y="106695"/>
                  <a:pt x="226087" y="112200"/>
                </a:cubicBezTo>
                <a:cubicBezTo>
                  <a:pt x="227482" y="115338"/>
                  <a:pt x="229742" y="118025"/>
                  <a:pt x="231802" y="120772"/>
                </a:cubicBezTo>
                <a:cubicBezTo>
                  <a:pt x="239171" y="130598"/>
                  <a:pt x="241652" y="135699"/>
                  <a:pt x="251804" y="140775"/>
                </a:cubicBezTo>
                <a:cubicBezTo>
                  <a:pt x="254498" y="142122"/>
                  <a:pt x="257519" y="142680"/>
                  <a:pt x="260377" y="143632"/>
                </a:cubicBezTo>
                <a:cubicBezTo>
                  <a:pt x="266092" y="141727"/>
                  <a:pt x="272134" y="140611"/>
                  <a:pt x="277522" y="137917"/>
                </a:cubicBezTo>
                <a:cubicBezTo>
                  <a:pt x="298343" y="127507"/>
                  <a:pt x="280360" y="132215"/>
                  <a:pt x="297524" y="120772"/>
                </a:cubicBezTo>
                <a:cubicBezTo>
                  <a:pt x="300030" y="119101"/>
                  <a:pt x="303239" y="118867"/>
                  <a:pt x="306097" y="117915"/>
                </a:cubicBezTo>
                <a:cubicBezTo>
                  <a:pt x="308954" y="116010"/>
                  <a:pt x="311235" y="112200"/>
                  <a:pt x="314669" y="112200"/>
                </a:cubicBezTo>
                <a:cubicBezTo>
                  <a:pt x="316910" y="112200"/>
                  <a:pt x="337658" y="121681"/>
                  <a:pt x="340387" y="123630"/>
                </a:cubicBezTo>
                <a:cubicBezTo>
                  <a:pt x="343675" y="125979"/>
                  <a:pt x="345451" y="130197"/>
                  <a:pt x="348959" y="132202"/>
                </a:cubicBezTo>
                <a:cubicBezTo>
                  <a:pt x="353416" y="134749"/>
                  <a:pt x="379667" y="137841"/>
                  <a:pt x="380392" y="137917"/>
                </a:cubicBezTo>
                <a:cubicBezTo>
                  <a:pt x="404535" y="140458"/>
                  <a:pt x="437003" y="142170"/>
                  <a:pt x="460402" y="143632"/>
                </a:cubicBezTo>
                <a:lnTo>
                  <a:pt x="480404" y="149347"/>
                </a:lnTo>
                <a:cubicBezTo>
                  <a:pt x="483289" y="150213"/>
                  <a:pt x="486208" y="151018"/>
                  <a:pt x="488977" y="152205"/>
                </a:cubicBezTo>
                <a:cubicBezTo>
                  <a:pt x="492892" y="153883"/>
                  <a:pt x="496667" y="155880"/>
                  <a:pt x="500407" y="157920"/>
                </a:cubicBezTo>
                <a:cubicBezTo>
                  <a:pt x="509413" y="162832"/>
                  <a:pt x="533946" y="177836"/>
                  <a:pt x="543269" y="180780"/>
                </a:cubicBezTo>
                <a:cubicBezTo>
                  <a:pt x="560162" y="186114"/>
                  <a:pt x="588686" y="187766"/>
                  <a:pt x="606134" y="189352"/>
                </a:cubicBezTo>
                <a:cubicBezTo>
                  <a:pt x="621147" y="193106"/>
                  <a:pt x="621227" y="194588"/>
                  <a:pt x="640424" y="189352"/>
                </a:cubicBezTo>
                <a:cubicBezTo>
                  <a:pt x="643737" y="188448"/>
                  <a:pt x="645781" y="184843"/>
                  <a:pt x="648997" y="183637"/>
                </a:cubicBezTo>
                <a:cubicBezTo>
                  <a:pt x="653544" y="181932"/>
                  <a:pt x="658543" y="181834"/>
                  <a:pt x="663284" y="180780"/>
                </a:cubicBezTo>
                <a:cubicBezTo>
                  <a:pt x="667118" y="179928"/>
                  <a:pt x="670787" y="177922"/>
                  <a:pt x="674714" y="177922"/>
                </a:cubicBezTo>
                <a:cubicBezTo>
                  <a:pt x="677726" y="177922"/>
                  <a:pt x="668999" y="179827"/>
                  <a:pt x="666142" y="180780"/>
                </a:cubicBezTo>
                <a:cubicBezTo>
                  <a:pt x="663284" y="183637"/>
                  <a:pt x="659532" y="185819"/>
                  <a:pt x="657569" y="189352"/>
                </a:cubicBezTo>
                <a:cubicBezTo>
                  <a:pt x="654643" y="194618"/>
                  <a:pt x="651854" y="206497"/>
                  <a:pt x="651854" y="206497"/>
                </a:cubicBezTo>
                <a:cubicBezTo>
                  <a:pt x="655751" y="223384"/>
                  <a:pt x="653217" y="242353"/>
                  <a:pt x="668999" y="252217"/>
                </a:cubicBezTo>
                <a:cubicBezTo>
                  <a:pt x="673349" y="254936"/>
                  <a:pt x="678524" y="256027"/>
                  <a:pt x="683287" y="257932"/>
                </a:cubicBezTo>
                <a:cubicBezTo>
                  <a:pt x="692812" y="254122"/>
                  <a:pt x="703207" y="252010"/>
                  <a:pt x="711862" y="246502"/>
                </a:cubicBezTo>
                <a:cubicBezTo>
                  <a:pt x="714403" y="244885"/>
                  <a:pt x="713372" y="240624"/>
                  <a:pt x="714719" y="237930"/>
                </a:cubicBezTo>
                <a:cubicBezTo>
                  <a:pt x="716255" y="234858"/>
                  <a:pt x="719039" y="232495"/>
                  <a:pt x="720434" y="229357"/>
                </a:cubicBezTo>
                <a:cubicBezTo>
                  <a:pt x="722881" y="223852"/>
                  <a:pt x="722807" y="217224"/>
                  <a:pt x="726149" y="212212"/>
                </a:cubicBezTo>
                <a:cubicBezTo>
                  <a:pt x="746575" y="181575"/>
                  <a:pt x="714762" y="228077"/>
                  <a:pt x="740437" y="195067"/>
                </a:cubicBezTo>
                <a:cubicBezTo>
                  <a:pt x="744654" y="189645"/>
                  <a:pt x="745203" y="179588"/>
                  <a:pt x="751867" y="177922"/>
                </a:cubicBezTo>
                <a:cubicBezTo>
                  <a:pt x="766219" y="174335"/>
                  <a:pt x="759571" y="176307"/>
                  <a:pt x="771869" y="172207"/>
                </a:cubicBezTo>
                <a:cubicBezTo>
                  <a:pt x="781394" y="175065"/>
                  <a:pt x="791854" y="175769"/>
                  <a:pt x="800444" y="180780"/>
                </a:cubicBezTo>
                <a:cubicBezTo>
                  <a:pt x="804123" y="182926"/>
                  <a:pt x="805909" y="187958"/>
                  <a:pt x="806159" y="192210"/>
                </a:cubicBezTo>
                <a:cubicBezTo>
                  <a:pt x="806888" y="204607"/>
                  <a:pt x="804753" y="217023"/>
                  <a:pt x="803302" y="229357"/>
                </a:cubicBezTo>
                <a:cubicBezTo>
                  <a:pt x="802843" y="233257"/>
                  <a:pt x="802200" y="237274"/>
                  <a:pt x="800444" y="240787"/>
                </a:cubicBezTo>
                <a:cubicBezTo>
                  <a:pt x="797372" y="246930"/>
                  <a:pt x="792086" y="251789"/>
                  <a:pt x="789014" y="257932"/>
                </a:cubicBezTo>
                <a:cubicBezTo>
                  <a:pt x="787109" y="261742"/>
                  <a:pt x="785491" y="265709"/>
                  <a:pt x="783299" y="269362"/>
                </a:cubicBezTo>
                <a:cubicBezTo>
                  <a:pt x="779765" y="275252"/>
                  <a:pt x="771869" y="286507"/>
                  <a:pt x="771869" y="286507"/>
                </a:cubicBezTo>
                <a:lnTo>
                  <a:pt x="763297" y="312225"/>
                </a:lnTo>
                <a:lnTo>
                  <a:pt x="760439" y="320797"/>
                </a:lnTo>
                <a:cubicBezTo>
                  <a:pt x="761392" y="324607"/>
                  <a:pt x="761215" y="328897"/>
                  <a:pt x="763297" y="332227"/>
                </a:cubicBezTo>
                <a:cubicBezTo>
                  <a:pt x="782665" y="363214"/>
                  <a:pt x="769777" y="328803"/>
                  <a:pt x="777584" y="352230"/>
                </a:cubicBezTo>
                <a:cubicBezTo>
                  <a:pt x="776632" y="356992"/>
                  <a:pt x="777301" y="362399"/>
                  <a:pt x="774727" y="366517"/>
                </a:cubicBezTo>
                <a:cubicBezTo>
                  <a:pt x="772203" y="370556"/>
                  <a:pt x="766396" y="371474"/>
                  <a:pt x="763297" y="375090"/>
                </a:cubicBezTo>
                <a:cubicBezTo>
                  <a:pt x="760525" y="378324"/>
                  <a:pt x="759487" y="382710"/>
                  <a:pt x="757582" y="386520"/>
                </a:cubicBezTo>
                <a:cubicBezTo>
                  <a:pt x="759487" y="393187"/>
                  <a:pt x="759729" y="400576"/>
                  <a:pt x="763297" y="406522"/>
                </a:cubicBezTo>
                <a:cubicBezTo>
                  <a:pt x="768739" y="415592"/>
                  <a:pt x="781173" y="416106"/>
                  <a:pt x="789014" y="420810"/>
                </a:cubicBezTo>
                <a:cubicBezTo>
                  <a:pt x="794244" y="423948"/>
                  <a:pt x="798806" y="428119"/>
                  <a:pt x="803302" y="432240"/>
                </a:cubicBezTo>
                <a:cubicBezTo>
                  <a:pt x="833210" y="459655"/>
                  <a:pt x="812735" y="445196"/>
                  <a:pt x="831877" y="457957"/>
                </a:cubicBezTo>
                <a:cubicBezTo>
                  <a:pt x="839734" y="468434"/>
                  <a:pt x="840212" y="471293"/>
                  <a:pt x="851879" y="477960"/>
                </a:cubicBezTo>
                <a:cubicBezTo>
                  <a:pt x="854494" y="479454"/>
                  <a:pt x="857542" y="480041"/>
                  <a:pt x="860452" y="480817"/>
                </a:cubicBezTo>
                <a:cubicBezTo>
                  <a:pt x="898544" y="490975"/>
                  <a:pt x="886374" y="488460"/>
                  <a:pt x="920459" y="492247"/>
                </a:cubicBezTo>
                <a:cubicBezTo>
                  <a:pt x="928079" y="495105"/>
                  <a:pt x="935944" y="497378"/>
                  <a:pt x="943319" y="500820"/>
                </a:cubicBezTo>
                <a:cubicBezTo>
                  <a:pt x="950278" y="504068"/>
                  <a:pt x="956782" y="508225"/>
                  <a:pt x="963322" y="512250"/>
                </a:cubicBezTo>
                <a:cubicBezTo>
                  <a:pt x="969172" y="515850"/>
                  <a:pt x="973803" y="522014"/>
                  <a:pt x="980467" y="523680"/>
                </a:cubicBezTo>
                <a:lnTo>
                  <a:pt x="991897" y="526537"/>
                </a:lnTo>
                <a:cubicBezTo>
                  <a:pt x="995707" y="528442"/>
                  <a:pt x="1001069" y="528640"/>
                  <a:pt x="1003327" y="532252"/>
                </a:cubicBezTo>
                <a:cubicBezTo>
                  <a:pt x="1006398" y="537165"/>
                  <a:pt x="1006489" y="543611"/>
                  <a:pt x="1006184" y="549397"/>
                </a:cubicBezTo>
                <a:cubicBezTo>
                  <a:pt x="1004301" y="585177"/>
                  <a:pt x="1006254" y="578831"/>
                  <a:pt x="991897" y="597975"/>
                </a:cubicBezTo>
                <a:cubicBezTo>
                  <a:pt x="994754" y="609405"/>
                  <a:pt x="996743" y="621088"/>
                  <a:pt x="1000469" y="632265"/>
                </a:cubicBezTo>
                <a:cubicBezTo>
                  <a:pt x="1001555" y="635523"/>
                  <a:pt x="1003526" y="638662"/>
                  <a:pt x="1006184" y="640837"/>
                </a:cubicBezTo>
                <a:cubicBezTo>
                  <a:pt x="1015524" y="648479"/>
                  <a:pt x="1027648" y="657990"/>
                  <a:pt x="1040474" y="660840"/>
                </a:cubicBezTo>
                <a:cubicBezTo>
                  <a:pt x="1046130" y="662097"/>
                  <a:pt x="1051904" y="662745"/>
                  <a:pt x="1057619" y="663697"/>
                </a:cubicBezTo>
                <a:cubicBezTo>
                  <a:pt x="1069049" y="661792"/>
                  <a:pt x="1080703" y="660931"/>
                  <a:pt x="1091909" y="657982"/>
                </a:cubicBezTo>
                <a:cubicBezTo>
                  <a:pt x="1098924" y="656136"/>
                  <a:pt x="1105177" y="652104"/>
                  <a:pt x="1111912" y="649410"/>
                </a:cubicBezTo>
                <a:cubicBezTo>
                  <a:pt x="1114709" y="648291"/>
                  <a:pt x="1117627" y="647505"/>
                  <a:pt x="1120484" y="646552"/>
                </a:cubicBezTo>
                <a:cubicBezTo>
                  <a:pt x="1125247" y="648457"/>
                  <a:pt x="1130085" y="650184"/>
                  <a:pt x="1134772" y="652267"/>
                </a:cubicBezTo>
                <a:cubicBezTo>
                  <a:pt x="1170825" y="668290"/>
                  <a:pt x="1118122" y="646750"/>
                  <a:pt x="1160489" y="663697"/>
                </a:cubicBezTo>
                <a:cubicBezTo>
                  <a:pt x="1167157" y="662745"/>
                  <a:pt x="1175729" y="665603"/>
                  <a:pt x="1180492" y="660840"/>
                </a:cubicBezTo>
                <a:cubicBezTo>
                  <a:pt x="1185255" y="656077"/>
                  <a:pt x="1182028" y="647442"/>
                  <a:pt x="1183349" y="640837"/>
                </a:cubicBezTo>
                <a:cubicBezTo>
                  <a:pt x="1185318" y="630994"/>
                  <a:pt x="1188717" y="627525"/>
                  <a:pt x="1197637" y="620835"/>
                </a:cubicBezTo>
                <a:cubicBezTo>
                  <a:pt x="1201045" y="618279"/>
                  <a:pt x="1205257" y="617025"/>
                  <a:pt x="1209067" y="615120"/>
                </a:cubicBezTo>
                <a:cubicBezTo>
                  <a:pt x="1214556" y="609631"/>
                  <a:pt x="1223809" y="598990"/>
                  <a:pt x="1231927" y="597975"/>
                </a:cubicBezTo>
                <a:cubicBezTo>
                  <a:pt x="1242366" y="596670"/>
                  <a:pt x="1252882" y="599880"/>
                  <a:pt x="1263359" y="600832"/>
                </a:cubicBezTo>
                <a:cubicBezTo>
                  <a:pt x="1265264" y="604642"/>
                  <a:pt x="1266961" y="608564"/>
                  <a:pt x="1269074" y="612262"/>
                </a:cubicBezTo>
                <a:cubicBezTo>
                  <a:pt x="1270778" y="615244"/>
                  <a:pt x="1273802" y="617545"/>
                  <a:pt x="1274789" y="620835"/>
                </a:cubicBezTo>
                <a:cubicBezTo>
                  <a:pt x="1276724" y="627286"/>
                  <a:pt x="1276694" y="634170"/>
                  <a:pt x="1277647" y="640837"/>
                </a:cubicBezTo>
                <a:cubicBezTo>
                  <a:pt x="1278599" y="655125"/>
                  <a:pt x="1278150" y="669575"/>
                  <a:pt x="1280504" y="683700"/>
                </a:cubicBezTo>
                <a:cubicBezTo>
                  <a:pt x="1281069" y="687087"/>
                  <a:pt x="1284575" y="689257"/>
                  <a:pt x="1286219" y="692272"/>
                </a:cubicBezTo>
                <a:cubicBezTo>
                  <a:pt x="1290299" y="699751"/>
                  <a:pt x="1292923" y="708043"/>
                  <a:pt x="1297649" y="715132"/>
                </a:cubicBezTo>
                <a:cubicBezTo>
                  <a:pt x="1308201" y="730960"/>
                  <a:pt x="1318364" y="747277"/>
                  <a:pt x="1331939" y="760852"/>
                </a:cubicBezTo>
                <a:cubicBezTo>
                  <a:pt x="1339559" y="768472"/>
                  <a:pt x="1346178" y="777246"/>
                  <a:pt x="1354799" y="783712"/>
                </a:cubicBezTo>
                <a:lnTo>
                  <a:pt x="1366229" y="792285"/>
                </a:lnTo>
                <a:cubicBezTo>
                  <a:pt x="1371398" y="812956"/>
                  <a:pt x="1366730" y="800572"/>
                  <a:pt x="1386232" y="826575"/>
                </a:cubicBezTo>
                <a:cubicBezTo>
                  <a:pt x="1390737" y="832582"/>
                  <a:pt x="1396945" y="841983"/>
                  <a:pt x="1403377" y="846577"/>
                </a:cubicBezTo>
                <a:cubicBezTo>
                  <a:pt x="1406843" y="849053"/>
                  <a:pt x="1410997" y="850387"/>
                  <a:pt x="1414807" y="852292"/>
                </a:cubicBezTo>
                <a:cubicBezTo>
                  <a:pt x="1420522" y="858007"/>
                  <a:pt x="1428950" y="861933"/>
                  <a:pt x="1431952" y="869437"/>
                </a:cubicBezTo>
                <a:cubicBezTo>
                  <a:pt x="1438942" y="886914"/>
                  <a:pt x="1434822" y="879457"/>
                  <a:pt x="1443382" y="892297"/>
                </a:cubicBezTo>
                <a:cubicBezTo>
                  <a:pt x="1445828" y="899637"/>
                  <a:pt x="1447663" y="904414"/>
                  <a:pt x="1449097" y="912300"/>
                </a:cubicBezTo>
                <a:cubicBezTo>
                  <a:pt x="1450302" y="918926"/>
                  <a:pt x="1450019" y="925851"/>
                  <a:pt x="1451954" y="932302"/>
                </a:cubicBezTo>
                <a:cubicBezTo>
                  <a:pt x="1452941" y="935592"/>
                  <a:pt x="1456133" y="937803"/>
                  <a:pt x="1457669" y="940875"/>
                </a:cubicBezTo>
                <a:cubicBezTo>
                  <a:pt x="1459016" y="943569"/>
                  <a:pt x="1459574" y="946590"/>
                  <a:pt x="1460527" y="949447"/>
                </a:cubicBezTo>
                <a:cubicBezTo>
                  <a:pt x="1452600" y="986436"/>
                  <a:pt x="1463222" y="987693"/>
                  <a:pt x="1434809" y="998025"/>
                </a:cubicBezTo>
                <a:cubicBezTo>
                  <a:pt x="1430245" y="999685"/>
                  <a:pt x="1425284" y="999930"/>
                  <a:pt x="1420522" y="1000882"/>
                </a:cubicBezTo>
                <a:cubicBezTo>
                  <a:pt x="1416712" y="997072"/>
                  <a:pt x="1413147" y="993000"/>
                  <a:pt x="1409092" y="989452"/>
                </a:cubicBezTo>
                <a:cubicBezTo>
                  <a:pt x="1405508" y="986316"/>
                  <a:pt x="1401030" y="984247"/>
                  <a:pt x="1397662" y="980880"/>
                </a:cubicBezTo>
                <a:cubicBezTo>
                  <a:pt x="1394294" y="977512"/>
                  <a:pt x="1392457" y="972818"/>
                  <a:pt x="1389089" y="969450"/>
                </a:cubicBezTo>
                <a:cubicBezTo>
                  <a:pt x="1386661" y="967022"/>
                  <a:pt x="1383124" y="965970"/>
                  <a:pt x="1380517" y="963735"/>
                </a:cubicBezTo>
                <a:cubicBezTo>
                  <a:pt x="1360912" y="946931"/>
                  <a:pt x="1376569" y="958389"/>
                  <a:pt x="1360514" y="940875"/>
                </a:cubicBezTo>
                <a:cubicBezTo>
                  <a:pt x="1350501" y="929952"/>
                  <a:pt x="1339560" y="919920"/>
                  <a:pt x="1329082" y="909442"/>
                </a:cubicBezTo>
                <a:cubicBezTo>
                  <a:pt x="1326224" y="906584"/>
                  <a:pt x="1322934" y="904103"/>
                  <a:pt x="1320509" y="900870"/>
                </a:cubicBezTo>
                <a:cubicBezTo>
                  <a:pt x="1299243" y="872515"/>
                  <a:pt x="1308648" y="885935"/>
                  <a:pt x="1291934" y="860865"/>
                </a:cubicBezTo>
                <a:lnTo>
                  <a:pt x="1286219" y="843720"/>
                </a:lnTo>
                <a:cubicBezTo>
                  <a:pt x="1284314" y="838005"/>
                  <a:pt x="1283198" y="831963"/>
                  <a:pt x="1280504" y="826575"/>
                </a:cubicBezTo>
                <a:cubicBezTo>
                  <a:pt x="1278599" y="822765"/>
                  <a:pt x="1277516" y="818417"/>
                  <a:pt x="1274789" y="815145"/>
                </a:cubicBezTo>
                <a:cubicBezTo>
                  <a:pt x="1272591" y="812507"/>
                  <a:pt x="1268824" y="811665"/>
                  <a:pt x="1266217" y="809430"/>
                </a:cubicBezTo>
                <a:cubicBezTo>
                  <a:pt x="1249854" y="795405"/>
                  <a:pt x="1260443" y="799399"/>
                  <a:pt x="1240499" y="789427"/>
                </a:cubicBezTo>
                <a:cubicBezTo>
                  <a:pt x="1233598" y="785977"/>
                  <a:pt x="1227811" y="786455"/>
                  <a:pt x="1220497" y="783712"/>
                </a:cubicBezTo>
                <a:cubicBezTo>
                  <a:pt x="1216509" y="782216"/>
                  <a:pt x="1212720" y="780189"/>
                  <a:pt x="1209067" y="777997"/>
                </a:cubicBezTo>
                <a:cubicBezTo>
                  <a:pt x="1203177" y="774463"/>
                  <a:pt x="1198065" y="769639"/>
                  <a:pt x="1191922" y="766567"/>
                </a:cubicBezTo>
                <a:cubicBezTo>
                  <a:pt x="1188112" y="764662"/>
                  <a:pt x="1183818" y="763513"/>
                  <a:pt x="1180492" y="760852"/>
                </a:cubicBezTo>
                <a:cubicBezTo>
                  <a:pt x="1174181" y="755803"/>
                  <a:pt x="1169813" y="748556"/>
                  <a:pt x="1163347" y="743707"/>
                </a:cubicBezTo>
                <a:lnTo>
                  <a:pt x="1151917" y="735135"/>
                </a:lnTo>
                <a:cubicBezTo>
                  <a:pt x="1150012" y="731325"/>
                  <a:pt x="1149214" y="726717"/>
                  <a:pt x="1146202" y="723705"/>
                </a:cubicBezTo>
                <a:cubicBezTo>
                  <a:pt x="1139741" y="717244"/>
                  <a:pt x="1116663" y="723468"/>
                  <a:pt x="1114769" y="723705"/>
                </a:cubicBezTo>
                <a:cubicBezTo>
                  <a:pt x="1109054" y="727515"/>
                  <a:pt x="1104140" y="732963"/>
                  <a:pt x="1097624" y="735135"/>
                </a:cubicBezTo>
                <a:cubicBezTo>
                  <a:pt x="1086390" y="738879"/>
                  <a:pt x="1076414" y="741755"/>
                  <a:pt x="1066192" y="749422"/>
                </a:cubicBezTo>
                <a:cubicBezTo>
                  <a:pt x="1062382" y="752280"/>
                  <a:pt x="1058130" y="754627"/>
                  <a:pt x="1054762" y="757995"/>
                </a:cubicBezTo>
                <a:cubicBezTo>
                  <a:pt x="1051445" y="761312"/>
                  <a:pt x="1044677" y="774410"/>
                  <a:pt x="1043332" y="777997"/>
                </a:cubicBezTo>
                <a:cubicBezTo>
                  <a:pt x="1041953" y="781674"/>
                  <a:pt x="1041716" y="785701"/>
                  <a:pt x="1040474" y="789427"/>
                </a:cubicBezTo>
                <a:cubicBezTo>
                  <a:pt x="1034431" y="807555"/>
                  <a:pt x="1035917" y="798236"/>
                  <a:pt x="1031902" y="812287"/>
                </a:cubicBezTo>
                <a:cubicBezTo>
                  <a:pt x="1030684" y="816552"/>
                  <a:pt x="1028468" y="827728"/>
                  <a:pt x="1026187" y="832290"/>
                </a:cubicBezTo>
                <a:cubicBezTo>
                  <a:pt x="1024651" y="835362"/>
                  <a:pt x="1022377" y="838005"/>
                  <a:pt x="1020472" y="840862"/>
                </a:cubicBezTo>
                <a:cubicBezTo>
                  <a:pt x="1022377" y="856102"/>
                  <a:pt x="1022146" y="871765"/>
                  <a:pt x="1026187" y="886582"/>
                </a:cubicBezTo>
                <a:cubicBezTo>
                  <a:pt x="1027994" y="893209"/>
                  <a:pt x="1033496" y="898232"/>
                  <a:pt x="1037617" y="903727"/>
                </a:cubicBezTo>
                <a:cubicBezTo>
                  <a:pt x="1040474" y="907537"/>
                  <a:pt x="1043421" y="911282"/>
                  <a:pt x="1046189" y="915157"/>
                </a:cubicBezTo>
                <a:cubicBezTo>
                  <a:pt x="1048185" y="917952"/>
                  <a:pt x="1049475" y="921301"/>
                  <a:pt x="1051904" y="923730"/>
                </a:cubicBezTo>
                <a:cubicBezTo>
                  <a:pt x="1054333" y="926159"/>
                  <a:pt x="1057619" y="927540"/>
                  <a:pt x="1060477" y="929445"/>
                </a:cubicBezTo>
                <a:cubicBezTo>
                  <a:pt x="1068682" y="940386"/>
                  <a:pt x="1069533" y="940101"/>
                  <a:pt x="1074764" y="952305"/>
                </a:cubicBezTo>
                <a:cubicBezTo>
                  <a:pt x="1077704" y="959164"/>
                  <a:pt x="1078404" y="965046"/>
                  <a:pt x="1080479" y="972307"/>
                </a:cubicBezTo>
                <a:cubicBezTo>
                  <a:pt x="1081307" y="975203"/>
                  <a:pt x="1082384" y="978022"/>
                  <a:pt x="1083337" y="980880"/>
                </a:cubicBezTo>
                <a:cubicBezTo>
                  <a:pt x="1082384" y="989452"/>
                  <a:pt x="1084336" y="998883"/>
                  <a:pt x="1080479" y="1006597"/>
                </a:cubicBezTo>
                <a:cubicBezTo>
                  <a:pt x="1077152" y="1013251"/>
                  <a:pt x="1069760" y="1017136"/>
                  <a:pt x="1063334" y="1020885"/>
                </a:cubicBezTo>
                <a:cubicBezTo>
                  <a:pt x="1058131" y="1023920"/>
                  <a:pt x="1046189" y="1026600"/>
                  <a:pt x="1046189" y="1026600"/>
                </a:cubicBezTo>
                <a:cubicBezTo>
                  <a:pt x="1034152" y="1022587"/>
                  <a:pt x="1021553" y="1020893"/>
                  <a:pt x="1011899" y="1012312"/>
                </a:cubicBezTo>
                <a:cubicBezTo>
                  <a:pt x="1005858" y="1006943"/>
                  <a:pt x="999603" y="1001633"/>
                  <a:pt x="994754" y="995167"/>
                </a:cubicBezTo>
                <a:cubicBezTo>
                  <a:pt x="991897" y="991357"/>
                  <a:pt x="989550" y="987105"/>
                  <a:pt x="986182" y="983737"/>
                </a:cubicBezTo>
                <a:cubicBezTo>
                  <a:pt x="983753" y="981308"/>
                  <a:pt x="980467" y="979927"/>
                  <a:pt x="977609" y="978022"/>
                </a:cubicBezTo>
                <a:cubicBezTo>
                  <a:pt x="974752" y="974212"/>
                  <a:pt x="972405" y="969960"/>
                  <a:pt x="969037" y="966592"/>
                </a:cubicBezTo>
                <a:cubicBezTo>
                  <a:pt x="965669" y="963224"/>
                  <a:pt x="961646" y="960544"/>
                  <a:pt x="957607" y="958020"/>
                </a:cubicBezTo>
                <a:cubicBezTo>
                  <a:pt x="952788" y="955009"/>
                  <a:pt x="943637" y="950788"/>
                  <a:pt x="937604" y="949447"/>
                </a:cubicBezTo>
                <a:cubicBezTo>
                  <a:pt x="931948" y="948190"/>
                  <a:pt x="926174" y="947542"/>
                  <a:pt x="920459" y="946590"/>
                </a:cubicBezTo>
                <a:cubicBezTo>
                  <a:pt x="898625" y="952048"/>
                  <a:pt x="918909" y="944895"/>
                  <a:pt x="897599" y="960877"/>
                </a:cubicBezTo>
                <a:cubicBezTo>
                  <a:pt x="888996" y="967330"/>
                  <a:pt x="882171" y="967392"/>
                  <a:pt x="871882" y="969450"/>
                </a:cubicBezTo>
                <a:cubicBezTo>
                  <a:pt x="859499" y="968497"/>
                  <a:pt x="846858" y="969286"/>
                  <a:pt x="834734" y="966592"/>
                </a:cubicBezTo>
                <a:cubicBezTo>
                  <a:pt x="829312" y="965387"/>
                  <a:pt x="825323" y="960679"/>
                  <a:pt x="820447" y="958020"/>
                </a:cubicBezTo>
                <a:cubicBezTo>
                  <a:pt x="814838" y="954960"/>
                  <a:pt x="808414" y="953281"/>
                  <a:pt x="803302" y="949447"/>
                </a:cubicBezTo>
                <a:cubicBezTo>
                  <a:pt x="773370" y="926997"/>
                  <a:pt x="799703" y="935011"/>
                  <a:pt x="771869" y="929445"/>
                </a:cubicBezTo>
                <a:cubicBezTo>
                  <a:pt x="748689" y="917855"/>
                  <a:pt x="766558" y="924993"/>
                  <a:pt x="723292" y="920872"/>
                </a:cubicBezTo>
                <a:cubicBezTo>
                  <a:pt x="715647" y="920144"/>
                  <a:pt x="708069" y="918819"/>
                  <a:pt x="700432" y="918015"/>
                </a:cubicBezTo>
                <a:cubicBezTo>
                  <a:pt x="689969" y="916914"/>
                  <a:pt x="679477" y="916110"/>
                  <a:pt x="668999" y="915157"/>
                </a:cubicBezTo>
                <a:cubicBezTo>
                  <a:pt x="656262" y="911973"/>
                  <a:pt x="664237" y="902298"/>
                  <a:pt x="660427" y="898012"/>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447A03A-AA44-CF7D-FDDA-886E6630740A}"/>
              </a:ext>
            </a:extLst>
          </p:cNvPr>
          <p:cNvSpPr/>
          <p:nvPr/>
        </p:nvSpPr>
        <p:spPr>
          <a:xfrm>
            <a:off x="12021338" y="4833578"/>
            <a:ext cx="500402" cy="654367"/>
          </a:xfrm>
          <a:custGeom>
            <a:avLst/>
            <a:gdLst>
              <a:gd name="csX0" fmla="*/ 328840 w 500402"/>
              <a:gd name="csY0" fmla="*/ 642937 h 654367"/>
              <a:gd name="csX1" fmla="*/ 314553 w 500402"/>
              <a:gd name="csY1" fmla="*/ 620077 h 654367"/>
              <a:gd name="csX2" fmla="*/ 303123 w 500402"/>
              <a:gd name="csY2" fmla="*/ 617220 h 654367"/>
              <a:gd name="csX3" fmla="*/ 291693 w 500402"/>
              <a:gd name="csY3" fmla="*/ 608647 h 654367"/>
              <a:gd name="csX4" fmla="*/ 283120 w 500402"/>
              <a:gd name="csY4" fmla="*/ 602932 h 654367"/>
              <a:gd name="csX5" fmla="*/ 280263 w 500402"/>
              <a:gd name="csY5" fmla="*/ 594360 h 654367"/>
              <a:gd name="csX6" fmla="*/ 274548 w 500402"/>
              <a:gd name="csY6" fmla="*/ 522922 h 654367"/>
              <a:gd name="csX7" fmla="*/ 263118 w 500402"/>
              <a:gd name="csY7" fmla="*/ 517207 h 654367"/>
              <a:gd name="csX8" fmla="*/ 257403 w 500402"/>
              <a:gd name="csY8" fmla="*/ 502920 h 654367"/>
              <a:gd name="csX9" fmla="*/ 265975 w 500402"/>
              <a:gd name="csY9" fmla="*/ 460057 h 654367"/>
              <a:gd name="csX10" fmla="*/ 274548 w 500402"/>
              <a:gd name="csY10" fmla="*/ 451485 h 654367"/>
              <a:gd name="csX11" fmla="*/ 277405 w 500402"/>
              <a:gd name="csY11" fmla="*/ 440055 h 654367"/>
              <a:gd name="csX12" fmla="*/ 271690 w 500402"/>
              <a:gd name="csY12" fmla="*/ 411480 h 654367"/>
              <a:gd name="csX13" fmla="*/ 274548 w 500402"/>
              <a:gd name="csY13" fmla="*/ 351472 h 654367"/>
              <a:gd name="csX14" fmla="*/ 277405 w 500402"/>
              <a:gd name="csY14" fmla="*/ 337185 h 654367"/>
              <a:gd name="csX15" fmla="*/ 280263 w 500402"/>
              <a:gd name="csY15" fmla="*/ 297180 h 654367"/>
              <a:gd name="csX16" fmla="*/ 268833 w 500402"/>
              <a:gd name="csY16" fmla="*/ 262890 h 654367"/>
              <a:gd name="csX17" fmla="*/ 265975 w 500402"/>
              <a:gd name="csY17" fmla="*/ 254317 h 654367"/>
              <a:gd name="csX18" fmla="*/ 257403 w 500402"/>
              <a:gd name="csY18" fmla="*/ 251460 h 654367"/>
              <a:gd name="csX19" fmla="*/ 234543 w 500402"/>
              <a:gd name="csY19" fmla="*/ 245745 h 654367"/>
              <a:gd name="csX20" fmla="*/ 225970 w 500402"/>
              <a:gd name="csY20" fmla="*/ 237172 h 654367"/>
              <a:gd name="csX21" fmla="*/ 214540 w 500402"/>
              <a:gd name="csY21" fmla="*/ 234315 h 654367"/>
              <a:gd name="csX22" fmla="*/ 205968 w 500402"/>
              <a:gd name="csY22" fmla="*/ 231457 h 654367"/>
              <a:gd name="csX23" fmla="*/ 185965 w 500402"/>
              <a:gd name="csY23" fmla="*/ 222885 h 654367"/>
              <a:gd name="csX24" fmla="*/ 163105 w 500402"/>
              <a:gd name="csY24" fmla="*/ 202882 h 654367"/>
              <a:gd name="csX25" fmla="*/ 160248 w 500402"/>
              <a:gd name="csY25" fmla="*/ 191452 h 654367"/>
              <a:gd name="csX26" fmla="*/ 165963 w 500402"/>
              <a:gd name="csY26" fmla="*/ 174307 h 654367"/>
              <a:gd name="csX27" fmla="*/ 174535 w 500402"/>
              <a:gd name="csY27" fmla="*/ 171450 h 654367"/>
              <a:gd name="csX28" fmla="*/ 194538 w 500402"/>
              <a:gd name="csY28" fmla="*/ 180022 h 654367"/>
              <a:gd name="csX29" fmla="*/ 220255 w 500402"/>
              <a:gd name="csY29" fmla="*/ 197167 h 654367"/>
              <a:gd name="csX30" fmla="*/ 240258 w 500402"/>
              <a:gd name="csY30" fmla="*/ 208597 h 654367"/>
              <a:gd name="csX31" fmla="*/ 254545 w 500402"/>
              <a:gd name="csY31" fmla="*/ 220027 h 654367"/>
              <a:gd name="csX32" fmla="*/ 265975 w 500402"/>
              <a:gd name="csY32" fmla="*/ 222885 h 654367"/>
              <a:gd name="csX33" fmla="*/ 274548 w 500402"/>
              <a:gd name="csY33" fmla="*/ 225742 h 654367"/>
              <a:gd name="csX34" fmla="*/ 283120 w 500402"/>
              <a:gd name="csY34" fmla="*/ 231457 h 654367"/>
              <a:gd name="csX35" fmla="*/ 297408 w 500402"/>
              <a:gd name="csY35" fmla="*/ 254317 h 654367"/>
              <a:gd name="csX36" fmla="*/ 305980 w 500402"/>
              <a:gd name="csY36" fmla="*/ 265747 h 654367"/>
              <a:gd name="csX37" fmla="*/ 308838 w 500402"/>
              <a:gd name="csY37" fmla="*/ 274320 h 654367"/>
              <a:gd name="csX38" fmla="*/ 314553 w 500402"/>
              <a:gd name="csY38" fmla="*/ 288607 h 654367"/>
              <a:gd name="csX39" fmla="*/ 317410 w 500402"/>
              <a:gd name="csY39" fmla="*/ 302895 h 654367"/>
              <a:gd name="csX40" fmla="*/ 320268 w 500402"/>
              <a:gd name="csY40" fmla="*/ 314325 h 654367"/>
              <a:gd name="csX41" fmla="*/ 325983 w 500402"/>
              <a:gd name="csY41" fmla="*/ 331470 h 654367"/>
              <a:gd name="csX42" fmla="*/ 323125 w 500402"/>
              <a:gd name="csY42" fmla="*/ 340042 h 654367"/>
              <a:gd name="csX43" fmla="*/ 314553 w 500402"/>
              <a:gd name="csY43" fmla="*/ 351472 h 654367"/>
              <a:gd name="csX44" fmla="*/ 320268 w 500402"/>
              <a:gd name="csY44" fmla="*/ 371475 h 654367"/>
              <a:gd name="csX45" fmla="*/ 348843 w 500402"/>
              <a:gd name="csY45" fmla="*/ 365760 h 654367"/>
              <a:gd name="csX46" fmla="*/ 357415 w 500402"/>
              <a:gd name="csY46" fmla="*/ 351472 h 654367"/>
              <a:gd name="csX47" fmla="*/ 365988 w 500402"/>
              <a:gd name="csY47" fmla="*/ 342900 h 654367"/>
              <a:gd name="csX48" fmla="*/ 368845 w 500402"/>
              <a:gd name="csY48" fmla="*/ 334327 h 654367"/>
              <a:gd name="csX49" fmla="*/ 388848 w 500402"/>
              <a:gd name="csY49" fmla="*/ 325755 h 654367"/>
              <a:gd name="csX50" fmla="*/ 400278 w 500402"/>
              <a:gd name="csY50" fmla="*/ 320040 h 654367"/>
              <a:gd name="csX51" fmla="*/ 425995 w 500402"/>
              <a:gd name="csY51" fmla="*/ 311467 h 654367"/>
              <a:gd name="csX52" fmla="*/ 443140 w 500402"/>
              <a:gd name="csY52" fmla="*/ 285750 h 654367"/>
              <a:gd name="csX53" fmla="*/ 457428 w 500402"/>
              <a:gd name="csY53" fmla="*/ 254317 h 654367"/>
              <a:gd name="csX54" fmla="*/ 466000 w 500402"/>
              <a:gd name="csY54" fmla="*/ 251460 h 654367"/>
              <a:gd name="csX55" fmla="*/ 474573 w 500402"/>
              <a:gd name="csY55" fmla="*/ 242887 h 654367"/>
              <a:gd name="csX56" fmla="*/ 480288 w 500402"/>
              <a:gd name="csY56" fmla="*/ 234315 h 654367"/>
              <a:gd name="csX57" fmla="*/ 494575 w 500402"/>
              <a:gd name="csY57" fmla="*/ 228600 h 654367"/>
              <a:gd name="csX58" fmla="*/ 500290 w 500402"/>
              <a:gd name="csY58" fmla="*/ 205740 h 654367"/>
              <a:gd name="csX59" fmla="*/ 491718 w 500402"/>
              <a:gd name="csY59" fmla="*/ 194310 h 654367"/>
              <a:gd name="csX60" fmla="*/ 477430 w 500402"/>
              <a:gd name="csY60" fmla="*/ 180022 h 654367"/>
              <a:gd name="csX61" fmla="*/ 471715 w 500402"/>
              <a:gd name="csY61" fmla="*/ 171450 h 654367"/>
              <a:gd name="csX62" fmla="*/ 466000 w 500402"/>
              <a:gd name="csY62" fmla="*/ 148590 h 654367"/>
              <a:gd name="csX63" fmla="*/ 463143 w 500402"/>
              <a:gd name="csY63" fmla="*/ 114300 h 654367"/>
              <a:gd name="csX64" fmla="*/ 457428 w 500402"/>
              <a:gd name="csY64" fmla="*/ 105727 h 654367"/>
              <a:gd name="csX65" fmla="*/ 443140 w 500402"/>
              <a:gd name="csY65" fmla="*/ 85725 h 654367"/>
              <a:gd name="csX66" fmla="*/ 440283 w 500402"/>
              <a:gd name="csY66" fmla="*/ 74295 h 654367"/>
              <a:gd name="csX67" fmla="*/ 437425 w 500402"/>
              <a:gd name="csY67" fmla="*/ 51435 h 654367"/>
              <a:gd name="csX68" fmla="*/ 428853 w 500402"/>
              <a:gd name="csY68" fmla="*/ 45720 h 654367"/>
              <a:gd name="csX69" fmla="*/ 403135 w 500402"/>
              <a:gd name="csY69" fmla="*/ 37147 h 654367"/>
              <a:gd name="csX70" fmla="*/ 354558 w 500402"/>
              <a:gd name="csY70" fmla="*/ 28575 h 654367"/>
              <a:gd name="csX71" fmla="*/ 334555 w 500402"/>
              <a:gd name="csY71" fmla="*/ 22860 h 654367"/>
              <a:gd name="csX72" fmla="*/ 305980 w 500402"/>
              <a:gd name="csY72" fmla="*/ 20002 h 654367"/>
              <a:gd name="csX73" fmla="*/ 288835 w 500402"/>
              <a:gd name="csY73" fmla="*/ 14287 h 654367"/>
              <a:gd name="csX74" fmla="*/ 265975 w 500402"/>
              <a:gd name="csY74" fmla="*/ 8572 h 654367"/>
              <a:gd name="csX75" fmla="*/ 248830 w 500402"/>
              <a:gd name="csY75" fmla="*/ 0 h 654367"/>
              <a:gd name="csX76" fmla="*/ 237400 w 500402"/>
              <a:gd name="csY76" fmla="*/ 5715 h 654367"/>
              <a:gd name="csX77" fmla="*/ 228828 w 500402"/>
              <a:gd name="csY77" fmla="*/ 14287 h 654367"/>
              <a:gd name="csX78" fmla="*/ 220255 w 500402"/>
              <a:gd name="csY78" fmla="*/ 34290 h 654367"/>
              <a:gd name="csX79" fmla="*/ 211683 w 500402"/>
              <a:gd name="csY79" fmla="*/ 68580 h 654367"/>
              <a:gd name="csX80" fmla="*/ 191680 w 500402"/>
              <a:gd name="csY80" fmla="*/ 94297 h 654367"/>
              <a:gd name="csX81" fmla="*/ 188823 w 500402"/>
              <a:gd name="csY81" fmla="*/ 102870 h 654367"/>
              <a:gd name="csX82" fmla="*/ 185965 w 500402"/>
              <a:gd name="csY82" fmla="*/ 117157 h 654367"/>
              <a:gd name="csX83" fmla="*/ 177393 w 500402"/>
              <a:gd name="csY83" fmla="*/ 125730 h 654367"/>
              <a:gd name="csX84" fmla="*/ 151675 w 500402"/>
              <a:gd name="csY84" fmla="*/ 122872 h 654367"/>
              <a:gd name="csX85" fmla="*/ 134530 w 500402"/>
              <a:gd name="csY85" fmla="*/ 111442 h 654367"/>
              <a:gd name="csX86" fmla="*/ 105955 w 500402"/>
              <a:gd name="csY86" fmla="*/ 114300 h 654367"/>
              <a:gd name="csX87" fmla="*/ 83095 w 500402"/>
              <a:gd name="csY87" fmla="*/ 122872 h 654367"/>
              <a:gd name="csX88" fmla="*/ 77380 w 500402"/>
              <a:gd name="csY88" fmla="*/ 131445 h 654367"/>
              <a:gd name="csX89" fmla="*/ 65950 w 500402"/>
              <a:gd name="csY89" fmla="*/ 154305 h 654367"/>
              <a:gd name="csX90" fmla="*/ 63093 w 500402"/>
              <a:gd name="csY90" fmla="*/ 162877 h 654367"/>
              <a:gd name="csX91" fmla="*/ 54520 w 500402"/>
              <a:gd name="csY91" fmla="*/ 171450 h 654367"/>
              <a:gd name="csX92" fmla="*/ 45948 w 500402"/>
              <a:gd name="csY92" fmla="*/ 182880 h 654367"/>
              <a:gd name="csX93" fmla="*/ 17373 w 500402"/>
              <a:gd name="csY93" fmla="*/ 191452 h 654367"/>
              <a:gd name="csX94" fmla="*/ 5943 w 500402"/>
              <a:gd name="csY94" fmla="*/ 202882 h 654367"/>
              <a:gd name="csX95" fmla="*/ 228 w 500402"/>
              <a:gd name="csY95" fmla="*/ 214312 h 654367"/>
              <a:gd name="csX96" fmla="*/ 3085 w 500402"/>
              <a:gd name="csY96" fmla="*/ 231457 h 654367"/>
              <a:gd name="csX97" fmla="*/ 14515 w 500402"/>
              <a:gd name="csY97" fmla="*/ 237172 h 654367"/>
              <a:gd name="csX98" fmla="*/ 23088 w 500402"/>
              <a:gd name="csY98" fmla="*/ 242887 h 654367"/>
              <a:gd name="csX99" fmla="*/ 43090 w 500402"/>
              <a:gd name="csY99" fmla="*/ 248602 h 654367"/>
              <a:gd name="csX100" fmla="*/ 65950 w 500402"/>
              <a:gd name="csY100" fmla="*/ 260032 h 654367"/>
              <a:gd name="csX101" fmla="*/ 83095 w 500402"/>
              <a:gd name="csY101" fmla="*/ 262890 h 654367"/>
              <a:gd name="csX102" fmla="*/ 94525 w 500402"/>
              <a:gd name="csY102" fmla="*/ 265747 h 654367"/>
              <a:gd name="csX103" fmla="*/ 111670 w 500402"/>
              <a:gd name="csY103" fmla="*/ 271462 h 654367"/>
              <a:gd name="csX104" fmla="*/ 120243 w 500402"/>
              <a:gd name="csY104" fmla="*/ 274320 h 654367"/>
              <a:gd name="csX105" fmla="*/ 131673 w 500402"/>
              <a:gd name="csY105" fmla="*/ 280035 h 654367"/>
              <a:gd name="csX106" fmla="*/ 154533 w 500402"/>
              <a:gd name="csY106" fmla="*/ 282892 h 654367"/>
              <a:gd name="csX107" fmla="*/ 163105 w 500402"/>
              <a:gd name="csY107" fmla="*/ 294322 h 654367"/>
              <a:gd name="csX108" fmla="*/ 163105 w 500402"/>
              <a:gd name="csY108" fmla="*/ 331470 h 654367"/>
              <a:gd name="csX109" fmla="*/ 165963 w 500402"/>
              <a:gd name="csY109" fmla="*/ 368617 h 654367"/>
              <a:gd name="csX110" fmla="*/ 168820 w 500402"/>
              <a:gd name="csY110" fmla="*/ 380047 h 654367"/>
              <a:gd name="csX111" fmla="*/ 160248 w 500402"/>
              <a:gd name="csY111" fmla="*/ 425767 h 654367"/>
              <a:gd name="csX112" fmla="*/ 148818 w 500402"/>
              <a:gd name="csY112" fmla="*/ 451485 h 654367"/>
              <a:gd name="csX113" fmla="*/ 145960 w 500402"/>
              <a:gd name="csY113" fmla="*/ 462915 h 654367"/>
              <a:gd name="csX114" fmla="*/ 143103 w 500402"/>
              <a:gd name="csY114" fmla="*/ 500062 h 654367"/>
              <a:gd name="csX115" fmla="*/ 140245 w 500402"/>
              <a:gd name="csY115" fmla="*/ 517207 h 654367"/>
              <a:gd name="csX116" fmla="*/ 131673 w 500402"/>
              <a:gd name="csY116" fmla="*/ 525780 h 654367"/>
              <a:gd name="csX117" fmla="*/ 128815 w 500402"/>
              <a:gd name="csY117" fmla="*/ 542925 h 654367"/>
              <a:gd name="csX118" fmla="*/ 125958 w 500402"/>
              <a:gd name="csY118" fmla="*/ 554355 h 654367"/>
              <a:gd name="csX119" fmla="*/ 128815 w 500402"/>
              <a:gd name="csY119" fmla="*/ 600075 h 654367"/>
              <a:gd name="csX120" fmla="*/ 140245 w 500402"/>
              <a:gd name="csY120" fmla="*/ 620077 h 654367"/>
              <a:gd name="csX121" fmla="*/ 154533 w 500402"/>
              <a:gd name="csY121" fmla="*/ 622935 h 654367"/>
              <a:gd name="csX122" fmla="*/ 168820 w 500402"/>
              <a:gd name="csY122" fmla="*/ 628650 h 654367"/>
              <a:gd name="csX123" fmla="*/ 174535 w 500402"/>
              <a:gd name="csY123" fmla="*/ 637222 h 654367"/>
              <a:gd name="csX124" fmla="*/ 183108 w 500402"/>
              <a:gd name="csY124" fmla="*/ 642937 h 654367"/>
              <a:gd name="csX125" fmla="*/ 194538 w 500402"/>
              <a:gd name="csY125" fmla="*/ 645795 h 654367"/>
              <a:gd name="csX126" fmla="*/ 251688 w 500402"/>
              <a:gd name="csY126" fmla="*/ 651510 h 654367"/>
              <a:gd name="csX127" fmla="*/ 260260 w 500402"/>
              <a:gd name="csY127" fmla="*/ 654367 h 654367"/>
              <a:gd name="csX128" fmla="*/ 305980 w 500402"/>
              <a:gd name="csY128" fmla="*/ 648652 h 654367"/>
              <a:gd name="csX129" fmla="*/ 311695 w 500402"/>
              <a:gd name="csY129" fmla="*/ 640080 h 654367"/>
              <a:gd name="csX130" fmla="*/ 314553 w 500402"/>
              <a:gd name="csY130" fmla="*/ 631507 h 654367"/>
              <a:gd name="csX131" fmla="*/ 328840 w 500402"/>
              <a:gd name="csY131" fmla="*/ 642937 h 6543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Lst>
            <a:rect l="l" t="t" r="r" b="b"/>
            <a:pathLst>
              <a:path w="500402" h="654367">
                <a:moveTo>
                  <a:pt x="328840" y="642937"/>
                </a:moveTo>
                <a:cubicBezTo>
                  <a:pt x="328840" y="641032"/>
                  <a:pt x="324040" y="625498"/>
                  <a:pt x="314553" y="620077"/>
                </a:cubicBezTo>
                <a:cubicBezTo>
                  <a:pt x="311143" y="618129"/>
                  <a:pt x="306933" y="618172"/>
                  <a:pt x="303123" y="617220"/>
                </a:cubicBezTo>
                <a:cubicBezTo>
                  <a:pt x="299313" y="614362"/>
                  <a:pt x="295568" y="611415"/>
                  <a:pt x="291693" y="608647"/>
                </a:cubicBezTo>
                <a:cubicBezTo>
                  <a:pt x="288898" y="606651"/>
                  <a:pt x="285266" y="605614"/>
                  <a:pt x="283120" y="602932"/>
                </a:cubicBezTo>
                <a:cubicBezTo>
                  <a:pt x="281238" y="600580"/>
                  <a:pt x="281215" y="597217"/>
                  <a:pt x="280263" y="594360"/>
                </a:cubicBezTo>
                <a:cubicBezTo>
                  <a:pt x="278358" y="570547"/>
                  <a:pt x="279730" y="546242"/>
                  <a:pt x="274548" y="522922"/>
                </a:cubicBezTo>
                <a:cubicBezTo>
                  <a:pt x="273624" y="518764"/>
                  <a:pt x="265890" y="520441"/>
                  <a:pt x="263118" y="517207"/>
                </a:cubicBezTo>
                <a:cubicBezTo>
                  <a:pt x="259780" y="513313"/>
                  <a:pt x="259308" y="507682"/>
                  <a:pt x="257403" y="502920"/>
                </a:cubicBezTo>
                <a:cubicBezTo>
                  <a:pt x="259037" y="484940"/>
                  <a:pt x="256206" y="473733"/>
                  <a:pt x="265975" y="460057"/>
                </a:cubicBezTo>
                <a:cubicBezTo>
                  <a:pt x="268324" y="456769"/>
                  <a:pt x="271690" y="454342"/>
                  <a:pt x="274548" y="451485"/>
                </a:cubicBezTo>
                <a:cubicBezTo>
                  <a:pt x="275500" y="447675"/>
                  <a:pt x="277405" y="443982"/>
                  <a:pt x="277405" y="440055"/>
                </a:cubicBezTo>
                <a:cubicBezTo>
                  <a:pt x="277405" y="426917"/>
                  <a:pt x="275210" y="422038"/>
                  <a:pt x="271690" y="411480"/>
                </a:cubicBezTo>
                <a:cubicBezTo>
                  <a:pt x="272643" y="391477"/>
                  <a:pt x="273012" y="371438"/>
                  <a:pt x="274548" y="351472"/>
                </a:cubicBezTo>
                <a:cubicBezTo>
                  <a:pt x="274920" y="346630"/>
                  <a:pt x="276897" y="342015"/>
                  <a:pt x="277405" y="337185"/>
                </a:cubicBezTo>
                <a:cubicBezTo>
                  <a:pt x="278805" y="323889"/>
                  <a:pt x="279310" y="310515"/>
                  <a:pt x="280263" y="297180"/>
                </a:cubicBezTo>
                <a:cubicBezTo>
                  <a:pt x="274871" y="248656"/>
                  <a:pt x="284482" y="286364"/>
                  <a:pt x="268833" y="262890"/>
                </a:cubicBezTo>
                <a:cubicBezTo>
                  <a:pt x="267162" y="260384"/>
                  <a:pt x="268105" y="256447"/>
                  <a:pt x="265975" y="254317"/>
                </a:cubicBezTo>
                <a:cubicBezTo>
                  <a:pt x="263845" y="252187"/>
                  <a:pt x="260309" y="252252"/>
                  <a:pt x="257403" y="251460"/>
                </a:cubicBezTo>
                <a:cubicBezTo>
                  <a:pt x="249825" y="249393"/>
                  <a:pt x="234543" y="245745"/>
                  <a:pt x="234543" y="245745"/>
                </a:cubicBezTo>
                <a:cubicBezTo>
                  <a:pt x="231685" y="242887"/>
                  <a:pt x="229479" y="239177"/>
                  <a:pt x="225970" y="237172"/>
                </a:cubicBezTo>
                <a:cubicBezTo>
                  <a:pt x="222560" y="235224"/>
                  <a:pt x="218316" y="235394"/>
                  <a:pt x="214540" y="234315"/>
                </a:cubicBezTo>
                <a:cubicBezTo>
                  <a:pt x="211644" y="233488"/>
                  <a:pt x="208662" y="232804"/>
                  <a:pt x="205968" y="231457"/>
                </a:cubicBezTo>
                <a:cubicBezTo>
                  <a:pt x="186239" y="221592"/>
                  <a:pt x="209747" y="228829"/>
                  <a:pt x="185965" y="222885"/>
                </a:cubicBezTo>
                <a:cubicBezTo>
                  <a:pt x="179458" y="218004"/>
                  <a:pt x="167456" y="209845"/>
                  <a:pt x="163105" y="202882"/>
                </a:cubicBezTo>
                <a:cubicBezTo>
                  <a:pt x="161024" y="199552"/>
                  <a:pt x="161200" y="195262"/>
                  <a:pt x="160248" y="191452"/>
                </a:cubicBezTo>
                <a:cubicBezTo>
                  <a:pt x="162153" y="185737"/>
                  <a:pt x="162462" y="179209"/>
                  <a:pt x="165963" y="174307"/>
                </a:cubicBezTo>
                <a:cubicBezTo>
                  <a:pt x="167714" y="171856"/>
                  <a:pt x="171523" y="171450"/>
                  <a:pt x="174535" y="171450"/>
                </a:cubicBezTo>
                <a:cubicBezTo>
                  <a:pt x="178445" y="171450"/>
                  <a:pt x="192722" y="178905"/>
                  <a:pt x="194538" y="180022"/>
                </a:cubicBezTo>
                <a:cubicBezTo>
                  <a:pt x="203312" y="185422"/>
                  <a:pt x="211040" y="192559"/>
                  <a:pt x="220255" y="197167"/>
                </a:cubicBezTo>
                <a:cubicBezTo>
                  <a:pt x="229745" y="201912"/>
                  <a:pt x="232182" y="202540"/>
                  <a:pt x="240258" y="208597"/>
                </a:cubicBezTo>
                <a:cubicBezTo>
                  <a:pt x="245137" y="212256"/>
                  <a:pt x="249214" y="217065"/>
                  <a:pt x="254545" y="220027"/>
                </a:cubicBezTo>
                <a:cubicBezTo>
                  <a:pt x="257978" y="221934"/>
                  <a:pt x="262199" y="221806"/>
                  <a:pt x="265975" y="222885"/>
                </a:cubicBezTo>
                <a:cubicBezTo>
                  <a:pt x="268871" y="223712"/>
                  <a:pt x="271690" y="224790"/>
                  <a:pt x="274548" y="225742"/>
                </a:cubicBezTo>
                <a:cubicBezTo>
                  <a:pt x="277405" y="227647"/>
                  <a:pt x="280692" y="229029"/>
                  <a:pt x="283120" y="231457"/>
                </a:cubicBezTo>
                <a:cubicBezTo>
                  <a:pt x="293914" y="242251"/>
                  <a:pt x="289862" y="242244"/>
                  <a:pt x="297408" y="254317"/>
                </a:cubicBezTo>
                <a:cubicBezTo>
                  <a:pt x="299932" y="258356"/>
                  <a:pt x="303123" y="261937"/>
                  <a:pt x="305980" y="265747"/>
                </a:cubicBezTo>
                <a:cubicBezTo>
                  <a:pt x="306933" y="268605"/>
                  <a:pt x="307780" y="271500"/>
                  <a:pt x="308838" y="274320"/>
                </a:cubicBezTo>
                <a:cubicBezTo>
                  <a:pt x="310639" y="279123"/>
                  <a:pt x="313079" y="283694"/>
                  <a:pt x="314553" y="288607"/>
                </a:cubicBezTo>
                <a:cubicBezTo>
                  <a:pt x="315949" y="293259"/>
                  <a:pt x="316356" y="298154"/>
                  <a:pt x="317410" y="302895"/>
                </a:cubicBezTo>
                <a:cubicBezTo>
                  <a:pt x="318262" y="306729"/>
                  <a:pt x="319139" y="310563"/>
                  <a:pt x="320268" y="314325"/>
                </a:cubicBezTo>
                <a:cubicBezTo>
                  <a:pt x="321999" y="320095"/>
                  <a:pt x="325983" y="331470"/>
                  <a:pt x="325983" y="331470"/>
                </a:cubicBezTo>
                <a:cubicBezTo>
                  <a:pt x="325030" y="334327"/>
                  <a:pt x="324619" y="337427"/>
                  <a:pt x="323125" y="340042"/>
                </a:cubicBezTo>
                <a:cubicBezTo>
                  <a:pt x="320762" y="344177"/>
                  <a:pt x="314984" y="346729"/>
                  <a:pt x="314553" y="351472"/>
                </a:cubicBezTo>
                <a:cubicBezTo>
                  <a:pt x="313925" y="358378"/>
                  <a:pt x="318363" y="364807"/>
                  <a:pt x="320268" y="371475"/>
                </a:cubicBezTo>
                <a:cubicBezTo>
                  <a:pt x="329793" y="369570"/>
                  <a:pt x="340291" y="370365"/>
                  <a:pt x="348843" y="365760"/>
                </a:cubicBezTo>
                <a:cubicBezTo>
                  <a:pt x="353733" y="363127"/>
                  <a:pt x="354083" y="355915"/>
                  <a:pt x="357415" y="351472"/>
                </a:cubicBezTo>
                <a:cubicBezTo>
                  <a:pt x="359840" y="348239"/>
                  <a:pt x="363130" y="345757"/>
                  <a:pt x="365988" y="342900"/>
                </a:cubicBezTo>
                <a:cubicBezTo>
                  <a:pt x="366940" y="340042"/>
                  <a:pt x="366715" y="336457"/>
                  <a:pt x="368845" y="334327"/>
                </a:cubicBezTo>
                <a:cubicBezTo>
                  <a:pt x="373585" y="329587"/>
                  <a:pt x="382870" y="328317"/>
                  <a:pt x="388848" y="325755"/>
                </a:cubicBezTo>
                <a:cubicBezTo>
                  <a:pt x="392763" y="324077"/>
                  <a:pt x="396302" y="321569"/>
                  <a:pt x="400278" y="320040"/>
                </a:cubicBezTo>
                <a:cubicBezTo>
                  <a:pt x="408712" y="316796"/>
                  <a:pt x="425995" y="311467"/>
                  <a:pt x="425995" y="311467"/>
                </a:cubicBezTo>
                <a:cubicBezTo>
                  <a:pt x="431403" y="304257"/>
                  <a:pt x="439695" y="294019"/>
                  <a:pt x="443140" y="285750"/>
                </a:cubicBezTo>
                <a:cubicBezTo>
                  <a:pt x="449178" y="271258"/>
                  <a:pt x="445371" y="264364"/>
                  <a:pt x="457428" y="254317"/>
                </a:cubicBezTo>
                <a:cubicBezTo>
                  <a:pt x="459742" y="252389"/>
                  <a:pt x="463143" y="252412"/>
                  <a:pt x="466000" y="251460"/>
                </a:cubicBezTo>
                <a:cubicBezTo>
                  <a:pt x="468858" y="248602"/>
                  <a:pt x="471986" y="245992"/>
                  <a:pt x="474573" y="242887"/>
                </a:cubicBezTo>
                <a:cubicBezTo>
                  <a:pt x="476772" y="240249"/>
                  <a:pt x="477494" y="236311"/>
                  <a:pt x="480288" y="234315"/>
                </a:cubicBezTo>
                <a:cubicBezTo>
                  <a:pt x="484462" y="231334"/>
                  <a:pt x="489813" y="230505"/>
                  <a:pt x="494575" y="228600"/>
                </a:cubicBezTo>
                <a:cubicBezTo>
                  <a:pt x="496260" y="223546"/>
                  <a:pt x="501210" y="209880"/>
                  <a:pt x="500290" y="205740"/>
                </a:cubicBezTo>
                <a:cubicBezTo>
                  <a:pt x="499257" y="201091"/>
                  <a:pt x="494486" y="198185"/>
                  <a:pt x="491718" y="194310"/>
                </a:cubicBezTo>
                <a:cubicBezTo>
                  <a:pt x="483059" y="182187"/>
                  <a:pt x="489900" y="188335"/>
                  <a:pt x="477430" y="180022"/>
                </a:cubicBezTo>
                <a:cubicBezTo>
                  <a:pt x="475525" y="177165"/>
                  <a:pt x="472889" y="174677"/>
                  <a:pt x="471715" y="171450"/>
                </a:cubicBezTo>
                <a:cubicBezTo>
                  <a:pt x="469031" y="164068"/>
                  <a:pt x="466000" y="148590"/>
                  <a:pt x="466000" y="148590"/>
                </a:cubicBezTo>
                <a:cubicBezTo>
                  <a:pt x="465048" y="137160"/>
                  <a:pt x="465392" y="125547"/>
                  <a:pt x="463143" y="114300"/>
                </a:cubicBezTo>
                <a:cubicBezTo>
                  <a:pt x="462469" y="110932"/>
                  <a:pt x="459132" y="108709"/>
                  <a:pt x="457428" y="105727"/>
                </a:cubicBezTo>
                <a:cubicBezTo>
                  <a:pt x="447399" y="88176"/>
                  <a:pt x="457103" y="99686"/>
                  <a:pt x="443140" y="85725"/>
                </a:cubicBezTo>
                <a:cubicBezTo>
                  <a:pt x="442188" y="81915"/>
                  <a:pt x="440929" y="78169"/>
                  <a:pt x="440283" y="74295"/>
                </a:cubicBezTo>
                <a:cubicBezTo>
                  <a:pt x="439021" y="66720"/>
                  <a:pt x="440277" y="58565"/>
                  <a:pt x="437425" y="51435"/>
                </a:cubicBezTo>
                <a:cubicBezTo>
                  <a:pt x="436150" y="48246"/>
                  <a:pt x="432023" y="47041"/>
                  <a:pt x="428853" y="45720"/>
                </a:cubicBezTo>
                <a:cubicBezTo>
                  <a:pt x="420512" y="42244"/>
                  <a:pt x="412034" y="38717"/>
                  <a:pt x="403135" y="37147"/>
                </a:cubicBezTo>
                <a:lnTo>
                  <a:pt x="354558" y="28575"/>
                </a:lnTo>
                <a:cubicBezTo>
                  <a:pt x="348448" y="26538"/>
                  <a:pt x="340839" y="23758"/>
                  <a:pt x="334555" y="22860"/>
                </a:cubicBezTo>
                <a:cubicBezTo>
                  <a:pt x="325079" y="21506"/>
                  <a:pt x="315505" y="20955"/>
                  <a:pt x="305980" y="20002"/>
                </a:cubicBezTo>
                <a:cubicBezTo>
                  <a:pt x="300265" y="18097"/>
                  <a:pt x="294647" y="15872"/>
                  <a:pt x="288835" y="14287"/>
                </a:cubicBezTo>
                <a:cubicBezTo>
                  <a:pt x="281657" y="12329"/>
                  <a:pt x="272914" y="12042"/>
                  <a:pt x="265975" y="8572"/>
                </a:cubicBezTo>
                <a:cubicBezTo>
                  <a:pt x="243825" y="-2504"/>
                  <a:pt x="270372" y="7179"/>
                  <a:pt x="248830" y="0"/>
                </a:cubicBezTo>
                <a:cubicBezTo>
                  <a:pt x="245020" y="1905"/>
                  <a:pt x="240866" y="3239"/>
                  <a:pt x="237400" y="5715"/>
                </a:cubicBezTo>
                <a:cubicBezTo>
                  <a:pt x="234112" y="8064"/>
                  <a:pt x="231177" y="10999"/>
                  <a:pt x="228828" y="14287"/>
                </a:cubicBezTo>
                <a:cubicBezTo>
                  <a:pt x="224415" y="20466"/>
                  <a:pt x="222587" y="27295"/>
                  <a:pt x="220255" y="34290"/>
                </a:cubicBezTo>
                <a:cubicBezTo>
                  <a:pt x="217592" y="58258"/>
                  <a:pt x="221954" y="54886"/>
                  <a:pt x="211683" y="68580"/>
                </a:cubicBezTo>
                <a:cubicBezTo>
                  <a:pt x="205167" y="77268"/>
                  <a:pt x="191680" y="94297"/>
                  <a:pt x="191680" y="94297"/>
                </a:cubicBezTo>
                <a:cubicBezTo>
                  <a:pt x="190728" y="97155"/>
                  <a:pt x="189554" y="99948"/>
                  <a:pt x="188823" y="102870"/>
                </a:cubicBezTo>
                <a:cubicBezTo>
                  <a:pt x="187645" y="107582"/>
                  <a:pt x="188137" y="112813"/>
                  <a:pt x="185965" y="117157"/>
                </a:cubicBezTo>
                <a:cubicBezTo>
                  <a:pt x="184158" y="120771"/>
                  <a:pt x="180250" y="122872"/>
                  <a:pt x="177393" y="125730"/>
                </a:cubicBezTo>
                <a:cubicBezTo>
                  <a:pt x="168820" y="124777"/>
                  <a:pt x="159858" y="125600"/>
                  <a:pt x="151675" y="122872"/>
                </a:cubicBezTo>
                <a:cubicBezTo>
                  <a:pt x="145159" y="120700"/>
                  <a:pt x="141281" y="112708"/>
                  <a:pt x="134530" y="111442"/>
                </a:cubicBezTo>
                <a:cubicBezTo>
                  <a:pt x="125121" y="109678"/>
                  <a:pt x="115480" y="113347"/>
                  <a:pt x="105955" y="114300"/>
                </a:cubicBezTo>
                <a:cubicBezTo>
                  <a:pt x="100792" y="116021"/>
                  <a:pt x="86086" y="120736"/>
                  <a:pt x="83095" y="122872"/>
                </a:cubicBezTo>
                <a:cubicBezTo>
                  <a:pt x="80300" y="124868"/>
                  <a:pt x="79285" y="128587"/>
                  <a:pt x="77380" y="131445"/>
                </a:cubicBezTo>
                <a:cubicBezTo>
                  <a:pt x="70937" y="150775"/>
                  <a:pt x="79446" y="127313"/>
                  <a:pt x="65950" y="154305"/>
                </a:cubicBezTo>
                <a:cubicBezTo>
                  <a:pt x="64603" y="156999"/>
                  <a:pt x="64764" y="160371"/>
                  <a:pt x="63093" y="162877"/>
                </a:cubicBezTo>
                <a:cubicBezTo>
                  <a:pt x="60851" y="166240"/>
                  <a:pt x="57150" y="168382"/>
                  <a:pt x="54520" y="171450"/>
                </a:cubicBezTo>
                <a:cubicBezTo>
                  <a:pt x="51421" y="175066"/>
                  <a:pt x="49911" y="180238"/>
                  <a:pt x="45948" y="182880"/>
                </a:cubicBezTo>
                <a:cubicBezTo>
                  <a:pt x="41772" y="185664"/>
                  <a:pt x="23764" y="189855"/>
                  <a:pt x="17373" y="191452"/>
                </a:cubicBezTo>
                <a:cubicBezTo>
                  <a:pt x="13563" y="195262"/>
                  <a:pt x="9176" y="198571"/>
                  <a:pt x="5943" y="202882"/>
                </a:cubicBezTo>
                <a:cubicBezTo>
                  <a:pt x="3387" y="206290"/>
                  <a:pt x="652" y="210073"/>
                  <a:pt x="228" y="214312"/>
                </a:cubicBezTo>
                <a:cubicBezTo>
                  <a:pt x="-349" y="220077"/>
                  <a:pt x="14" y="226544"/>
                  <a:pt x="3085" y="231457"/>
                </a:cubicBezTo>
                <a:cubicBezTo>
                  <a:pt x="5343" y="235069"/>
                  <a:pt x="10817" y="235059"/>
                  <a:pt x="14515" y="237172"/>
                </a:cubicBezTo>
                <a:cubicBezTo>
                  <a:pt x="17497" y="238876"/>
                  <a:pt x="20016" y="241351"/>
                  <a:pt x="23088" y="242887"/>
                </a:cubicBezTo>
                <a:cubicBezTo>
                  <a:pt x="27192" y="244939"/>
                  <a:pt x="39421" y="247685"/>
                  <a:pt x="43090" y="248602"/>
                </a:cubicBezTo>
                <a:cubicBezTo>
                  <a:pt x="50710" y="252412"/>
                  <a:pt x="57927" y="257167"/>
                  <a:pt x="65950" y="260032"/>
                </a:cubicBezTo>
                <a:cubicBezTo>
                  <a:pt x="71406" y="261981"/>
                  <a:pt x="77414" y="261754"/>
                  <a:pt x="83095" y="262890"/>
                </a:cubicBezTo>
                <a:cubicBezTo>
                  <a:pt x="86946" y="263660"/>
                  <a:pt x="90763" y="264619"/>
                  <a:pt x="94525" y="265747"/>
                </a:cubicBezTo>
                <a:cubicBezTo>
                  <a:pt x="100295" y="267478"/>
                  <a:pt x="105955" y="269557"/>
                  <a:pt x="111670" y="271462"/>
                </a:cubicBezTo>
                <a:cubicBezTo>
                  <a:pt x="114528" y="272415"/>
                  <a:pt x="117549" y="272973"/>
                  <a:pt x="120243" y="274320"/>
                </a:cubicBezTo>
                <a:cubicBezTo>
                  <a:pt x="124053" y="276225"/>
                  <a:pt x="127540" y="279002"/>
                  <a:pt x="131673" y="280035"/>
                </a:cubicBezTo>
                <a:cubicBezTo>
                  <a:pt x="139123" y="281897"/>
                  <a:pt x="146913" y="281940"/>
                  <a:pt x="154533" y="282892"/>
                </a:cubicBezTo>
                <a:cubicBezTo>
                  <a:pt x="157390" y="286702"/>
                  <a:pt x="160975" y="290062"/>
                  <a:pt x="163105" y="294322"/>
                </a:cubicBezTo>
                <a:cubicBezTo>
                  <a:pt x="168955" y="306022"/>
                  <a:pt x="164420" y="319633"/>
                  <a:pt x="163105" y="331470"/>
                </a:cubicBezTo>
                <a:cubicBezTo>
                  <a:pt x="164058" y="343852"/>
                  <a:pt x="164512" y="356283"/>
                  <a:pt x="165963" y="368617"/>
                </a:cubicBezTo>
                <a:cubicBezTo>
                  <a:pt x="166422" y="372517"/>
                  <a:pt x="168820" y="376120"/>
                  <a:pt x="168820" y="380047"/>
                </a:cubicBezTo>
                <a:cubicBezTo>
                  <a:pt x="168820" y="415939"/>
                  <a:pt x="171989" y="408156"/>
                  <a:pt x="160248" y="425767"/>
                </a:cubicBezTo>
                <a:cubicBezTo>
                  <a:pt x="153545" y="452572"/>
                  <a:pt x="162942" y="419705"/>
                  <a:pt x="148818" y="451485"/>
                </a:cubicBezTo>
                <a:cubicBezTo>
                  <a:pt x="147223" y="455074"/>
                  <a:pt x="146913" y="459105"/>
                  <a:pt x="145960" y="462915"/>
                </a:cubicBezTo>
                <a:cubicBezTo>
                  <a:pt x="145008" y="475297"/>
                  <a:pt x="144403" y="487711"/>
                  <a:pt x="143103" y="500062"/>
                </a:cubicBezTo>
                <a:cubicBezTo>
                  <a:pt x="142496" y="505824"/>
                  <a:pt x="142598" y="511912"/>
                  <a:pt x="140245" y="517207"/>
                </a:cubicBezTo>
                <a:cubicBezTo>
                  <a:pt x="138604" y="520900"/>
                  <a:pt x="134530" y="522922"/>
                  <a:pt x="131673" y="525780"/>
                </a:cubicBezTo>
                <a:cubicBezTo>
                  <a:pt x="130720" y="531495"/>
                  <a:pt x="129951" y="537244"/>
                  <a:pt x="128815" y="542925"/>
                </a:cubicBezTo>
                <a:cubicBezTo>
                  <a:pt x="128045" y="546776"/>
                  <a:pt x="125958" y="550428"/>
                  <a:pt x="125958" y="554355"/>
                </a:cubicBezTo>
                <a:cubicBezTo>
                  <a:pt x="125958" y="569625"/>
                  <a:pt x="127296" y="584881"/>
                  <a:pt x="128815" y="600075"/>
                </a:cubicBezTo>
                <a:cubicBezTo>
                  <a:pt x="129648" y="608408"/>
                  <a:pt x="131988" y="615948"/>
                  <a:pt x="140245" y="620077"/>
                </a:cubicBezTo>
                <a:cubicBezTo>
                  <a:pt x="144589" y="622249"/>
                  <a:pt x="149881" y="621539"/>
                  <a:pt x="154533" y="622935"/>
                </a:cubicBezTo>
                <a:cubicBezTo>
                  <a:pt x="159446" y="624409"/>
                  <a:pt x="164058" y="626745"/>
                  <a:pt x="168820" y="628650"/>
                </a:cubicBezTo>
                <a:cubicBezTo>
                  <a:pt x="170725" y="631507"/>
                  <a:pt x="172107" y="634794"/>
                  <a:pt x="174535" y="637222"/>
                </a:cubicBezTo>
                <a:cubicBezTo>
                  <a:pt x="176964" y="639650"/>
                  <a:pt x="179951" y="641584"/>
                  <a:pt x="183108" y="642937"/>
                </a:cubicBezTo>
                <a:cubicBezTo>
                  <a:pt x="186718" y="644484"/>
                  <a:pt x="190641" y="645308"/>
                  <a:pt x="194538" y="645795"/>
                </a:cubicBezTo>
                <a:cubicBezTo>
                  <a:pt x="213535" y="648170"/>
                  <a:pt x="232638" y="649605"/>
                  <a:pt x="251688" y="651510"/>
                </a:cubicBezTo>
                <a:cubicBezTo>
                  <a:pt x="254545" y="652462"/>
                  <a:pt x="257248" y="654367"/>
                  <a:pt x="260260" y="654367"/>
                </a:cubicBezTo>
                <a:cubicBezTo>
                  <a:pt x="280050" y="654367"/>
                  <a:pt x="288984" y="652052"/>
                  <a:pt x="305980" y="648652"/>
                </a:cubicBezTo>
                <a:cubicBezTo>
                  <a:pt x="307885" y="645795"/>
                  <a:pt x="310159" y="643152"/>
                  <a:pt x="311695" y="640080"/>
                </a:cubicBezTo>
                <a:cubicBezTo>
                  <a:pt x="313042" y="637386"/>
                  <a:pt x="312882" y="634013"/>
                  <a:pt x="314553" y="631507"/>
                </a:cubicBezTo>
                <a:cubicBezTo>
                  <a:pt x="315081" y="630715"/>
                  <a:pt x="328840" y="644842"/>
                  <a:pt x="328840" y="642937"/>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BA9736B-8D1A-29ED-6FB4-EE8122A71456}"/>
              </a:ext>
            </a:extLst>
          </p:cNvPr>
          <p:cNvSpPr/>
          <p:nvPr/>
        </p:nvSpPr>
        <p:spPr>
          <a:xfrm>
            <a:off x="13090481" y="4746549"/>
            <a:ext cx="371519" cy="374333"/>
          </a:xfrm>
          <a:custGeom>
            <a:avLst/>
            <a:gdLst>
              <a:gd name="csX0" fmla="*/ 297224 w 371519"/>
              <a:gd name="csY0" fmla="*/ 374333 h 374333"/>
              <a:gd name="csX1" fmla="*/ 282937 w 371519"/>
              <a:gd name="csY1" fmla="*/ 371475 h 374333"/>
              <a:gd name="csX2" fmla="*/ 274364 w 371519"/>
              <a:gd name="csY2" fmla="*/ 368618 h 374333"/>
              <a:gd name="csX3" fmla="*/ 197212 w 371519"/>
              <a:gd name="csY3" fmla="*/ 371475 h 374333"/>
              <a:gd name="csX4" fmla="*/ 148634 w 371519"/>
              <a:gd name="csY4" fmla="*/ 362903 h 374333"/>
              <a:gd name="csX5" fmla="*/ 140062 w 371519"/>
              <a:gd name="csY5" fmla="*/ 360045 h 374333"/>
              <a:gd name="csX6" fmla="*/ 125774 w 371519"/>
              <a:gd name="csY6" fmla="*/ 354330 h 374333"/>
              <a:gd name="csX7" fmla="*/ 108629 w 371519"/>
              <a:gd name="csY7" fmla="*/ 351473 h 374333"/>
              <a:gd name="csX8" fmla="*/ 80054 w 371519"/>
              <a:gd name="csY8" fmla="*/ 345758 h 374333"/>
              <a:gd name="csX9" fmla="*/ 60052 w 371519"/>
              <a:gd name="csY9" fmla="*/ 340043 h 374333"/>
              <a:gd name="csX10" fmla="*/ 37192 w 371519"/>
              <a:gd name="csY10" fmla="*/ 334328 h 374333"/>
              <a:gd name="csX11" fmla="*/ 28619 w 371519"/>
              <a:gd name="csY11" fmla="*/ 328613 h 374333"/>
              <a:gd name="csX12" fmla="*/ 14332 w 371519"/>
              <a:gd name="csY12" fmla="*/ 325755 h 374333"/>
              <a:gd name="csX13" fmla="*/ 11474 w 371519"/>
              <a:gd name="csY13" fmla="*/ 317183 h 374333"/>
              <a:gd name="csX14" fmla="*/ 2902 w 371519"/>
              <a:gd name="csY14" fmla="*/ 311468 h 374333"/>
              <a:gd name="csX15" fmla="*/ 44 w 371519"/>
              <a:gd name="csY15" fmla="*/ 300038 h 374333"/>
              <a:gd name="csX16" fmla="*/ 34334 w 371519"/>
              <a:gd name="csY16" fmla="*/ 280035 h 374333"/>
              <a:gd name="csX17" fmla="*/ 37192 w 371519"/>
              <a:gd name="csY17" fmla="*/ 271463 h 374333"/>
              <a:gd name="csX18" fmla="*/ 68624 w 371519"/>
              <a:gd name="csY18" fmla="*/ 265748 h 374333"/>
              <a:gd name="csX19" fmla="*/ 80054 w 371519"/>
              <a:gd name="csY19" fmla="*/ 277178 h 374333"/>
              <a:gd name="csX20" fmla="*/ 94342 w 371519"/>
              <a:gd name="csY20" fmla="*/ 294323 h 374333"/>
              <a:gd name="csX21" fmla="*/ 97199 w 371519"/>
              <a:gd name="csY21" fmla="*/ 305753 h 374333"/>
              <a:gd name="csX22" fmla="*/ 114344 w 371519"/>
              <a:gd name="csY22" fmla="*/ 308610 h 374333"/>
              <a:gd name="csX23" fmla="*/ 157207 w 371519"/>
              <a:gd name="csY23" fmla="*/ 314325 h 374333"/>
              <a:gd name="csX24" fmla="*/ 200069 w 371519"/>
              <a:gd name="csY24" fmla="*/ 311468 h 374333"/>
              <a:gd name="csX25" fmla="*/ 222929 w 371519"/>
              <a:gd name="csY25" fmla="*/ 297180 h 374333"/>
              <a:gd name="csX26" fmla="*/ 228644 w 371519"/>
              <a:gd name="csY26" fmla="*/ 271463 h 374333"/>
              <a:gd name="csX27" fmla="*/ 231502 w 371519"/>
              <a:gd name="csY27" fmla="*/ 262890 h 374333"/>
              <a:gd name="csX28" fmla="*/ 234359 w 371519"/>
              <a:gd name="csY28" fmla="*/ 248603 h 374333"/>
              <a:gd name="csX29" fmla="*/ 231502 w 371519"/>
              <a:gd name="csY29" fmla="*/ 217170 h 374333"/>
              <a:gd name="csX30" fmla="*/ 225787 w 371519"/>
              <a:gd name="csY30" fmla="*/ 197168 h 374333"/>
              <a:gd name="csX31" fmla="*/ 237217 w 371519"/>
              <a:gd name="csY31" fmla="*/ 134303 h 374333"/>
              <a:gd name="csX32" fmla="*/ 242932 w 371519"/>
              <a:gd name="csY32" fmla="*/ 82868 h 374333"/>
              <a:gd name="csX33" fmla="*/ 254362 w 371519"/>
              <a:gd name="csY33" fmla="*/ 77153 h 374333"/>
              <a:gd name="csX34" fmla="*/ 271507 w 371519"/>
              <a:gd name="csY34" fmla="*/ 71438 h 374333"/>
              <a:gd name="csX35" fmla="*/ 274364 w 371519"/>
              <a:gd name="csY35" fmla="*/ 62865 h 374333"/>
              <a:gd name="csX36" fmla="*/ 308654 w 371519"/>
              <a:gd name="csY36" fmla="*/ 31433 h 374333"/>
              <a:gd name="csX37" fmla="*/ 314369 w 371519"/>
              <a:gd name="csY37" fmla="*/ 22860 h 374333"/>
              <a:gd name="csX38" fmla="*/ 317227 w 371519"/>
              <a:gd name="csY38" fmla="*/ 14288 h 374333"/>
              <a:gd name="csX39" fmla="*/ 322942 w 371519"/>
              <a:gd name="csY39" fmla="*/ 0 h 374333"/>
              <a:gd name="csX40" fmla="*/ 331514 w 371519"/>
              <a:gd name="csY40" fmla="*/ 14288 h 374333"/>
              <a:gd name="csX41" fmla="*/ 337229 w 371519"/>
              <a:gd name="csY41" fmla="*/ 22860 h 374333"/>
              <a:gd name="csX42" fmla="*/ 340087 w 371519"/>
              <a:gd name="csY42" fmla="*/ 40005 h 374333"/>
              <a:gd name="csX43" fmla="*/ 337229 w 371519"/>
              <a:gd name="csY43" fmla="*/ 65723 h 374333"/>
              <a:gd name="csX44" fmla="*/ 368662 w 371519"/>
              <a:gd name="csY44" fmla="*/ 82868 h 374333"/>
              <a:gd name="csX45" fmla="*/ 362947 w 371519"/>
              <a:gd name="csY45" fmla="*/ 111443 h 374333"/>
              <a:gd name="csX46" fmla="*/ 357232 w 371519"/>
              <a:gd name="csY46" fmla="*/ 122873 h 374333"/>
              <a:gd name="csX47" fmla="*/ 354374 w 371519"/>
              <a:gd name="csY47" fmla="*/ 140018 h 374333"/>
              <a:gd name="csX48" fmla="*/ 357232 w 371519"/>
              <a:gd name="csY48" fmla="*/ 162878 h 374333"/>
              <a:gd name="csX49" fmla="*/ 362947 w 371519"/>
              <a:gd name="csY49" fmla="*/ 171450 h 374333"/>
              <a:gd name="csX50" fmla="*/ 368662 w 371519"/>
              <a:gd name="csY50" fmla="*/ 182880 h 374333"/>
              <a:gd name="csX51" fmla="*/ 371519 w 371519"/>
              <a:gd name="csY51" fmla="*/ 194310 h 374333"/>
              <a:gd name="csX52" fmla="*/ 368662 w 371519"/>
              <a:gd name="csY52" fmla="*/ 234315 h 374333"/>
              <a:gd name="csX53" fmla="*/ 362947 w 371519"/>
              <a:gd name="csY53" fmla="*/ 245745 h 374333"/>
              <a:gd name="csX54" fmla="*/ 354374 w 371519"/>
              <a:gd name="csY54" fmla="*/ 257175 h 374333"/>
              <a:gd name="csX55" fmla="*/ 348659 w 371519"/>
              <a:gd name="csY55" fmla="*/ 265748 h 374333"/>
              <a:gd name="csX56" fmla="*/ 345802 w 371519"/>
              <a:gd name="csY56" fmla="*/ 274320 h 374333"/>
              <a:gd name="csX57" fmla="*/ 325799 w 371519"/>
              <a:gd name="csY57" fmla="*/ 311468 h 374333"/>
              <a:gd name="csX58" fmla="*/ 322942 w 371519"/>
              <a:gd name="csY58" fmla="*/ 340043 h 374333"/>
              <a:gd name="csX59" fmla="*/ 320084 w 371519"/>
              <a:gd name="csY59" fmla="*/ 348615 h 374333"/>
              <a:gd name="csX60" fmla="*/ 311512 w 371519"/>
              <a:gd name="csY60" fmla="*/ 357188 h 374333"/>
              <a:gd name="csX61" fmla="*/ 297224 w 371519"/>
              <a:gd name="csY61" fmla="*/ 374333 h 374333"/>
              <a:gd name="csX62" fmla="*/ 297224 w 371519"/>
              <a:gd name="csY62" fmla="*/ 374333 h 3743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Lst>
            <a:rect l="l" t="t" r="r" b="b"/>
            <a:pathLst>
              <a:path w="371519" h="374333">
                <a:moveTo>
                  <a:pt x="297224" y="374333"/>
                </a:moveTo>
                <a:cubicBezTo>
                  <a:pt x="294843" y="373857"/>
                  <a:pt x="287649" y="372653"/>
                  <a:pt x="282937" y="371475"/>
                </a:cubicBezTo>
                <a:cubicBezTo>
                  <a:pt x="280015" y="370744"/>
                  <a:pt x="277376" y="368618"/>
                  <a:pt x="274364" y="368618"/>
                </a:cubicBezTo>
                <a:cubicBezTo>
                  <a:pt x="248629" y="368618"/>
                  <a:pt x="222929" y="370523"/>
                  <a:pt x="197212" y="371475"/>
                </a:cubicBezTo>
                <a:cubicBezTo>
                  <a:pt x="181019" y="368618"/>
                  <a:pt x="164233" y="368104"/>
                  <a:pt x="148634" y="362903"/>
                </a:cubicBezTo>
                <a:cubicBezTo>
                  <a:pt x="145777" y="361950"/>
                  <a:pt x="142882" y="361103"/>
                  <a:pt x="140062" y="360045"/>
                </a:cubicBezTo>
                <a:cubicBezTo>
                  <a:pt x="135259" y="358244"/>
                  <a:pt x="130723" y="355680"/>
                  <a:pt x="125774" y="354330"/>
                </a:cubicBezTo>
                <a:cubicBezTo>
                  <a:pt x="120184" y="352806"/>
                  <a:pt x="114344" y="352425"/>
                  <a:pt x="108629" y="351473"/>
                </a:cubicBezTo>
                <a:cubicBezTo>
                  <a:pt x="91024" y="345603"/>
                  <a:pt x="108950" y="351012"/>
                  <a:pt x="80054" y="345758"/>
                </a:cubicBezTo>
                <a:cubicBezTo>
                  <a:pt x="65788" y="343164"/>
                  <a:pt x="72284" y="343379"/>
                  <a:pt x="60052" y="340043"/>
                </a:cubicBezTo>
                <a:cubicBezTo>
                  <a:pt x="52474" y="337976"/>
                  <a:pt x="37192" y="334328"/>
                  <a:pt x="37192" y="334328"/>
                </a:cubicBezTo>
                <a:cubicBezTo>
                  <a:pt x="34334" y="332423"/>
                  <a:pt x="31835" y="329819"/>
                  <a:pt x="28619" y="328613"/>
                </a:cubicBezTo>
                <a:cubicBezTo>
                  <a:pt x="24072" y="326908"/>
                  <a:pt x="18373" y="328449"/>
                  <a:pt x="14332" y="325755"/>
                </a:cubicBezTo>
                <a:cubicBezTo>
                  <a:pt x="11826" y="324084"/>
                  <a:pt x="13356" y="319535"/>
                  <a:pt x="11474" y="317183"/>
                </a:cubicBezTo>
                <a:cubicBezTo>
                  <a:pt x="9329" y="314501"/>
                  <a:pt x="5759" y="313373"/>
                  <a:pt x="2902" y="311468"/>
                </a:cubicBezTo>
                <a:cubicBezTo>
                  <a:pt x="1949" y="307658"/>
                  <a:pt x="-347" y="303946"/>
                  <a:pt x="44" y="300038"/>
                </a:cubicBezTo>
                <a:cubicBezTo>
                  <a:pt x="2604" y="274430"/>
                  <a:pt x="9588" y="282510"/>
                  <a:pt x="34334" y="280035"/>
                </a:cubicBezTo>
                <a:cubicBezTo>
                  <a:pt x="35287" y="277178"/>
                  <a:pt x="35264" y="273777"/>
                  <a:pt x="37192" y="271463"/>
                </a:cubicBezTo>
                <a:cubicBezTo>
                  <a:pt x="48375" y="258044"/>
                  <a:pt x="51876" y="263355"/>
                  <a:pt x="68624" y="265748"/>
                </a:cubicBezTo>
                <a:cubicBezTo>
                  <a:pt x="72434" y="269558"/>
                  <a:pt x="76547" y="273087"/>
                  <a:pt x="80054" y="277178"/>
                </a:cubicBezTo>
                <a:cubicBezTo>
                  <a:pt x="103924" y="305026"/>
                  <a:pt x="64613" y="264594"/>
                  <a:pt x="94342" y="294323"/>
                </a:cubicBezTo>
                <a:cubicBezTo>
                  <a:pt x="95294" y="298133"/>
                  <a:pt x="94003" y="303470"/>
                  <a:pt x="97199" y="305753"/>
                </a:cubicBezTo>
                <a:cubicBezTo>
                  <a:pt x="101914" y="309121"/>
                  <a:pt x="108644" y="307574"/>
                  <a:pt x="114344" y="308610"/>
                </a:cubicBezTo>
                <a:cubicBezTo>
                  <a:pt x="143288" y="313872"/>
                  <a:pt x="113415" y="309947"/>
                  <a:pt x="157207" y="314325"/>
                </a:cubicBezTo>
                <a:cubicBezTo>
                  <a:pt x="171494" y="313373"/>
                  <a:pt x="186028" y="314276"/>
                  <a:pt x="200069" y="311468"/>
                </a:cubicBezTo>
                <a:cubicBezTo>
                  <a:pt x="202532" y="310975"/>
                  <a:pt x="218868" y="299887"/>
                  <a:pt x="222929" y="297180"/>
                </a:cubicBezTo>
                <a:cubicBezTo>
                  <a:pt x="229362" y="277884"/>
                  <a:pt x="221939" y="301634"/>
                  <a:pt x="228644" y="271463"/>
                </a:cubicBezTo>
                <a:cubicBezTo>
                  <a:pt x="229297" y="268522"/>
                  <a:pt x="230771" y="265812"/>
                  <a:pt x="231502" y="262890"/>
                </a:cubicBezTo>
                <a:cubicBezTo>
                  <a:pt x="232680" y="258178"/>
                  <a:pt x="233407" y="253365"/>
                  <a:pt x="234359" y="248603"/>
                </a:cubicBezTo>
                <a:cubicBezTo>
                  <a:pt x="233407" y="238125"/>
                  <a:pt x="232892" y="227599"/>
                  <a:pt x="231502" y="217170"/>
                </a:cubicBezTo>
                <a:cubicBezTo>
                  <a:pt x="230705" y="211195"/>
                  <a:pt x="227745" y="203042"/>
                  <a:pt x="225787" y="197168"/>
                </a:cubicBezTo>
                <a:cubicBezTo>
                  <a:pt x="231419" y="169005"/>
                  <a:pt x="234267" y="158881"/>
                  <a:pt x="237217" y="134303"/>
                </a:cubicBezTo>
                <a:cubicBezTo>
                  <a:pt x="239272" y="117175"/>
                  <a:pt x="237975" y="99391"/>
                  <a:pt x="242932" y="82868"/>
                </a:cubicBezTo>
                <a:cubicBezTo>
                  <a:pt x="244156" y="78788"/>
                  <a:pt x="250407" y="78735"/>
                  <a:pt x="254362" y="77153"/>
                </a:cubicBezTo>
                <a:cubicBezTo>
                  <a:pt x="259955" y="74916"/>
                  <a:pt x="265792" y="73343"/>
                  <a:pt x="271507" y="71438"/>
                </a:cubicBezTo>
                <a:cubicBezTo>
                  <a:pt x="272459" y="68580"/>
                  <a:pt x="272404" y="65152"/>
                  <a:pt x="274364" y="62865"/>
                </a:cubicBezTo>
                <a:cubicBezTo>
                  <a:pt x="296239" y="37344"/>
                  <a:pt x="283993" y="68426"/>
                  <a:pt x="308654" y="31433"/>
                </a:cubicBezTo>
                <a:cubicBezTo>
                  <a:pt x="310559" y="28575"/>
                  <a:pt x="312833" y="25932"/>
                  <a:pt x="314369" y="22860"/>
                </a:cubicBezTo>
                <a:cubicBezTo>
                  <a:pt x="315716" y="20166"/>
                  <a:pt x="316169" y="17108"/>
                  <a:pt x="317227" y="14288"/>
                </a:cubicBezTo>
                <a:cubicBezTo>
                  <a:pt x="319028" y="9485"/>
                  <a:pt x="321037" y="4763"/>
                  <a:pt x="322942" y="0"/>
                </a:cubicBezTo>
                <a:cubicBezTo>
                  <a:pt x="325799" y="4763"/>
                  <a:pt x="328570" y="9578"/>
                  <a:pt x="331514" y="14288"/>
                </a:cubicBezTo>
                <a:cubicBezTo>
                  <a:pt x="333334" y="17200"/>
                  <a:pt x="336143" y="19602"/>
                  <a:pt x="337229" y="22860"/>
                </a:cubicBezTo>
                <a:cubicBezTo>
                  <a:pt x="339061" y="28356"/>
                  <a:pt x="339134" y="34290"/>
                  <a:pt x="340087" y="40005"/>
                </a:cubicBezTo>
                <a:cubicBezTo>
                  <a:pt x="339134" y="48578"/>
                  <a:pt x="333372" y="58008"/>
                  <a:pt x="337229" y="65723"/>
                </a:cubicBezTo>
                <a:cubicBezTo>
                  <a:pt x="341676" y="74616"/>
                  <a:pt x="358593" y="79511"/>
                  <a:pt x="368662" y="82868"/>
                </a:cubicBezTo>
                <a:cubicBezTo>
                  <a:pt x="366757" y="92393"/>
                  <a:pt x="365616" y="102103"/>
                  <a:pt x="362947" y="111443"/>
                </a:cubicBezTo>
                <a:cubicBezTo>
                  <a:pt x="361777" y="115539"/>
                  <a:pt x="358456" y="118793"/>
                  <a:pt x="357232" y="122873"/>
                </a:cubicBezTo>
                <a:cubicBezTo>
                  <a:pt x="355567" y="128422"/>
                  <a:pt x="355327" y="134303"/>
                  <a:pt x="354374" y="140018"/>
                </a:cubicBezTo>
                <a:cubicBezTo>
                  <a:pt x="355327" y="147638"/>
                  <a:pt x="355211" y="155469"/>
                  <a:pt x="357232" y="162878"/>
                </a:cubicBezTo>
                <a:cubicBezTo>
                  <a:pt x="358136" y="166191"/>
                  <a:pt x="361243" y="168468"/>
                  <a:pt x="362947" y="171450"/>
                </a:cubicBezTo>
                <a:cubicBezTo>
                  <a:pt x="365060" y="175148"/>
                  <a:pt x="366757" y="179070"/>
                  <a:pt x="368662" y="182880"/>
                </a:cubicBezTo>
                <a:cubicBezTo>
                  <a:pt x="369614" y="186690"/>
                  <a:pt x="371519" y="190383"/>
                  <a:pt x="371519" y="194310"/>
                </a:cubicBezTo>
                <a:cubicBezTo>
                  <a:pt x="371519" y="207679"/>
                  <a:pt x="370860" y="221128"/>
                  <a:pt x="368662" y="234315"/>
                </a:cubicBezTo>
                <a:cubicBezTo>
                  <a:pt x="367962" y="238517"/>
                  <a:pt x="365205" y="242133"/>
                  <a:pt x="362947" y="245745"/>
                </a:cubicBezTo>
                <a:cubicBezTo>
                  <a:pt x="360423" y="249784"/>
                  <a:pt x="357142" y="253300"/>
                  <a:pt x="354374" y="257175"/>
                </a:cubicBezTo>
                <a:cubicBezTo>
                  <a:pt x="352378" y="259970"/>
                  <a:pt x="350564" y="262890"/>
                  <a:pt x="348659" y="265748"/>
                </a:cubicBezTo>
                <a:cubicBezTo>
                  <a:pt x="347707" y="268605"/>
                  <a:pt x="347064" y="271585"/>
                  <a:pt x="345802" y="274320"/>
                </a:cubicBezTo>
                <a:cubicBezTo>
                  <a:pt x="333936" y="300030"/>
                  <a:pt x="336145" y="295949"/>
                  <a:pt x="325799" y="311468"/>
                </a:cubicBezTo>
                <a:cubicBezTo>
                  <a:pt x="324847" y="320993"/>
                  <a:pt x="324398" y="330582"/>
                  <a:pt x="322942" y="340043"/>
                </a:cubicBezTo>
                <a:cubicBezTo>
                  <a:pt x="322484" y="343020"/>
                  <a:pt x="321755" y="346109"/>
                  <a:pt x="320084" y="348615"/>
                </a:cubicBezTo>
                <a:cubicBezTo>
                  <a:pt x="317842" y="351977"/>
                  <a:pt x="313861" y="353900"/>
                  <a:pt x="311512" y="357188"/>
                </a:cubicBezTo>
                <a:cubicBezTo>
                  <a:pt x="303919" y="367819"/>
                  <a:pt x="309618" y="369376"/>
                  <a:pt x="297224" y="374333"/>
                </a:cubicBezTo>
                <a:lnTo>
                  <a:pt x="297224" y="374333"/>
                </a:ln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D8B4CD11-7011-39B0-DCA9-1BDFAD8A0065}"/>
              </a:ext>
            </a:extLst>
          </p:cNvPr>
          <p:cNvSpPr/>
          <p:nvPr/>
        </p:nvSpPr>
        <p:spPr>
          <a:xfrm>
            <a:off x="12453149" y="5134972"/>
            <a:ext cx="1008851" cy="704602"/>
          </a:xfrm>
          <a:custGeom>
            <a:avLst/>
            <a:gdLst>
              <a:gd name="csX0" fmla="*/ 703029 w 1008851"/>
              <a:gd name="csY0" fmla="*/ 197 h 704602"/>
              <a:gd name="csX1" fmla="*/ 717317 w 1008851"/>
              <a:gd name="csY1" fmla="*/ 3055 h 704602"/>
              <a:gd name="csX2" fmla="*/ 745892 w 1008851"/>
              <a:gd name="csY2" fmla="*/ 8770 h 704602"/>
              <a:gd name="csX3" fmla="*/ 820187 w 1008851"/>
              <a:gd name="csY3" fmla="*/ 14485 h 704602"/>
              <a:gd name="csX4" fmla="*/ 831617 w 1008851"/>
              <a:gd name="csY4" fmla="*/ 17342 h 704602"/>
              <a:gd name="csX5" fmla="*/ 840189 w 1008851"/>
              <a:gd name="csY5" fmla="*/ 23057 h 704602"/>
              <a:gd name="csX6" fmla="*/ 857334 w 1008851"/>
              <a:gd name="csY6" fmla="*/ 25915 h 704602"/>
              <a:gd name="csX7" fmla="*/ 883052 w 1008851"/>
              <a:gd name="csY7" fmla="*/ 34487 h 704602"/>
              <a:gd name="csX8" fmla="*/ 891624 w 1008851"/>
              <a:gd name="csY8" fmla="*/ 37345 h 704602"/>
              <a:gd name="csX9" fmla="*/ 971634 w 1008851"/>
              <a:gd name="csY9" fmla="*/ 40202 h 704602"/>
              <a:gd name="csX10" fmla="*/ 985922 w 1008851"/>
              <a:gd name="csY10" fmla="*/ 60205 h 704602"/>
              <a:gd name="csX11" fmla="*/ 1005924 w 1008851"/>
              <a:gd name="csY11" fmla="*/ 91637 h 704602"/>
              <a:gd name="csX12" fmla="*/ 1008782 w 1008851"/>
              <a:gd name="csY12" fmla="*/ 105925 h 704602"/>
              <a:gd name="csX13" fmla="*/ 997352 w 1008851"/>
              <a:gd name="csY13" fmla="*/ 154502 h 704602"/>
              <a:gd name="csX14" fmla="*/ 997352 w 1008851"/>
              <a:gd name="csY14" fmla="*/ 203080 h 704602"/>
              <a:gd name="csX15" fmla="*/ 994494 w 1008851"/>
              <a:gd name="csY15" fmla="*/ 214510 h 704602"/>
              <a:gd name="csX16" fmla="*/ 971634 w 1008851"/>
              <a:gd name="csY16" fmla="*/ 234512 h 704602"/>
              <a:gd name="csX17" fmla="*/ 965919 w 1008851"/>
              <a:gd name="csY17" fmla="*/ 243085 h 704602"/>
              <a:gd name="csX18" fmla="*/ 957347 w 1008851"/>
              <a:gd name="csY18" fmla="*/ 251657 h 704602"/>
              <a:gd name="csX19" fmla="*/ 948774 w 1008851"/>
              <a:gd name="csY19" fmla="*/ 274517 h 704602"/>
              <a:gd name="csX20" fmla="*/ 937344 w 1008851"/>
              <a:gd name="csY20" fmla="*/ 277375 h 704602"/>
              <a:gd name="csX21" fmla="*/ 903054 w 1008851"/>
              <a:gd name="csY21" fmla="*/ 280232 h 704602"/>
              <a:gd name="csX22" fmla="*/ 891624 w 1008851"/>
              <a:gd name="csY22" fmla="*/ 285947 h 704602"/>
              <a:gd name="csX23" fmla="*/ 825902 w 1008851"/>
              <a:gd name="csY23" fmla="*/ 291662 h 704602"/>
              <a:gd name="csX24" fmla="*/ 800184 w 1008851"/>
              <a:gd name="csY24" fmla="*/ 320237 h 704602"/>
              <a:gd name="csX25" fmla="*/ 780182 w 1008851"/>
              <a:gd name="csY25" fmla="*/ 337382 h 704602"/>
              <a:gd name="csX26" fmla="*/ 771609 w 1008851"/>
              <a:gd name="csY26" fmla="*/ 340240 h 704602"/>
              <a:gd name="csX27" fmla="*/ 748749 w 1008851"/>
              <a:gd name="csY27" fmla="*/ 360242 h 704602"/>
              <a:gd name="csX28" fmla="*/ 745892 w 1008851"/>
              <a:gd name="csY28" fmla="*/ 383102 h 704602"/>
              <a:gd name="csX29" fmla="*/ 725889 w 1008851"/>
              <a:gd name="csY29" fmla="*/ 403105 h 704602"/>
              <a:gd name="csX30" fmla="*/ 708744 w 1008851"/>
              <a:gd name="csY30" fmla="*/ 423107 h 704602"/>
              <a:gd name="csX31" fmla="*/ 705887 w 1008851"/>
              <a:gd name="csY31" fmla="*/ 431680 h 704602"/>
              <a:gd name="csX32" fmla="*/ 700172 w 1008851"/>
              <a:gd name="csY32" fmla="*/ 468827 h 704602"/>
              <a:gd name="csX33" fmla="*/ 694457 w 1008851"/>
              <a:gd name="csY33" fmla="*/ 491687 h 704602"/>
              <a:gd name="csX34" fmla="*/ 688742 w 1008851"/>
              <a:gd name="csY34" fmla="*/ 511690 h 704602"/>
              <a:gd name="csX35" fmla="*/ 691599 w 1008851"/>
              <a:gd name="csY35" fmla="*/ 603130 h 704602"/>
              <a:gd name="csX36" fmla="*/ 694457 w 1008851"/>
              <a:gd name="csY36" fmla="*/ 617417 h 704602"/>
              <a:gd name="csX37" fmla="*/ 700172 w 1008851"/>
              <a:gd name="csY37" fmla="*/ 634562 h 704602"/>
              <a:gd name="csX38" fmla="*/ 697314 w 1008851"/>
              <a:gd name="csY38" fmla="*/ 665995 h 704602"/>
              <a:gd name="csX39" fmla="*/ 688742 w 1008851"/>
              <a:gd name="csY39" fmla="*/ 674567 h 704602"/>
              <a:gd name="csX40" fmla="*/ 671597 w 1008851"/>
              <a:gd name="csY40" fmla="*/ 694570 h 704602"/>
              <a:gd name="csX41" fmla="*/ 645879 w 1008851"/>
              <a:gd name="csY41" fmla="*/ 694570 h 704602"/>
              <a:gd name="csX42" fmla="*/ 628734 w 1008851"/>
              <a:gd name="csY42" fmla="*/ 677425 h 704602"/>
              <a:gd name="csX43" fmla="*/ 614447 w 1008851"/>
              <a:gd name="csY43" fmla="*/ 663137 h 704602"/>
              <a:gd name="csX44" fmla="*/ 605874 w 1008851"/>
              <a:gd name="csY44" fmla="*/ 660280 h 704602"/>
              <a:gd name="csX45" fmla="*/ 577299 w 1008851"/>
              <a:gd name="csY45" fmla="*/ 648850 h 704602"/>
              <a:gd name="csX46" fmla="*/ 565869 w 1008851"/>
              <a:gd name="csY46" fmla="*/ 640277 h 704602"/>
              <a:gd name="csX47" fmla="*/ 565869 w 1008851"/>
              <a:gd name="csY47" fmla="*/ 597415 h 704602"/>
              <a:gd name="csX48" fmla="*/ 583014 w 1008851"/>
              <a:gd name="csY48" fmla="*/ 574555 h 704602"/>
              <a:gd name="csX49" fmla="*/ 605874 w 1008851"/>
              <a:gd name="csY49" fmla="*/ 554552 h 704602"/>
              <a:gd name="csX50" fmla="*/ 617304 w 1008851"/>
              <a:gd name="csY50" fmla="*/ 540265 h 704602"/>
              <a:gd name="csX51" fmla="*/ 620162 w 1008851"/>
              <a:gd name="csY51" fmla="*/ 531692 h 704602"/>
              <a:gd name="csX52" fmla="*/ 625877 w 1008851"/>
              <a:gd name="csY52" fmla="*/ 523120 h 704602"/>
              <a:gd name="csX53" fmla="*/ 620162 w 1008851"/>
              <a:gd name="csY53" fmla="*/ 483115 h 704602"/>
              <a:gd name="csX54" fmla="*/ 608732 w 1008851"/>
              <a:gd name="csY54" fmla="*/ 471685 h 704602"/>
              <a:gd name="csX55" fmla="*/ 603017 w 1008851"/>
              <a:gd name="csY55" fmla="*/ 463112 h 704602"/>
              <a:gd name="csX56" fmla="*/ 580157 w 1008851"/>
              <a:gd name="csY56" fmla="*/ 451682 h 704602"/>
              <a:gd name="csX57" fmla="*/ 528722 w 1008851"/>
              <a:gd name="csY57" fmla="*/ 474542 h 704602"/>
              <a:gd name="csX58" fmla="*/ 531579 w 1008851"/>
              <a:gd name="csY58" fmla="*/ 494545 h 704602"/>
              <a:gd name="csX59" fmla="*/ 525864 w 1008851"/>
              <a:gd name="csY59" fmla="*/ 520262 h 704602"/>
              <a:gd name="csX60" fmla="*/ 500147 w 1008851"/>
              <a:gd name="csY60" fmla="*/ 537407 h 704602"/>
              <a:gd name="csX61" fmla="*/ 483002 w 1008851"/>
              <a:gd name="csY61" fmla="*/ 540265 h 704602"/>
              <a:gd name="csX62" fmla="*/ 460142 w 1008851"/>
              <a:gd name="csY62" fmla="*/ 545980 h 704602"/>
              <a:gd name="csX63" fmla="*/ 445854 w 1008851"/>
              <a:gd name="csY63" fmla="*/ 554552 h 704602"/>
              <a:gd name="csX64" fmla="*/ 440139 w 1008851"/>
              <a:gd name="csY64" fmla="*/ 565982 h 704602"/>
              <a:gd name="csX65" fmla="*/ 422994 w 1008851"/>
              <a:gd name="csY65" fmla="*/ 588842 h 704602"/>
              <a:gd name="csX66" fmla="*/ 400134 w 1008851"/>
              <a:gd name="csY66" fmla="*/ 617417 h 704602"/>
              <a:gd name="csX67" fmla="*/ 400134 w 1008851"/>
              <a:gd name="csY67" fmla="*/ 617417 h 704602"/>
              <a:gd name="csX68" fmla="*/ 394419 w 1008851"/>
              <a:gd name="csY68" fmla="*/ 628847 h 704602"/>
              <a:gd name="csX69" fmla="*/ 388704 w 1008851"/>
              <a:gd name="csY69" fmla="*/ 643135 h 704602"/>
              <a:gd name="csX70" fmla="*/ 382989 w 1008851"/>
              <a:gd name="csY70" fmla="*/ 651707 h 704602"/>
              <a:gd name="csX71" fmla="*/ 365844 w 1008851"/>
              <a:gd name="csY71" fmla="*/ 657422 h 704602"/>
              <a:gd name="csX72" fmla="*/ 322982 w 1008851"/>
              <a:gd name="csY72" fmla="*/ 654565 h 704602"/>
              <a:gd name="csX73" fmla="*/ 302979 w 1008851"/>
              <a:gd name="csY73" fmla="*/ 648850 h 704602"/>
              <a:gd name="csX74" fmla="*/ 322982 w 1008851"/>
              <a:gd name="csY74" fmla="*/ 614560 h 704602"/>
              <a:gd name="csX75" fmla="*/ 334412 w 1008851"/>
              <a:gd name="csY75" fmla="*/ 605987 h 704602"/>
              <a:gd name="csX76" fmla="*/ 345842 w 1008851"/>
              <a:gd name="csY76" fmla="*/ 591700 h 704602"/>
              <a:gd name="csX77" fmla="*/ 354414 w 1008851"/>
              <a:gd name="csY77" fmla="*/ 585985 h 704602"/>
              <a:gd name="csX78" fmla="*/ 362987 w 1008851"/>
              <a:gd name="csY78" fmla="*/ 574555 h 704602"/>
              <a:gd name="csX79" fmla="*/ 382989 w 1008851"/>
              <a:gd name="csY79" fmla="*/ 554552 h 704602"/>
              <a:gd name="csX80" fmla="*/ 391562 w 1008851"/>
              <a:gd name="csY80" fmla="*/ 537407 h 704602"/>
              <a:gd name="csX81" fmla="*/ 397277 w 1008851"/>
              <a:gd name="csY81" fmla="*/ 511690 h 704602"/>
              <a:gd name="csX82" fmla="*/ 411564 w 1008851"/>
              <a:gd name="csY82" fmla="*/ 485972 h 704602"/>
              <a:gd name="csX83" fmla="*/ 417279 w 1008851"/>
              <a:gd name="csY83" fmla="*/ 474542 h 704602"/>
              <a:gd name="csX84" fmla="*/ 437282 w 1008851"/>
              <a:gd name="csY84" fmla="*/ 454540 h 704602"/>
              <a:gd name="csX85" fmla="*/ 445854 w 1008851"/>
              <a:gd name="csY85" fmla="*/ 440252 h 704602"/>
              <a:gd name="csX86" fmla="*/ 451569 w 1008851"/>
              <a:gd name="csY86" fmla="*/ 431680 h 704602"/>
              <a:gd name="csX87" fmla="*/ 471572 w 1008851"/>
              <a:gd name="csY87" fmla="*/ 417392 h 704602"/>
              <a:gd name="csX88" fmla="*/ 480144 w 1008851"/>
              <a:gd name="csY88" fmla="*/ 408820 h 704602"/>
              <a:gd name="csX89" fmla="*/ 505862 w 1008851"/>
              <a:gd name="csY89" fmla="*/ 403105 h 704602"/>
              <a:gd name="csX90" fmla="*/ 554439 w 1008851"/>
              <a:gd name="csY90" fmla="*/ 405962 h 704602"/>
              <a:gd name="csX91" fmla="*/ 568727 w 1008851"/>
              <a:gd name="csY91" fmla="*/ 408820 h 704602"/>
              <a:gd name="csX92" fmla="*/ 577299 w 1008851"/>
              <a:gd name="csY92" fmla="*/ 414535 h 704602"/>
              <a:gd name="csX93" fmla="*/ 588729 w 1008851"/>
              <a:gd name="csY93" fmla="*/ 420250 h 704602"/>
              <a:gd name="csX94" fmla="*/ 603017 w 1008851"/>
              <a:gd name="csY94" fmla="*/ 423107 h 704602"/>
              <a:gd name="csX95" fmla="*/ 625877 w 1008851"/>
              <a:gd name="csY95" fmla="*/ 414535 h 704602"/>
              <a:gd name="csX96" fmla="*/ 611589 w 1008851"/>
              <a:gd name="csY96" fmla="*/ 405962 h 704602"/>
              <a:gd name="csX97" fmla="*/ 583014 w 1008851"/>
              <a:gd name="csY97" fmla="*/ 400247 h 704602"/>
              <a:gd name="csX98" fmla="*/ 548724 w 1008851"/>
              <a:gd name="csY98" fmla="*/ 368815 h 704602"/>
              <a:gd name="csX99" fmla="*/ 540152 w 1008851"/>
              <a:gd name="csY99" fmla="*/ 351670 h 704602"/>
              <a:gd name="csX100" fmla="*/ 531579 w 1008851"/>
              <a:gd name="csY100" fmla="*/ 340240 h 704602"/>
              <a:gd name="csX101" fmla="*/ 520149 w 1008851"/>
              <a:gd name="csY101" fmla="*/ 334525 h 704602"/>
              <a:gd name="csX102" fmla="*/ 491574 w 1008851"/>
              <a:gd name="csY102" fmla="*/ 328810 h 704602"/>
              <a:gd name="csX103" fmla="*/ 460142 w 1008851"/>
              <a:gd name="csY103" fmla="*/ 331667 h 704602"/>
              <a:gd name="csX104" fmla="*/ 437282 w 1008851"/>
              <a:gd name="csY104" fmla="*/ 334525 h 704602"/>
              <a:gd name="csX105" fmla="*/ 428709 w 1008851"/>
              <a:gd name="csY105" fmla="*/ 343097 h 704602"/>
              <a:gd name="csX106" fmla="*/ 420137 w 1008851"/>
              <a:gd name="csY106" fmla="*/ 348812 h 704602"/>
              <a:gd name="csX107" fmla="*/ 408707 w 1008851"/>
              <a:gd name="csY107" fmla="*/ 357385 h 704602"/>
              <a:gd name="csX108" fmla="*/ 400134 w 1008851"/>
              <a:gd name="csY108" fmla="*/ 365957 h 704602"/>
              <a:gd name="csX109" fmla="*/ 388704 w 1008851"/>
              <a:gd name="csY109" fmla="*/ 368815 h 704602"/>
              <a:gd name="csX110" fmla="*/ 368702 w 1008851"/>
              <a:gd name="csY110" fmla="*/ 380245 h 704602"/>
              <a:gd name="csX111" fmla="*/ 360129 w 1008851"/>
              <a:gd name="csY111" fmla="*/ 385960 h 704602"/>
              <a:gd name="csX112" fmla="*/ 348699 w 1008851"/>
              <a:gd name="csY112" fmla="*/ 388817 h 704602"/>
              <a:gd name="csX113" fmla="*/ 340127 w 1008851"/>
              <a:gd name="csY113" fmla="*/ 391675 h 704602"/>
              <a:gd name="csX114" fmla="*/ 331554 w 1008851"/>
              <a:gd name="csY114" fmla="*/ 400247 h 704602"/>
              <a:gd name="csX115" fmla="*/ 322982 w 1008851"/>
              <a:gd name="csY115" fmla="*/ 411677 h 704602"/>
              <a:gd name="csX116" fmla="*/ 317267 w 1008851"/>
              <a:gd name="csY116" fmla="*/ 420250 h 704602"/>
              <a:gd name="csX117" fmla="*/ 308694 w 1008851"/>
              <a:gd name="csY117" fmla="*/ 428822 h 704602"/>
              <a:gd name="csX118" fmla="*/ 302979 w 1008851"/>
              <a:gd name="csY118" fmla="*/ 437395 h 704602"/>
              <a:gd name="csX119" fmla="*/ 294407 w 1008851"/>
              <a:gd name="csY119" fmla="*/ 443110 h 704602"/>
              <a:gd name="csX120" fmla="*/ 274404 w 1008851"/>
              <a:gd name="csY120" fmla="*/ 451682 h 704602"/>
              <a:gd name="csX121" fmla="*/ 262974 w 1008851"/>
              <a:gd name="csY121" fmla="*/ 460255 h 704602"/>
              <a:gd name="csX122" fmla="*/ 234399 w 1008851"/>
              <a:gd name="csY122" fmla="*/ 468827 h 704602"/>
              <a:gd name="csX123" fmla="*/ 174392 w 1008851"/>
              <a:gd name="csY123" fmla="*/ 465970 h 704602"/>
              <a:gd name="csX124" fmla="*/ 131529 w 1008851"/>
              <a:gd name="csY124" fmla="*/ 474542 h 704602"/>
              <a:gd name="csX125" fmla="*/ 122957 w 1008851"/>
              <a:gd name="csY125" fmla="*/ 480257 h 704602"/>
              <a:gd name="csX126" fmla="*/ 105812 w 1008851"/>
              <a:gd name="csY126" fmla="*/ 503117 h 704602"/>
              <a:gd name="csX127" fmla="*/ 97239 w 1008851"/>
              <a:gd name="csY127" fmla="*/ 505975 h 704602"/>
              <a:gd name="csX128" fmla="*/ 65807 w 1008851"/>
              <a:gd name="csY128" fmla="*/ 500260 h 704602"/>
              <a:gd name="csX129" fmla="*/ 28659 w 1008851"/>
              <a:gd name="csY129" fmla="*/ 497402 h 704602"/>
              <a:gd name="csX130" fmla="*/ 22944 w 1008851"/>
              <a:gd name="csY130" fmla="*/ 483115 h 704602"/>
              <a:gd name="csX131" fmla="*/ 17229 w 1008851"/>
              <a:gd name="csY131" fmla="*/ 471685 h 704602"/>
              <a:gd name="csX132" fmla="*/ 20087 w 1008851"/>
              <a:gd name="csY132" fmla="*/ 431680 h 704602"/>
              <a:gd name="csX133" fmla="*/ 22944 w 1008851"/>
              <a:gd name="csY133" fmla="*/ 423107 h 704602"/>
              <a:gd name="csX134" fmla="*/ 34374 w 1008851"/>
              <a:gd name="csY134" fmla="*/ 405962 h 704602"/>
              <a:gd name="csX135" fmla="*/ 37232 w 1008851"/>
              <a:gd name="csY135" fmla="*/ 391675 h 704602"/>
              <a:gd name="csX136" fmla="*/ 8657 w 1008851"/>
              <a:gd name="csY136" fmla="*/ 365957 h 704602"/>
              <a:gd name="csX137" fmla="*/ 84 w 1008851"/>
              <a:gd name="csY137" fmla="*/ 351670 h 704602"/>
              <a:gd name="csX138" fmla="*/ 5799 w 1008851"/>
              <a:gd name="csY138" fmla="*/ 325952 h 704602"/>
              <a:gd name="csX139" fmla="*/ 14372 w 1008851"/>
              <a:gd name="csY139" fmla="*/ 317380 h 704602"/>
              <a:gd name="csX140" fmla="*/ 25802 w 1008851"/>
              <a:gd name="csY140" fmla="*/ 314522 h 704602"/>
              <a:gd name="csX141" fmla="*/ 60092 w 1008851"/>
              <a:gd name="csY141" fmla="*/ 311665 h 704602"/>
              <a:gd name="csX142" fmla="*/ 80094 w 1008851"/>
              <a:gd name="csY142" fmla="*/ 305950 h 704602"/>
              <a:gd name="csX143" fmla="*/ 97239 w 1008851"/>
              <a:gd name="csY143" fmla="*/ 283090 h 704602"/>
              <a:gd name="csX144" fmla="*/ 114384 w 1008851"/>
              <a:gd name="csY144" fmla="*/ 271660 h 704602"/>
              <a:gd name="csX145" fmla="*/ 122957 w 1008851"/>
              <a:gd name="csY145" fmla="*/ 265945 h 704602"/>
              <a:gd name="csX146" fmla="*/ 131529 w 1008851"/>
              <a:gd name="csY146" fmla="*/ 268802 h 704602"/>
              <a:gd name="csX147" fmla="*/ 154389 w 1008851"/>
              <a:gd name="csY147" fmla="*/ 280232 h 704602"/>
              <a:gd name="csX148" fmla="*/ 185822 w 1008851"/>
              <a:gd name="csY148" fmla="*/ 288805 h 704602"/>
              <a:gd name="csX149" fmla="*/ 202967 w 1008851"/>
              <a:gd name="csY149" fmla="*/ 294520 h 704602"/>
              <a:gd name="csX150" fmla="*/ 237257 w 1008851"/>
              <a:gd name="csY150" fmla="*/ 291662 h 704602"/>
              <a:gd name="csX151" fmla="*/ 248687 w 1008851"/>
              <a:gd name="csY151" fmla="*/ 285947 h 704602"/>
              <a:gd name="csX152" fmla="*/ 262974 w 1008851"/>
              <a:gd name="csY152" fmla="*/ 283090 h 704602"/>
              <a:gd name="csX153" fmla="*/ 271547 w 1008851"/>
              <a:gd name="csY153" fmla="*/ 280232 h 704602"/>
              <a:gd name="csX154" fmla="*/ 288692 w 1008851"/>
              <a:gd name="csY154" fmla="*/ 277375 h 704602"/>
              <a:gd name="csX155" fmla="*/ 311552 w 1008851"/>
              <a:gd name="csY155" fmla="*/ 271660 h 704602"/>
              <a:gd name="csX156" fmla="*/ 331554 w 1008851"/>
              <a:gd name="csY156" fmla="*/ 257372 h 704602"/>
              <a:gd name="csX157" fmla="*/ 345842 w 1008851"/>
              <a:gd name="csY157" fmla="*/ 240227 h 704602"/>
              <a:gd name="csX158" fmla="*/ 351557 w 1008851"/>
              <a:gd name="csY158" fmla="*/ 225940 h 704602"/>
              <a:gd name="csX159" fmla="*/ 380132 w 1008851"/>
              <a:gd name="csY159" fmla="*/ 197365 h 704602"/>
              <a:gd name="csX160" fmla="*/ 400134 w 1008851"/>
              <a:gd name="csY160" fmla="*/ 194507 h 704602"/>
              <a:gd name="csX161" fmla="*/ 437282 w 1008851"/>
              <a:gd name="csY161" fmla="*/ 197365 h 704602"/>
              <a:gd name="csX162" fmla="*/ 471572 w 1008851"/>
              <a:gd name="csY162" fmla="*/ 205937 h 704602"/>
              <a:gd name="csX163" fmla="*/ 480144 w 1008851"/>
              <a:gd name="csY163" fmla="*/ 211652 h 704602"/>
              <a:gd name="csX164" fmla="*/ 491574 w 1008851"/>
              <a:gd name="csY164" fmla="*/ 214510 h 704602"/>
              <a:gd name="csX165" fmla="*/ 520149 w 1008851"/>
              <a:gd name="csY165" fmla="*/ 220225 h 704602"/>
              <a:gd name="csX166" fmla="*/ 625877 w 1008851"/>
              <a:gd name="csY166" fmla="*/ 217367 h 704602"/>
              <a:gd name="csX167" fmla="*/ 668739 w 1008851"/>
              <a:gd name="csY167" fmla="*/ 211652 h 704602"/>
              <a:gd name="csX168" fmla="*/ 685884 w 1008851"/>
              <a:gd name="csY168" fmla="*/ 205937 h 704602"/>
              <a:gd name="csX169" fmla="*/ 697314 w 1008851"/>
              <a:gd name="csY169" fmla="*/ 197365 h 704602"/>
              <a:gd name="csX170" fmla="*/ 705887 w 1008851"/>
              <a:gd name="csY170" fmla="*/ 191650 h 704602"/>
              <a:gd name="csX171" fmla="*/ 723032 w 1008851"/>
              <a:gd name="csY171" fmla="*/ 168790 h 704602"/>
              <a:gd name="csX172" fmla="*/ 728747 w 1008851"/>
              <a:gd name="csY172" fmla="*/ 157360 h 704602"/>
              <a:gd name="csX173" fmla="*/ 714459 w 1008851"/>
              <a:gd name="csY173" fmla="*/ 117355 h 704602"/>
              <a:gd name="csX174" fmla="*/ 691599 w 1008851"/>
              <a:gd name="csY174" fmla="*/ 105925 h 704602"/>
              <a:gd name="csX175" fmla="*/ 674454 w 1008851"/>
              <a:gd name="csY175" fmla="*/ 100210 h 704602"/>
              <a:gd name="csX176" fmla="*/ 665882 w 1008851"/>
              <a:gd name="csY176" fmla="*/ 88780 h 704602"/>
              <a:gd name="csX177" fmla="*/ 665882 w 1008851"/>
              <a:gd name="csY177" fmla="*/ 60205 h 704602"/>
              <a:gd name="csX178" fmla="*/ 668739 w 1008851"/>
              <a:gd name="csY178" fmla="*/ 51632 h 704602"/>
              <a:gd name="csX179" fmla="*/ 671597 w 1008851"/>
              <a:gd name="csY179" fmla="*/ 37345 h 704602"/>
              <a:gd name="csX180" fmla="*/ 674454 w 1008851"/>
              <a:gd name="csY180" fmla="*/ 20200 h 704602"/>
              <a:gd name="csX181" fmla="*/ 694457 w 1008851"/>
              <a:gd name="csY181" fmla="*/ 8770 h 704602"/>
              <a:gd name="csX182" fmla="*/ 703029 w 1008851"/>
              <a:gd name="csY182" fmla="*/ 197 h 7046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Lst>
            <a:rect l="l" t="t" r="r" b="b"/>
            <a:pathLst>
              <a:path w="1008851" h="704602">
                <a:moveTo>
                  <a:pt x="703029" y="197"/>
                </a:moveTo>
                <a:cubicBezTo>
                  <a:pt x="706839" y="-756"/>
                  <a:pt x="712576" y="2001"/>
                  <a:pt x="717317" y="3055"/>
                </a:cubicBezTo>
                <a:cubicBezTo>
                  <a:pt x="732208" y="6364"/>
                  <a:pt x="728059" y="6672"/>
                  <a:pt x="745892" y="8770"/>
                </a:cubicBezTo>
                <a:cubicBezTo>
                  <a:pt x="767601" y="11324"/>
                  <a:pt x="799470" y="13104"/>
                  <a:pt x="820187" y="14485"/>
                </a:cubicBezTo>
                <a:cubicBezTo>
                  <a:pt x="823997" y="15437"/>
                  <a:pt x="828007" y="15795"/>
                  <a:pt x="831617" y="17342"/>
                </a:cubicBezTo>
                <a:cubicBezTo>
                  <a:pt x="834773" y="18695"/>
                  <a:pt x="836931" y="21971"/>
                  <a:pt x="840189" y="23057"/>
                </a:cubicBezTo>
                <a:cubicBezTo>
                  <a:pt x="845685" y="24889"/>
                  <a:pt x="851619" y="24962"/>
                  <a:pt x="857334" y="25915"/>
                </a:cubicBezTo>
                <a:cubicBezTo>
                  <a:pt x="881976" y="35771"/>
                  <a:pt x="861510" y="28332"/>
                  <a:pt x="883052" y="34487"/>
                </a:cubicBezTo>
                <a:cubicBezTo>
                  <a:pt x="885948" y="35314"/>
                  <a:pt x="888618" y="37151"/>
                  <a:pt x="891624" y="37345"/>
                </a:cubicBezTo>
                <a:cubicBezTo>
                  <a:pt x="918256" y="39063"/>
                  <a:pt x="944964" y="39250"/>
                  <a:pt x="971634" y="40202"/>
                </a:cubicBezTo>
                <a:cubicBezTo>
                  <a:pt x="974545" y="44083"/>
                  <a:pt x="983134" y="55094"/>
                  <a:pt x="985922" y="60205"/>
                </a:cubicBezTo>
                <a:cubicBezTo>
                  <a:pt x="1001806" y="89326"/>
                  <a:pt x="990072" y="75785"/>
                  <a:pt x="1005924" y="91637"/>
                </a:cubicBezTo>
                <a:cubicBezTo>
                  <a:pt x="1006877" y="96400"/>
                  <a:pt x="1009290" y="101095"/>
                  <a:pt x="1008782" y="105925"/>
                </a:cubicBezTo>
                <a:cubicBezTo>
                  <a:pt x="1006423" y="128338"/>
                  <a:pt x="1003010" y="137527"/>
                  <a:pt x="997352" y="154502"/>
                </a:cubicBezTo>
                <a:cubicBezTo>
                  <a:pt x="1000212" y="185973"/>
                  <a:pt x="1002225" y="178714"/>
                  <a:pt x="997352" y="203080"/>
                </a:cubicBezTo>
                <a:cubicBezTo>
                  <a:pt x="996582" y="206931"/>
                  <a:pt x="996576" y="211180"/>
                  <a:pt x="994494" y="214510"/>
                </a:cubicBezTo>
                <a:cubicBezTo>
                  <a:pt x="990141" y="221475"/>
                  <a:pt x="978143" y="229630"/>
                  <a:pt x="971634" y="234512"/>
                </a:cubicBezTo>
                <a:cubicBezTo>
                  <a:pt x="969729" y="237370"/>
                  <a:pt x="968118" y="240447"/>
                  <a:pt x="965919" y="243085"/>
                </a:cubicBezTo>
                <a:cubicBezTo>
                  <a:pt x="963332" y="246189"/>
                  <a:pt x="959588" y="248295"/>
                  <a:pt x="957347" y="251657"/>
                </a:cubicBezTo>
                <a:cubicBezTo>
                  <a:pt x="951469" y="260474"/>
                  <a:pt x="957988" y="265303"/>
                  <a:pt x="948774" y="274517"/>
                </a:cubicBezTo>
                <a:cubicBezTo>
                  <a:pt x="945997" y="277294"/>
                  <a:pt x="941241" y="276888"/>
                  <a:pt x="937344" y="277375"/>
                </a:cubicBezTo>
                <a:cubicBezTo>
                  <a:pt x="925963" y="278798"/>
                  <a:pt x="914484" y="279280"/>
                  <a:pt x="903054" y="280232"/>
                </a:cubicBezTo>
                <a:cubicBezTo>
                  <a:pt x="899244" y="282137"/>
                  <a:pt x="895612" y="284451"/>
                  <a:pt x="891624" y="285947"/>
                </a:cubicBezTo>
                <a:cubicBezTo>
                  <a:pt x="873859" y="292609"/>
                  <a:pt x="832221" y="291329"/>
                  <a:pt x="825902" y="291662"/>
                </a:cubicBezTo>
                <a:cubicBezTo>
                  <a:pt x="808431" y="317868"/>
                  <a:pt x="822195" y="300977"/>
                  <a:pt x="800184" y="320237"/>
                </a:cubicBezTo>
                <a:cubicBezTo>
                  <a:pt x="790642" y="328586"/>
                  <a:pt x="792020" y="330618"/>
                  <a:pt x="780182" y="337382"/>
                </a:cubicBezTo>
                <a:cubicBezTo>
                  <a:pt x="777567" y="338876"/>
                  <a:pt x="774467" y="339287"/>
                  <a:pt x="771609" y="340240"/>
                </a:cubicBezTo>
                <a:cubicBezTo>
                  <a:pt x="766966" y="343722"/>
                  <a:pt x="750991" y="354860"/>
                  <a:pt x="748749" y="360242"/>
                </a:cubicBezTo>
                <a:cubicBezTo>
                  <a:pt x="745796" y="367331"/>
                  <a:pt x="748320" y="375817"/>
                  <a:pt x="745892" y="383102"/>
                </a:cubicBezTo>
                <a:cubicBezTo>
                  <a:pt x="742531" y="393186"/>
                  <a:pt x="733060" y="396831"/>
                  <a:pt x="725889" y="403105"/>
                </a:cubicBezTo>
                <a:cubicBezTo>
                  <a:pt x="714802" y="412806"/>
                  <a:pt x="715681" y="412701"/>
                  <a:pt x="708744" y="423107"/>
                </a:cubicBezTo>
                <a:cubicBezTo>
                  <a:pt x="707792" y="425965"/>
                  <a:pt x="706540" y="428740"/>
                  <a:pt x="705887" y="431680"/>
                </a:cubicBezTo>
                <a:cubicBezTo>
                  <a:pt x="701154" y="452980"/>
                  <a:pt x="704741" y="445982"/>
                  <a:pt x="700172" y="468827"/>
                </a:cubicBezTo>
                <a:cubicBezTo>
                  <a:pt x="698632" y="476529"/>
                  <a:pt x="696362" y="484067"/>
                  <a:pt x="694457" y="491687"/>
                </a:cubicBezTo>
                <a:cubicBezTo>
                  <a:pt x="690870" y="506034"/>
                  <a:pt x="692839" y="499395"/>
                  <a:pt x="688742" y="511690"/>
                </a:cubicBezTo>
                <a:cubicBezTo>
                  <a:pt x="689694" y="542170"/>
                  <a:pt x="689953" y="572680"/>
                  <a:pt x="691599" y="603130"/>
                </a:cubicBezTo>
                <a:cubicBezTo>
                  <a:pt x="691861" y="607980"/>
                  <a:pt x="693179" y="612731"/>
                  <a:pt x="694457" y="617417"/>
                </a:cubicBezTo>
                <a:cubicBezTo>
                  <a:pt x="696042" y="623229"/>
                  <a:pt x="700172" y="634562"/>
                  <a:pt x="700172" y="634562"/>
                </a:cubicBezTo>
                <a:cubicBezTo>
                  <a:pt x="699219" y="645040"/>
                  <a:pt x="700204" y="655879"/>
                  <a:pt x="697314" y="665995"/>
                </a:cubicBezTo>
                <a:cubicBezTo>
                  <a:pt x="696204" y="669880"/>
                  <a:pt x="691167" y="671334"/>
                  <a:pt x="688742" y="674567"/>
                </a:cubicBezTo>
                <a:cubicBezTo>
                  <a:pt x="673232" y="695246"/>
                  <a:pt x="687987" y="683643"/>
                  <a:pt x="671597" y="694570"/>
                </a:cubicBezTo>
                <a:cubicBezTo>
                  <a:pt x="663177" y="707199"/>
                  <a:pt x="666252" y="708674"/>
                  <a:pt x="645879" y="694570"/>
                </a:cubicBezTo>
                <a:cubicBezTo>
                  <a:pt x="639234" y="689970"/>
                  <a:pt x="634449" y="683140"/>
                  <a:pt x="628734" y="677425"/>
                </a:cubicBezTo>
                <a:cubicBezTo>
                  <a:pt x="623972" y="672662"/>
                  <a:pt x="620837" y="665266"/>
                  <a:pt x="614447" y="663137"/>
                </a:cubicBezTo>
                <a:lnTo>
                  <a:pt x="605874" y="660280"/>
                </a:lnTo>
                <a:cubicBezTo>
                  <a:pt x="582347" y="644594"/>
                  <a:pt x="619152" y="667874"/>
                  <a:pt x="577299" y="648850"/>
                </a:cubicBezTo>
                <a:cubicBezTo>
                  <a:pt x="572963" y="646879"/>
                  <a:pt x="569679" y="643135"/>
                  <a:pt x="565869" y="640277"/>
                </a:cubicBezTo>
                <a:cubicBezTo>
                  <a:pt x="563426" y="625615"/>
                  <a:pt x="559646" y="612529"/>
                  <a:pt x="565869" y="597415"/>
                </a:cubicBezTo>
                <a:cubicBezTo>
                  <a:pt x="569496" y="588607"/>
                  <a:pt x="577299" y="582175"/>
                  <a:pt x="583014" y="574555"/>
                </a:cubicBezTo>
                <a:cubicBezTo>
                  <a:pt x="594919" y="558682"/>
                  <a:pt x="587504" y="565575"/>
                  <a:pt x="605874" y="554552"/>
                </a:cubicBezTo>
                <a:cubicBezTo>
                  <a:pt x="613058" y="533004"/>
                  <a:pt x="602532" y="558731"/>
                  <a:pt x="617304" y="540265"/>
                </a:cubicBezTo>
                <a:cubicBezTo>
                  <a:pt x="619186" y="537913"/>
                  <a:pt x="618815" y="534386"/>
                  <a:pt x="620162" y="531692"/>
                </a:cubicBezTo>
                <a:cubicBezTo>
                  <a:pt x="621698" y="528620"/>
                  <a:pt x="623972" y="525977"/>
                  <a:pt x="625877" y="523120"/>
                </a:cubicBezTo>
                <a:cubicBezTo>
                  <a:pt x="631398" y="506553"/>
                  <a:pt x="632301" y="509128"/>
                  <a:pt x="620162" y="483115"/>
                </a:cubicBezTo>
                <a:cubicBezTo>
                  <a:pt x="617883" y="478232"/>
                  <a:pt x="612239" y="475776"/>
                  <a:pt x="608732" y="471685"/>
                </a:cubicBezTo>
                <a:cubicBezTo>
                  <a:pt x="606497" y="469077"/>
                  <a:pt x="605446" y="465541"/>
                  <a:pt x="603017" y="463112"/>
                </a:cubicBezTo>
                <a:cubicBezTo>
                  <a:pt x="593304" y="453399"/>
                  <a:pt x="592201" y="454693"/>
                  <a:pt x="580157" y="451682"/>
                </a:cubicBezTo>
                <a:cubicBezTo>
                  <a:pt x="575814" y="452840"/>
                  <a:pt x="532278" y="454986"/>
                  <a:pt x="528722" y="474542"/>
                </a:cubicBezTo>
                <a:cubicBezTo>
                  <a:pt x="527517" y="481169"/>
                  <a:pt x="530627" y="487877"/>
                  <a:pt x="531579" y="494545"/>
                </a:cubicBezTo>
                <a:cubicBezTo>
                  <a:pt x="529674" y="503117"/>
                  <a:pt x="529241" y="512156"/>
                  <a:pt x="525864" y="520262"/>
                </a:cubicBezTo>
                <a:cubicBezTo>
                  <a:pt x="522700" y="527857"/>
                  <a:pt x="505213" y="535718"/>
                  <a:pt x="500147" y="537407"/>
                </a:cubicBezTo>
                <a:cubicBezTo>
                  <a:pt x="494650" y="539239"/>
                  <a:pt x="488667" y="539051"/>
                  <a:pt x="483002" y="540265"/>
                </a:cubicBezTo>
                <a:cubicBezTo>
                  <a:pt x="475322" y="541911"/>
                  <a:pt x="460142" y="545980"/>
                  <a:pt x="460142" y="545980"/>
                </a:cubicBezTo>
                <a:cubicBezTo>
                  <a:pt x="455379" y="548837"/>
                  <a:pt x="449781" y="550625"/>
                  <a:pt x="445854" y="554552"/>
                </a:cubicBezTo>
                <a:cubicBezTo>
                  <a:pt x="442842" y="557564"/>
                  <a:pt x="442208" y="562258"/>
                  <a:pt x="440139" y="565982"/>
                </a:cubicBezTo>
                <a:cubicBezTo>
                  <a:pt x="431262" y="581962"/>
                  <a:pt x="434204" y="577633"/>
                  <a:pt x="422994" y="588842"/>
                </a:cubicBezTo>
                <a:cubicBezTo>
                  <a:pt x="417156" y="606361"/>
                  <a:pt x="422267" y="595285"/>
                  <a:pt x="400134" y="617417"/>
                </a:cubicBezTo>
                <a:lnTo>
                  <a:pt x="400134" y="617417"/>
                </a:lnTo>
                <a:cubicBezTo>
                  <a:pt x="398229" y="621227"/>
                  <a:pt x="396149" y="624954"/>
                  <a:pt x="394419" y="628847"/>
                </a:cubicBezTo>
                <a:cubicBezTo>
                  <a:pt x="392336" y="633534"/>
                  <a:pt x="390998" y="638547"/>
                  <a:pt x="388704" y="643135"/>
                </a:cubicBezTo>
                <a:cubicBezTo>
                  <a:pt x="387168" y="646207"/>
                  <a:pt x="385901" y="649887"/>
                  <a:pt x="382989" y="651707"/>
                </a:cubicBezTo>
                <a:cubicBezTo>
                  <a:pt x="377880" y="654900"/>
                  <a:pt x="371559" y="655517"/>
                  <a:pt x="365844" y="657422"/>
                </a:cubicBezTo>
                <a:cubicBezTo>
                  <a:pt x="351557" y="656470"/>
                  <a:pt x="337222" y="656064"/>
                  <a:pt x="322982" y="654565"/>
                </a:cubicBezTo>
                <a:cubicBezTo>
                  <a:pt x="317744" y="654014"/>
                  <a:pt x="308288" y="650619"/>
                  <a:pt x="302979" y="648850"/>
                </a:cubicBezTo>
                <a:cubicBezTo>
                  <a:pt x="308381" y="638046"/>
                  <a:pt x="313858" y="623684"/>
                  <a:pt x="322982" y="614560"/>
                </a:cubicBezTo>
                <a:cubicBezTo>
                  <a:pt x="326350" y="611192"/>
                  <a:pt x="331044" y="609355"/>
                  <a:pt x="334412" y="605987"/>
                </a:cubicBezTo>
                <a:cubicBezTo>
                  <a:pt x="338725" y="601674"/>
                  <a:pt x="341529" y="596013"/>
                  <a:pt x="345842" y="591700"/>
                </a:cubicBezTo>
                <a:cubicBezTo>
                  <a:pt x="348270" y="589272"/>
                  <a:pt x="351986" y="588413"/>
                  <a:pt x="354414" y="585985"/>
                </a:cubicBezTo>
                <a:cubicBezTo>
                  <a:pt x="357782" y="582617"/>
                  <a:pt x="359783" y="578079"/>
                  <a:pt x="362987" y="574555"/>
                </a:cubicBezTo>
                <a:cubicBezTo>
                  <a:pt x="369330" y="567578"/>
                  <a:pt x="382989" y="554552"/>
                  <a:pt x="382989" y="554552"/>
                </a:cubicBezTo>
                <a:cubicBezTo>
                  <a:pt x="395042" y="518402"/>
                  <a:pt x="374931" y="576217"/>
                  <a:pt x="391562" y="537407"/>
                </a:cubicBezTo>
                <a:cubicBezTo>
                  <a:pt x="394304" y="531008"/>
                  <a:pt x="395247" y="517780"/>
                  <a:pt x="397277" y="511690"/>
                </a:cubicBezTo>
                <a:cubicBezTo>
                  <a:pt x="399560" y="504841"/>
                  <a:pt x="408514" y="491463"/>
                  <a:pt x="411564" y="485972"/>
                </a:cubicBezTo>
                <a:cubicBezTo>
                  <a:pt x="413633" y="482248"/>
                  <a:pt x="414582" y="477839"/>
                  <a:pt x="417279" y="474542"/>
                </a:cubicBezTo>
                <a:cubicBezTo>
                  <a:pt x="423250" y="467244"/>
                  <a:pt x="432431" y="462626"/>
                  <a:pt x="437282" y="454540"/>
                </a:cubicBezTo>
                <a:cubicBezTo>
                  <a:pt x="440139" y="449777"/>
                  <a:pt x="442910" y="444962"/>
                  <a:pt x="445854" y="440252"/>
                </a:cubicBezTo>
                <a:cubicBezTo>
                  <a:pt x="447674" y="437340"/>
                  <a:pt x="449141" y="434108"/>
                  <a:pt x="451569" y="431680"/>
                </a:cubicBezTo>
                <a:cubicBezTo>
                  <a:pt x="461869" y="421380"/>
                  <a:pt x="461832" y="425508"/>
                  <a:pt x="471572" y="417392"/>
                </a:cubicBezTo>
                <a:cubicBezTo>
                  <a:pt x="474676" y="414805"/>
                  <a:pt x="476636" y="410825"/>
                  <a:pt x="480144" y="408820"/>
                </a:cubicBezTo>
                <a:cubicBezTo>
                  <a:pt x="482320" y="407576"/>
                  <a:pt x="504994" y="403278"/>
                  <a:pt x="505862" y="403105"/>
                </a:cubicBezTo>
                <a:cubicBezTo>
                  <a:pt x="522054" y="404057"/>
                  <a:pt x="538285" y="404493"/>
                  <a:pt x="554439" y="405962"/>
                </a:cubicBezTo>
                <a:cubicBezTo>
                  <a:pt x="559276" y="406402"/>
                  <a:pt x="564179" y="407115"/>
                  <a:pt x="568727" y="408820"/>
                </a:cubicBezTo>
                <a:cubicBezTo>
                  <a:pt x="571942" y="410026"/>
                  <a:pt x="574317" y="412831"/>
                  <a:pt x="577299" y="414535"/>
                </a:cubicBezTo>
                <a:cubicBezTo>
                  <a:pt x="580997" y="416648"/>
                  <a:pt x="584688" y="418903"/>
                  <a:pt x="588729" y="420250"/>
                </a:cubicBezTo>
                <a:cubicBezTo>
                  <a:pt x="593337" y="421786"/>
                  <a:pt x="598254" y="422155"/>
                  <a:pt x="603017" y="423107"/>
                </a:cubicBezTo>
                <a:cubicBezTo>
                  <a:pt x="610637" y="420250"/>
                  <a:pt x="622238" y="421814"/>
                  <a:pt x="625877" y="414535"/>
                </a:cubicBezTo>
                <a:cubicBezTo>
                  <a:pt x="628361" y="409567"/>
                  <a:pt x="616665" y="408218"/>
                  <a:pt x="611589" y="405962"/>
                </a:cubicBezTo>
                <a:cubicBezTo>
                  <a:pt x="606478" y="403690"/>
                  <a:pt x="586418" y="400815"/>
                  <a:pt x="583014" y="400247"/>
                </a:cubicBezTo>
                <a:cubicBezTo>
                  <a:pt x="553538" y="377321"/>
                  <a:pt x="563813" y="388933"/>
                  <a:pt x="548724" y="368815"/>
                </a:cubicBezTo>
                <a:cubicBezTo>
                  <a:pt x="545186" y="358198"/>
                  <a:pt x="547077" y="361364"/>
                  <a:pt x="540152" y="351670"/>
                </a:cubicBezTo>
                <a:cubicBezTo>
                  <a:pt x="537384" y="347795"/>
                  <a:pt x="535195" y="343339"/>
                  <a:pt x="531579" y="340240"/>
                </a:cubicBezTo>
                <a:cubicBezTo>
                  <a:pt x="528345" y="337468"/>
                  <a:pt x="524064" y="336203"/>
                  <a:pt x="520149" y="334525"/>
                </a:cubicBezTo>
                <a:cubicBezTo>
                  <a:pt x="510171" y="330248"/>
                  <a:pt x="503414" y="330501"/>
                  <a:pt x="491574" y="328810"/>
                </a:cubicBezTo>
                <a:lnTo>
                  <a:pt x="460142" y="331667"/>
                </a:lnTo>
                <a:cubicBezTo>
                  <a:pt x="452505" y="332471"/>
                  <a:pt x="444499" y="331901"/>
                  <a:pt x="437282" y="334525"/>
                </a:cubicBezTo>
                <a:cubicBezTo>
                  <a:pt x="433484" y="335906"/>
                  <a:pt x="431814" y="340510"/>
                  <a:pt x="428709" y="343097"/>
                </a:cubicBezTo>
                <a:cubicBezTo>
                  <a:pt x="426071" y="345295"/>
                  <a:pt x="422931" y="346816"/>
                  <a:pt x="420137" y="348812"/>
                </a:cubicBezTo>
                <a:cubicBezTo>
                  <a:pt x="416262" y="351580"/>
                  <a:pt x="412323" y="354286"/>
                  <a:pt x="408707" y="357385"/>
                </a:cubicBezTo>
                <a:cubicBezTo>
                  <a:pt x="405639" y="360015"/>
                  <a:pt x="403643" y="363952"/>
                  <a:pt x="400134" y="365957"/>
                </a:cubicBezTo>
                <a:cubicBezTo>
                  <a:pt x="396724" y="367905"/>
                  <a:pt x="392514" y="367862"/>
                  <a:pt x="388704" y="368815"/>
                </a:cubicBezTo>
                <a:cubicBezTo>
                  <a:pt x="372420" y="385099"/>
                  <a:pt x="388848" y="371611"/>
                  <a:pt x="368702" y="380245"/>
                </a:cubicBezTo>
                <a:cubicBezTo>
                  <a:pt x="365545" y="381598"/>
                  <a:pt x="363286" y="384607"/>
                  <a:pt x="360129" y="385960"/>
                </a:cubicBezTo>
                <a:cubicBezTo>
                  <a:pt x="356519" y="387507"/>
                  <a:pt x="352475" y="387738"/>
                  <a:pt x="348699" y="388817"/>
                </a:cubicBezTo>
                <a:cubicBezTo>
                  <a:pt x="345803" y="389644"/>
                  <a:pt x="342984" y="390722"/>
                  <a:pt x="340127" y="391675"/>
                </a:cubicBezTo>
                <a:cubicBezTo>
                  <a:pt x="337269" y="394532"/>
                  <a:pt x="334184" y="397179"/>
                  <a:pt x="331554" y="400247"/>
                </a:cubicBezTo>
                <a:cubicBezTo>
                  <a:pt x="328455" y="403863"/>
                  <a:pt x="325750" y="407802"/>
                  <a:pt x="322982" y="411677"/>
                </a:cubicBezTo>
                <a:cubicBezTo>
                  <a:pt x="320986" y="414472"/>
                  <a:pt x="319466" y="417612"/>
                  <a:pt x="317267" y="420250"/>
                </a:cubicBezTo>
                <a:cubicBezTo>
                  <a:pt x="314680" y="423354"/>
                  <a:pt x="311281" y="425718"/>
                  <a:pt x="308694" y="428822"/>
                </a:cubicBezTo>
                <a:cubicBezTo>
                  <a:pt x="306495" y="431460"/>
                  <a:pt x="305407" y="434966"/>
                  <a:pt x="302979" y="437395"/>
                </a:cubicBezTo>
                <a:cubicBezTo>
                  <a:pt x="300551" y="439823"/>
                  <a:pt x="297389" y="441406"/>
                  <a:pt x="294407" y="443110"/>
                </a:cubicBezTo>
                <a:cubicBezTo>
                  <a:pt x="284519" y="448760"/>
                  <a:pt x="284022" y="448477"/>
                  <a:pt x="274404" y="451682"/>
                </a:cubicBezTo>
                <a:cubicBezTo>
                  <a:pt x="270594" y="454540"/>
                  <a:pt x="267234" y="458125"/>
                  <a:pt x="262974" y="460255"/>
                </a:cubicBezTo>
                <a:cubicBezTo>
                  <a:pt x="256015" y="463735"/>
                  <a:pt x="242604" y="466776"/>
                  <a:pt x="234399" y="468827"/>
                </a:cubicBezTo>
                <a:cubicBezTo>
                  <a:pt x="214397" y="467875"/>
                  <a:pt x="194417" y="465970"/>
                  <a:pt x="174392" y="465970"/>
                </a:cubicBezTo>
                <a:cubicBezTo>
                  <a:pt x="156099" y="465970"/>
                  <a:pt x="146460" y="467076"/>
                  <a:pt x="131529" y="474542"/>
                </a:cubicBezTo>
                <a:cubicBezTo>
                  <a:pt x="128457" y="476078"/>
                  <a:pt x="125254" y="477704"/>
                  <a:pt x="122957" y="480257"/>
                </a:cubicBezTo>
                <a:cubicBezTo>
                  <a:pt x="116585" y="487337"/>
                  <a:pt x="114848" y="500105"/>
                  <a:pt x="105812" y="503117"/>
                </a:cubicBezTo>
                <a:lnTo>
                  <a:pt x="97239" y="505975"/>
                </a:lnTo>
                <a:cubicBezTo>
                  <a:pt x="86762" y="504070"/>
                  <a:pt x="76374" y="501581"/>
                  <a:pt x="65807" y="500260"/>
                </a:cubicBezTo>
                <a:cubicBezTo>
                  <a:pt x="53484" y="498719"/>
                  <a:pt x="40190" y="502014"/>
                  <a:pt x="28659" y="497402"/>
                </a:cubicBezTo>
                <a:cubicBezTo>
                  <a:pt x="23897" y="495497"/>
                  <a:pt x="25027" y="487802"/>
                  <a:pt x="22944" y="483115"/>
                </a:cubicBezTo>
                <a:cubicBezTo>
                  <a:pt x="21214" y="479222"/>
                  <a:pt x="19134" y="475495"/>
                  <a:pt x="17229" y="471685"/>
                </a:cubicBezTo>
                <a:cubicBezTo>
                  <a:pt x="12226" y="451670"/>
                  <a:pt x="13083" y="462032"/>
                  <a:pt x="20087" y="431680"/>
                </a:cubicBezTo>
                <a:cubicBezTo>
                  <a:pt x="20764" y="428745"/>
                  <a:pt x="21481" y="425740"/>
                  <a:pt x="22944" y="423107"/>
                </a:cubicBezTo>
                <a:cubicBezTo>
                  <a:pt x="26280" y="417103"/>
                  <a:pt x="34374" y="405962"/>
                  <a:pt x="34374" y="405962"/>
                </a:cubicBezTo>
                <a:cubicBezTo>
                  <a:pt x="35327" y="401200"/>
                  <a:pt x="38627" y="396327"/>
                  <a:pt x="37232" y="391675"/>
                </a:cubicBezTo>
                <a:cubicBezTo>
                  <a:pt x="33793" y="380211"/>
                  <a:pt x="17046" y="371549"/>
                  <a:pt x="8657" y="365957"/>
                </a:cubicBezTo>
                <a:cubicBezTo>
                  <a:pt x="5799" y="361195"/>
                  <a:pt x="480" y="357210"/>
                  <a:pt x="84" y="351670"/>
                </a:cubicBezTo>
                <a:cubicBezTo>
                  <a:pt x="-542" y="342911"/>
                  <a:pt x="2421" y="334058"/>
                  <a:pt x="5799" y="325952"/>
                </a:cubicBezTo>
                <a:cubicBezTo>
                  <a:pt x="7353" y="322222"/>
                  <a:pt x="10863" y="319385"/>
                  <a:pt x="14372" y="317380"/>
                </a:cubicBezTo>
                <a:cubicBezTo>
                  <a:pt x="17782" y="315432"/>
                  <a:pt x="21905" y="315009"/>
                  <a:pt x="25802" y="314522"/>
                </a:cubicBezTo>
                <a:cubicBezTo>
                  <a:pt x="37183" y="313099"/>
                  <a:pt x="48662" y="312617"/>
                  <a:pt x="60092" y="311665"/>
                </a:cubicBezTo>
                <a:cubicBezTo>
                  <a:pt x="60188" y="311641"/>
                  <a:pt x="78729" y="307315"/>
                  <a:pt x="80094" y="305950"/>
                </a:cubicBezTo>
                <a:cubicBezTo>
                  <a:pt x="105519" y="280525"/>
                  <a:pt x="73992" y="301171"/>
                  <a:pt x="97239" y="283090"/>
                </a:cubicBezTo>
                <a:cubicBezTo>
                  <a:pt x="102661" y="278873"/>
                  <a:pt x="108669" y="275470"/>
                  <a:pt x="114384" y="271660"/>
                </a:cubicBezTo>
                <a:lnTo>
                  <a:pt x="122957" y="265945"/>
                </a:lnTo>
                <a:cubicBezTo>
                  <a:pt x="125814" y="266897"/>
                  <a:pt x="128787" y="267556"/>
                  <a:pt x="131529" y="268802"/>
                </a:cubicBezTo>
                <a:cubicBezTo>
                  <a:pt x="139285" y="272327"/>
                  <a:pt x="146307" y="277538"/>
                  <a:pt x="154389" y="280232"/>
                </a:cubicBezTo>
                <a:cubicBezTo>
                  <a:pt x="206198" y="297502"/>
                  <a:pt x="141394" y="276688"/>
                  <a:pt x="185822" y="288805"/>
                </a:cubicBezTo>
                <a:cubicBezTo>
                  <a:pt x="191634" y="290390"/>
                  <a:pt x="197252" y="292615"/>
                  <a:pt x="202967" y="294520"/>
                </a:cubicBezTo>
                <a:cubicBezTo>
                  <a:pt x="214397" y="293567"/>
                  <a:pt x="225984" y="293776"/>
                  <a:pt x="237257" y="291662"/>
                </a:cubicBezTo>
                <a:cubicBezTo>
                  <a:pt x="241444" y="290877"/>
                  <a:pt x="244646" y="287294"/>
                  <a:pt x="248687" y="285947"/>
                </a:cubicBezTo>
                <a:cubicBezTo>
                  <a:pt x="253294" y="284411"/>
                  <a:pt x="258262" y="284268"/>
                  <a:pt x="262974" y="283090"/>
                </a:cubicBezTo>
                <a:cubicBezTo>
                  <a:pt x="265896" y="282359"/>
                  <a:pt x="268606" y="280885"/>
                  <a:pt x="271547" y="280232"/>
                </a:cubicBezTo>
                <a:cubicBezTo>
                  <a:pt x="277203" y="278975"/>
                  <a:pt x="283027" y="278589"/>
                  <a:pt x="288692" y="277375"/>
                </a:cubicBezTo>
                <a:cubicBezTo>
                  <a:pt x="296372" y="275729"/>
                  <a:pt x="311552" y="271660"/>
                  <a:pt x="311552" y="271660"/>
                </a:cubicBezTo>
                <a:cubicBezTo>
                  <a:pt x="316420" y="268414"/>
                  <a:pt x="328009" y="260917"/>
                  <a:pt x="331554" y="257372"/>
                </a:cubicBezTo>
                <a:cubicBezTo>
                  <a:pt x="336814" y="252112"/>
                  <a:pt x="341079" y="245942"/>
                  <a:pt x="345842" y="240227"/>
                </a:cubicBezTo>
                <a:cubicBezTo>
                  <a:pt x="347747" y="235465"/>
                  <a:pt x="349101" y="230443"/>
                  <a:pt x="351557" y="225940"/>
                </a:cubicBezTo>
                <a:cubicBezTo>
                  <a:pt x="358840" y="212588"/>
                  <a:pt x="365229" y="203097"/>
                  <a:pt x="380132" y="197365"/>
                </a:cubicBezTo>
                <a:cubicBezTo>
                  <a:pt x="386418" y="194947"/>
                  <a:pt x="393467" y="195460"/>
                  <a:pt x="400134" y="194507"/>
                </a:cubicBezTo>
                <a:cubicBezTo>
                  <a:pt x="412517" y="195460"/>
                  <a:pt x="424939" y="195994"/>
                  <a:pt x="437282" y="197365"/>
                </a:cubicBezTo>
                <a:cubicBezTo>
                  <a:pt x="447637" y="198516"/>
                  <a:pt x="462223" y="203266"/>
                  <a:pt x="471572" y="205937"/>
                </a:cubicBezTo>
                <a:cubicBezTo>
                  <a:pt x="474429" y="207842"/>
                  <a:pt x="476988" y="210299"/>
                  <a:pt x="480144" y="211652"/>
                </a:cubicBezTo>
                <a:cubicBezTo>
                  <a:pt x="483754" y="213199"/>
                  <a:pt x="487723" y="213740"/>
                  <a:pt x="491574" y="214510"/>
                </a:cubicBezTo>
                <a:cubicBezTo>
                  <a:pt x="526605" y="221516"/>
                  <a:pt x="493600" y="213587"/>
                  <a:pt x="520149" y="220225"/>
                </a:cubicBezTo>
                <a:lnTo>
                  <a:pt x="625877" y="217367"/>
                </a:lnTo>
                <a:cubicBezTo>
                  <a:pt x="631251" y="217128"/>
                  <a:pt x="662332" y="212567"/>
                  <a:pt x="668739" y="211652"/>
                </a:cubicBezTo>
                <a:cubicBezTo>
                  <a:pt x="674454" y="209747"/>
                  <a:pt x="681065" y="209551"/>
                  <a:pt x="685884" y="205937"/>
                </a:cubicBezTo>
                <a:cubicBezTo>
                  <a:pt x="689694" y="203080"/>
                  <a:pt x="693439" y="200133"/>
                  <a:pt x="697314" y="197365"/>
                </a:cubicBezTo>
                <a:cubicBezTo>
                  <a:pt x="700109" y="195369"/>
                  <a:pt x="703458" y="194079"/>
                  <a:pt x="705887" y="191650"/>
                </a:cubicBezTo>
                <a:cubicBezTo>
                  <a:pt x="709549" y="187988"/>
                  <a:pt x="719516" y="174943"/>
                  <a:pt x="723032" y="168790"/>
                </a:cubicBezTo>
                <a:cubicBezTo>
                  <a:pt x="725145" y="165092"/>
                  <a:pt x="726842" y="161170"/>
                  <a:pt x="728747" y="157360"/>
                </a:cubicBezTo>
                <a:cubicBezTo>
                  <a:pt x="725481" y="139398"/>
                  <a:pt x="729359" y="126836"/>
                  <a:pt x="714459" y="117355"/>
                </a:cubicBezTo>
                <a:cubicBezTo>
                  <a:pt x="707271" y="112781"/>
                  <a:pt x="699681" y="108619"/>
                  <a:pt x="691599" y="105925"/>
                </a:cubicBezTo>
                <a:lnTo>
                  <a:pt x="674454" y="100210"/>
                </a:lnTo>
                <a:cubicBezTo>
                  <a:pt x="671597" y="96400"/>
                  <a:pt x="667816" y="93132"/>
                  <a:pt x="665882" y="88780"/>
                </a:cubicBezTo>
                <a:cubicBezTo>
                  <a:pt x="661004" y="77805"/>
                  <a:pt x="663138" y="71180"/>
                  <a:pt x="665882" y="60205"/>
                </a:cubicBezTo>
                <a:cubicBezTo>
                  <a:pt x="666613" y="57283"/>
                  <a:pt x="668008" y="54554"/>
                  <a:pt x="668739" y="51632"/>
                </a:cubicBezTo>
                <a:cubicBezTo>
                  <a:pt x="669917" y="46920"/>
                  <a:pt x="670728" y="42123"/>
                  <a:pt x="671597" y="37345"/>
                </a:cubicBezTo>
                <a:cubicBezTo>
                  <a:pt x="672633" y="31645"/>
                  <a:pt x="672101" y="25494"/>
                  <a:pt x="674454" y="20200"/>
                </a:cubicBezTo>
                <a:cubicBezTo>
                  <a:pt x="678869" y="10267"/>
                  <a:pt x="685846" y="11230"/>
                  <a:pt x="694457" y="8770"/>
                </a:cubicBezTo>
                <a:cubicBezTo>
                  <a:pt x="705514" y="5611"/>
                  <a:pt x="699219" y="1150"/>
                  <a:pt x="703029" y="197"/>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F0ED97BE-CAA8-012C-97B7-CBE0E5460A44}"/>
              </a:ext>
            </a:extLst>
          </p:cNvPr>
          <p:cNvSpPr/>
          <p:nvPr/>
        </p:nvSpPr>
        <p:spPr>
          <a:xfrm>
            <a:off x="106699" y="5715000"/>
            <a:ext cx="1292913" cy="686570"/>
          </a:xfrm>
          <a:custGeom>
            <a:avLst/>
            <a:gdLst>
              <a:gd name="csX0" fmla="*/ 686877 w 1292913"/>
              <a:gd name="csY0" fmla="*/ 381770 h 686570"/>
              <a:gd name="csX1" fmla="*/ 671484 w 1292913"/>
              <a:gd name="csY1" fmla="*/ 378691 h 686570"/>
              <a:gd name="csX2" fmla="*/ 640696 w 1292913"/>
              <a:gd name="csY2" fmla="*/ 391006 h 686570"/>
              <a:gd name="csX3" fmla="*/ 631459 w 1292913"/>
              <a:gd name="csY3" fmla="*/ 394085 h 686570"/>
              <a:gd name="csX4" fmla="*/ 569884 w 1292913"/>
              <a:gd name="csY4" fmla="*/ 406400 h 686570"/>
              <a:gd name="csX5" fmla="*/ 536017 w 1292913"/>
              <a:gd name="csY5" fmla="*/ 424873 h 686570"/>
              <a:gd name="csX6" fmla="*/ 523702 w 1292913"/>
              <a:gd name="csY6" fmla="*/ 449503 h 686570"/>
              <a:gd name="csX7" fmla="*/ 520623 w 1292913"/>
              <a:gd name="csY7" fmla="*/ 464897 h 686570"/>
              <a:gd name="csX8" fmla="*/ 511387 w 1292913"/>
              <a:gd name="csY8" fmla="*/ 474134 h 686570"/>
              <a:gd name="csX9" fmla="*/ 495993 w 1292913"/>
              <a:gd name="csY9" fmla="*/ 489528 h 686570"/>
              <a:gd name="csX10" fmla="*/ 489835 w 1292913"/>
              <a:gd name="csY10" fmla="*/ 511079 h 686570"/>
              <a:gd name="csX11" fmla="*/ 486756 w 1292913"/>
              <a:gd name="csY11" fmla="*/ 523394 h 686570"/>
              <a:gd name="csX12" fmla="*/ 483677 w 1292913"/>
              <a:gd name="csY12" fmla="*/ 532631 h 686570"/>
              <a:gd name="csX13" fmla="*/ 474441 w 1292913"/>
              <a:gd name="csY13" fmla="*/ 535709 h 686570"/>
              <a:gd name="csX14" fmla="*/ 440574 w 1292913"/>
              <a:gd name="csY14" fmla="*/ 538788 h 686570"/>
              <a:gd name="csX15" fmla="*/ 428259 w 1292913"/>
              <a:gd name="csY15" fmla="*/ 548024 h 686570"/>
              <a:gd name="csX16" fmla="*/ 428259 w 1292913"/>
              <a:gd name="csY16" fmla="*/ 581891 h 686570"/>
              <a:gd name="csX17" fmla="*/ 425180 w 1292913"/>
              <a:gd name="csY17" fmla="*/ 600364 h 686570"/>
              <a:gd name="csX18" fmla="*/ 397471 w 1292913"/>
              <a:gd name="csY18" fmla="*/ 621915 h 686570"/>
              <a:gd name="csX19" fmla="*/ 388235 w 1292913"/>
              <a:gd name="csY19" fmla="*/ 628073 h 686570"/>
              <a:gd name="csX20" fmla="*/ 378999 w 1292913"/>
              <a:gd name="csY20" fmla="*/ 631152 h 686570"/>
              <a:gd name="csX21" fmla="*/ 366684 w 1292913"/>
              <a:gd name="csY21" fmla="*/ 640388 h 686570"/>
              <a:gd name="csX22" fmla="*/ 351290 w 1292913"/>
              <a:gd name="csY22" fmla="*/ 618837 h 686570"/>
              <a:gd name="csX23" fmla="*/ 342053 w 1292913"/>
              <a:gd name="csY23" fmla="*/ 606521 h 686570"/>
              <a:gd name="csX24" fmla="*/ 314344 w 1292913"/>
              <a:gd name="csY24" fmla="*/ 588049 h 686570"/>
              <a:gd name="csX25" fmla="*/ 295871 w 1292913"/>
              <a:gd name="csY25" fmla="*/ 575734 h 686570"/>
              <a:gd name="csX26" fmla="*/ 188114 w 1292913"/>
              <a:gd name="csY26" fmla="*/ 566497 h 686570"/>
              <a:gd name="csX27" fmla="*/ 181956 w 1292913"/>
              <a:gd name="csY27" fmla="*/ 557261 h 686570"/>
              <a:gd name="csX28" fmla="*/ 157326 w 1292913"/>
              <a:gd name="csY28" fmla="*/ 529552 h 686570"/>
              <a:gd name="csX29" fmla="*/ 154247 w 1292913"/>
              <a:gd name="csY29" fmla="*/ 517237 h 686570"/>
              <a:gd name="csX30" fmla="*/ 151168 w 1292913"/>
              <a:gd name="csY30" fmla="*/ 498764 h 686570"/>
              <a:gd name="csX31" fmla="*/ 145011 w 1292913"/>
              <a:gd name="csY31" fmla="*/ 489528 h 686570"/>
              <a:gd name="csX32" fmla="*/ 141932 w 1292913"/>
              <a:gd name="csY32" fmla="*/ 480291 h 686570"/>
              <a:gd name="csX33" fmla="*/ 132696 w 1292913"/>
              <a:gd name="csY33" fmla="*/ 467976 h 686570"/>
              <a:gd name="csX34" fmla="*/ 126538 w 1292913"/>
              <a:gd name="csY34" fmla="*/ 458740 h 686570"/>
              <a:gd name="csX35" fmla="*/ 101908 w 1292913"/>
              <a:gd name="csY35" fmla="*/ 434109 h 686570"/>
              <a:gd name="csX36" fmla="*/ 95750 w 1292913"/>
              <a:gd name="csY36" fmla="*/ 418715 h 686570"/>
              <a:gd name="csX37" fmla="*/ 68041 w 1292913"/>
              <a:gd name="csY37" fmla="*/ 397164 h 686570"/>
              <a:gd name="csX38" fmla="*/ 43411 w 1292913"/>
              <a:gd name="csY38" fmla="*/ 400243 h 686570"/>
              <a:gd name="csX39" fmla="*/ 12623 w 1292913"/>
              <a:gd name="csY39" fmla="*/ 409479 h 686570"/>
              <a:gd name="csX40" fmla="*/ 3387 w 1292913"/>
              <a:gd name="csY40" fmla="*/ 418715 h 686570"/>
              <a:gd name="csX41" fmla="*/ 308 w 1292913"/>
              <a:gd name="csY41" fmla="*/ 431031 h 686570"/>
              <a:gd name="csX42" fmla="*/ 9544 w 1292913"/>
              <a:gd name="csY42" fmla="*/ 437188 h 686570"/>
              <a:gd name="csX43" fmla="*/ 28017 w 1292913"/>
              <a:gd name="csY43" fmla="*/ 443346 h 686570"/>
              <a:gd name="csX44" fmla="*/ 52647 w 1292913"/>
              <a:gd name="csY44" fmla="*/ 477212 h 686570"/>
              <a:gd name="csX45" fmla="*/ 34174 w 1292913"/>
              <a:gd name="csY45" fmla="*/ 492606 h 686570"/>
              <a:gd name="csX46" fmla="*/ 15702 w 1292913"/>
              <a:gd name="csY46" fmla="*/ 498764 h 686570"/>
              <a:gd name="csX47" fmla="*/ 9544 w 1292913"/>
              <a:gd name="csY47" fmla="*/ 529552 h 686570"/>
              <a:gd name="csX48" fmla="*/ 18780 w 1292913"/>
              <a:gd name="csY48" fmla="*/ 566497 h 686570"/>
              <a:gd name="csX49" fmla="*/ 15702 w 1292913"/>
              <a:gd name="csY49" fmla="*/ 588049 h 686570"/>
              <a:gd name="csX50" fmla="*/ 6465 w 1292913"/>
              <a:gd name="csY50" fmla="*/ 609600 h 686570"/>
              <a:gd name="csX51" fmla="*/ 18780 w 1292913"/>
              <a:gd name="csY51" fmla="*/ 628073 h 686570"/>
              <a:gd name="csX52" fmla="*/ 46490 w 1292913"/>
              <a:gd name="csY52" fmla="*/ 637309 h 686570"/>
              <a:gd name="csX53" fmla="*/ 80356 w 1292913"/>
              <a:gd name="csY53" fmla="*/ 634231 h 686570"/>
              <a:gd name="csX54" fmla="*/ 92671 w 1292913"/>
              <a:gd name="csY54" fmla="*/ 628073 h 686570"/>
              <a:gd name="csX55" fmla="*/ 111144 w 1292913"/>
              <a:gd name="csY55" fmla="*/ 621915 h 686570"/>
              <a:gd name="csX56" fmla="*/ 132696 w 1292913"/>
              <a:gd name="csY56" fmla="*/ 615758 h 686570"/>
              <a:gd name="csX57" fmla="*/ 141932 w 1292913"/>
              <a:gd name="csY57" fmla="*/ 612679 h 686570"/>
              <a:gd name="csX58" fmla="*/ 178877 w 1292913"/>
              <a:gd name="csY58" fmla="*/ 606521 h 686570"/>
              <a:gd name="csX59" fmla="*/ 292793 w 1292913"/>
              <a:gd name="csY59" fmla="*/ 615758 h 686570"/>
              <a:gd name="csX60" fmla="*/ 302029 w 1292913"/>
              <a:gd name="csY60" fmla="*/ 618837 h 686570"/>
              <a:gd name="csX61" fmla="*/ 317423 w 1292913"/>
              <a:gd name="csY61" fmla="*/ 643467 h 686570"/>
              <a:gd name="csX62" fmla="*/ 326659 w 1292913"/>
              <a:gd name="csY62" fmla="*/ 646546 h 686570"/>
              <a:gd name="csX63" fmla="*/ 342053 w 1292913"/>
              <a:gd name="csY63" fmla="*/ 661940 h 686570"/>
              <a:gd name="csX64" fmla="*/ 363605 w 1292913"/>
              <a:gd name="csY64" fmla="*/ 674255 h 686570"/>
              <a:gd name="csX65" fmla="*/ 397471 w 1292913"/>
              <a:gd name="csY65" fmla="*/ 686570 h 686570"/>
              <a:gd name="csX66" fmla="*/ 406708 w 1292913"/>
              <a:gd name="csY66" fmla="*/ 677334 h 686570"/>
              <a:gd name="csX67" fmla="*/ 415944 w 1292913"/>
              <a:gd name="csY67" fmla="*/ 671176 h 686570"/>
              <a:gd name="csX68" fmla="*/ 431338 w 1292913"/>
              <a:gd name="csY68" fmla="*/ 655782 h 686570"/>
              <a:gd name="csX69" fmla="*/ 517544 w 1292913"/>
              <a:gd name="csY69" fmla="*/ 665018 h 686570"/>
              <a:gd name="csX70" fmla="*/ 560647 w 1292913"/>
              <a:gd name="csY70" fmla="*/ 668097 h 686570"/>
              <a:gd name="csX71" fmla="*/ 572962 w 1292913"/>
              <a:gd name="csY71" fmla="*/ 658861 h 686570"/>
              <a:gd name="csX72" fmla="*/ 579120 w 1292913"/>
              <a:gd name="csY72" fmla="*/ 649624 h 686570"/>
              <a:gd name="csX73" fmla="*/ 588356 w 1292913"/>
              <a:gd name="csY73" fmla="*/ 640388 h 686570"/>
              <a:gd name="csX74" fmla="*/ 582199 w 1292913"/>
              <a:gd name="csY74" fmla="*/ 594206 h 686570"/>
              <a:gd name="csX75" fmla="*/ 576041 w 1292913"/>
              <a:gd name="csY75" fmla="*/ 584970 h 686570"/>
              <a:gd name="csX76" fmla="*/ 566805 w 1292913"/>
              <a:gd name="csY76" fmla="*/ 517237 h 686570"/>
              <a:gd name="csX77" fmla="*/ 569884 w 1292913"/>
              <a:gd name="csY77" fmla="*/ 461818 h 686570"/>
              <a:gd name="csX78" fmla="*/ 572962 w 1292913"/>
              <a:gd name="csY78" fmla="*/ 449503 h 686570"/>
              <a:gd name="csX79" fmla="*/ 585277 w 1292913"/>
              <a:gd name="csY79" fmla="*/ 437188 h 686570"/>
              <a:gd name="csX80" fmla="*/ 594514 w 1292913"/>
              <a:gd name="csY80" fmla="*/ 434109 h 686570"/>
              <a:gd name="csX81" fmla="*/ 653011 w 1292913"/>
              <a:gd name="csY81" fmla="*/ 431031 h 686570"/>
              <a:gd name="csX82" fmla="*/ 689956 w 1292913"/>
              <a:gd name="csY82" fmla="*/ 434109 h 686570"/>
              <a:gd name="csX83" fmla="*/ 720744 w 1292913"/>
              <a:gd name="csY83" fmla="*/ 446424 h 686570"/>
              <a:gd name="csX84" fmla="*/ 742296 w 1292913"/>
              <a:gd name="csY84" fmla="*/ 437188 h 686570"/>
              <a:gd name="csX85" fmla="*/ 773084 w 1292913"/>
              <a:gd name="csY85" fmla="*/ 412558 h 686570"/>
              <a:gd name="csX86" fmla="*/ 779241 w 1292913"/>
              <a:gd name="csY86" fmla="*/ 400243 h 686570"/>
              <a:gd name="csX87" fmla="*/ 797714 w 1292913"/>
              <a:gd name="csY87" fmla="*/ 387928 h 686570"/>
              <a:gd name="csX88" fmla="*/ 806950 w 1292913"/>
              <a:gd name="csY88" fmla="*/ 378691 h 686570"/>
              <a:gd name="csX89" fmla="*/ 816187 w 1292913"/>
              <a:gd name="csY89" fmla="*/ 366376 h 686570"/>
              <a:gd name="csX90" fmla="*/ 825423 w 1292913"/>
              <a:gd name="csY90" fmla="*/ 363297 h 686570"/>
              <a:gd name="csX91" fmla="*/ 840817 w 1292913"/>
              <a:gd name="csY91" fmla="*/ 344824 h 686570"/>
              <a:gd name="csX92" fmla="*/ 850053 w 1292913"/>
              <a:gd name="csY92" fmla="*/ 338667 h 686570"/>
              <a:gd name="csX93" fmla="*/ 859290 w 1292913"/>
              <a:gd name="csY93" fmla="*/ 329431 h 686570"/>
              <a:gd name="csX94" fmla="*/ 893156 w 1292913"/>
              <a:gd name="csY94" fmla="*/ 320194 h 686570"/>
              <a:gd name="csX95" fmla="*/ 936259 w 1292913"/>
              <a:gd name="csY95" fmla="*/ 310958 h 686570"/>
              <a:gd name="csX96" fmla="*/ 960890 w 1292913"/>
              <a:gd name="csY96" fmla="*/ 320194 h 686570"/>
              <a:gd name="csX97" fmla="*/ 991677 w 1292913"/>
              <a:gd name="csY97" fmla="*/ 344824 h 686570"/>
              <a:gd name="csX98" fmla="*/ 1000914 w 1292913"/>
              <a:gd name="csY98" fmla="*/ 350982 h 686570"/>
              <a:gd name="csX99" fmla="*/ 1003993 w 1292913"/>
              <a:gd name="csY99" fmla="*/ 360218 h 686570"/>
              <a:gd name="csX100" fmla="*/ 1003993 w 1292913"/>
              <a:gd name="csY100" fmla="*/ 412558 h 686570"/>
              <a:gd name="csX101" fmla="*/ 1013229 w 1292913"/>
              <a:gd name="csY101" fmla="*/ 415637 h 686570"/>
              <a:gd name="csX102" fmla="*/ 1040938 w 1292913"/>
              <a:gd name="csY102" fmla="*/ 400243 h 686570"/>
              <a:gd name="csX103" fmla="*/ 1047096 w 1292913"/>
              <a:gd name="csY103" fmla="*/ 369455 h 686570"/>
              <a:gd name="csX104" fmla="*/ 1056332 w 1292913"/>
              <a:gd name="csY104" fmla="*/ 360218 h 686570"/>
              <a:gd name="csX105" fmla="*/ 1084041 w 1292913"/>
              <a:gd name="csY105" fmla="*/ 350982 h 686570"/>
              <a:gd name="csX106" fmla="*/ 1117908 w 1292913"/>
              <a:gd name="csY106" fmla="*/ 323273 h 686570"/>
              <a:gd name="csX107" fmla="*/ 1142538 w 1292913"/>
              <a:gd name="csY107" fmla="*/ 317115 h 686570"/>
              <a:gd name="csX108" fmla="*/ 1157932 w 1292913"/>
              <a:gd name="csY108" fmla="*/ 307879 h 686570"/>
              <a:gd name="csX109" fmla="*/ 1176405 w 1292913"/>
              <a:gd name="csY109" fmla="*/ 295564 h 686570"/>
              <a:gd name="csX110" fmla="*/ 1207193 w 1292913"/>
              <a:gd name="csY110" fmla="*/ 292485 h 686570"/>
              <a:gd name="csX111" fmla="*/ 1219508 w 1292913"/>
              <a:gd name="csY111" fmla="*/ 286328 h 686570"/>
              <a:gd name="csX112" fmla="*/ 1259532 w 1292913"/>
              <a:gd name="csY112" fmla="*/ 298643 h 686570"/>
              <a:gd name="csX113" fmla="*/ 1271847 w 1292913"/>
              <a:gd name="csY113" fmla="*/ 301721 h 686570"/>
              <a:gd name="csX114" fmla="*/ 1278005 w 1292913"/>
              <a:gd name="csY114" fmla="*/ 255540 h 686570"/>
              <a:gd name="csX115" fmla="*/ 1247217 w 1292913"/>
              <a:gd name="csY115" fmla="*/ 237067 h 686570"/>
              <a:gd name="csX116" fmla="*/ 1241059 w 1292913"/>
              <a:gd name="csY116" fmla="*/ 227831 h 686570"/>
              <a:gd name="csX117" fmla="*/ 1237980 w 1292913"/>
              <a:gd name="csY117" fmla="*/ 218594 h 686570"/>
              <a:gd name="csX118" fmla="*/ 1213350 w 1292913"/>
              <a:gd name="csY118" fmla="*/ 212437 h 686570"/>
              <a:gd name="csX119" fmla="*/ 1167168 w 1292913"/>
              <a:gd name="csY119" fmla="*/ 221673 h 686570"/>
              <a:gd name="csX120" fmla="*/ 1154853 w 1292913"/>
              <a:gd name="csY120" fmla="*/ 227831 h 686570"/>
              <a:gd name="csX121" fmla="*/ 1142538 w 1292913"/>
              <a:gd name="csY121" fmla="*/ 230909 h 686570"/>
              <a:gd name="csX122" fmla="*/ 1124065 w 1292913"/>
              <a:gd name="csY122" fmla="*/ 237067 h 686570"/>
              <a:gd name="csX123" fmla="*/ 1037859 w 1292913"/>
              <a:gd name="csY123" fmla="*/ 243224 h 686570"/>
              <a:gd name="csX124" fmla="*/ 973205 w 1292913"/>
              <a:gd name="csY124" fmla="*/ 240146 h 686570"/>
              <a:gd name="csX125" fmla="*/ 948574 w 1292913"/>
              <a:gd name="csY125" fmla="*/ 221673 h 686570"/>
              <a:gd name="csX126" fmla="*/ 936259 w 1292913"/>
              <a:gd name="csY126" fmla="*/ 212437 h 686570"/>
              <a:gd name="csX127" fmla="*/ 939338 w 1292913"/>
              <a:gd name="csY127" fmla="*/ 187806 h 686570"/>
              <a:gd name="csX128" fmla="*/ 945496 w 1292913"/>
              <a:gd name="csY128" fmla="*/ 169334 h 686570"/>
              <a:gd name="csX129" fmla="*/ 942417 w 1292913"/>
              <a:gd name="csY129" fmla="*/ 147782 h 686570"/>
              <a:gd name="csX130" fmla="*/ 936259 w 1292913"/>
              <a:gd name="csY130" fmla="*/ 135467 h 686570"/>
              <a:gd name="csX131" fmla="*/ 933180 w 1292913"/>
              <a:gd name="csY131" fmla="*/ 120073 h 686570"/>
              <a:gd name="csX132" fmla="*/ 930102 w 1292913"/>
              <a:gd name="csY132" fmla="*/ 89285 h 686570"/>
              <a:gd name="csX133" fmla="*/ 920865 w 1292913"/>
              <a:gd name="csY133" fmla="*/ 70812 h 686570"/>
              <a:gd name="csX134" fmla="*/ 911629 w 1292913"/>
              <a:gd name="csY134" fmla="*/ 61576 h 686570"/>
              <a:gd name="csX135" fmla="*/ 902393 w 1292913"/>
              <a:gd name="csY135" fmla="*/ 58497 h 686570"/>
              <a:gd name="csX136" fmla="*/ 883920 w 1292913"/>
              <a:gd name="csY136" fmla="*/ 49261 h 686570"/>
              <a:gd name="csX137" fmla="*/ 862368 w 1292913"/>
              <a:gd name="csY137" fmla="*/ 55418 h 686570"/>
              <a:gd name="csX138" fmla="*/ 853132 w 1292913"/>
              <a:gd name="csY138" fmla="*/ 61576 h 686570"/>
              <a:gd name="csX139" fmla="*/ 813108 w 1292913"/>
              <a:gd name="csY139" fmla="*/ 55418 h 686570"/>
              <a:gd name="csX140" fmla="*/ 810029 w 1292913"/>
              <a:gd name="csY140" fmla="*/ 46182 h 686570"/>
              <a:gd name="csX141" fmla="*/ 819265 w 1292913"/>
              <a:gd name="csY141" fmla="*/ 21552 h 686570"/>
              <a:gd name="csX142" fmla="*/ 816187 w 1292913"/>
              <a:gd name="csY142" fmla="*/ 9237 h 686570"/>
              <a:gd name="csX143" fmla="*/ 800793 w 1292913"/>
              <a:gd name="csY143" fmla="*/ 6158 h 686570"/>
              <a:gd name="csX144" fmla="*/ 785399 w 1292913"/>
              <a:gd name="csY144" fmla="*/ 0 h 686570"/>
              <a:gd name="csX145" fmla="*/ 729980 w 1292913"/>
              <a:gd name="csY145" fmla="*/ 15394 h 686570"/>
              <a:gd name="csX146" fmla="*/ 711508 w 1292913"/>
              <a:gd name="csY146" fmla="*/ 27709 h 686570"/>
              <a:gd name="csX147" fmla="*/ 646853 w 1292913"/>
              <a:gd name="csY147" fmla="*/ 30788 h 686570"/>
              <a:gd name="csX148" fmla="*/ 625302 w 1292913"/>
              <a:gd name="csY148" fmla="*/ 52340 h 686570"/>
              <a:gd name="csX149" fmla="*/ 616065 w 1292913"/>
              <a:gd name="csY149" fmla="*/ 76970 h 686570"/>
              <a:gd name="csX150" fmla="*/ 606829 w 1292913"/>
              <a:gd name="csY150" fmla="*/ 83128 h 686570"/>
              <a:gd name="csX151" fmla="*/ 594514 w 1292913"/>
              <a:gd name="csY151" fmla="*/ 95443 h 686570"/>
              <a:gd name="csX152" fmla="*/ 579120 w 1292913"/>
              <a:gd name="csY152" fmla="*/ 98521 h 686570"/>
              <a:gd name="csX153" fmla="*/ 557568 w 1292913"/>
              <a:gd name="csY153" fmla="*/ 101600 h 686570"/>
              <a:gd name="csX154" fmla="*/ 548332 w 1292913"/>
              <a:gd name="csY154" fmla="*/ 120073 h 686570"/>
              <a:gd name="csX155" fmla="*/ 545253 w 1292913"/>
              <a:gd name="csY155" fmla="*/ 129309 h 686570"/>
              <a:gd name="csX156" fmla="*/ 557568 w 1292913"/>
              <a:gd name="csY156" fmla="*/ 141624 h 686570"/>
              <a:gd name="csX157" fmla="*/ 597593 w 1292913"/>
              <a:gd name="csY157" fmla="*/ 141624 h 686570"/>
              <a:gd name="csX158" fmla="*/ 606829 w 1292913"/>
              <a:gd name="csY158" fmla="*/ 147782 h 686570"/>
              <a:gd name="csX159" fmla="*/ 616065 w 1292913"/>
              <a:gd name="csY159" fmla="*/ 178570 h 686570"/>
              <a:gd name="csX160" fmla="*/ 622223 w 1292913"/>
              <a:gd name="csY160" fmla="*/ 197043 h 686570"/>
              <a:gd name="csX161" fmla="*/ 649932 w 1292913"/>
              <a:gd name="csY161" fmla="*/ 212437 h 686570"/>
              <a:gd name="csX162" fmla="*/ 656090 w 1292913"/>
              <a:gd name="csY162" fmla="*/ 221673 h 686570"/>
              <a:gd name="csX163" fmla="*/ 689956 w 1292913"/>
              <a:gd name="csY163" fmla="*/ 233988 h 686570"/>
              <a:gd name="csX164" fmla="*/ 711508 w 1292913"/>
              <a:gd name="csY164" fmla="*/ 230909 h 686570"/>
              <a:gd name="csX165" fmla="*/ 726902 w 1292913"/>
              <a:gd name="csY165" fmla="*/ 246303 h 686570"/>
              <a:gd name="csX166" fmla="*/ 733059 w 1292913"/>
              <a:gd name="csY166" fmla="*/ 270934 h 686570"/>
              <a:gd name="csX167" fmla="*/ 729980 w 1292913"/>
              <a:gd name="csY167" fmla="*/ 292485 h 686570"/>
              <a:gd name="csX168" fmla="*/ 723823 w 1292913"/>
              <a:gd name="csY168" fmla="*/ 310958 h 686570"/>
              <a:gd name="csX169" fmla="*/ 711508 w 1292913"/>
              <a:gd name="csY169" fmla="*/ 350982 h 686570"/>
              <a:gd name="csX170" fmla="*/ 689956 w 1292913"/>
              <a:gd name="csY170" fmla="*/ 375612 h 686570"/>
              <a:gd name="csX171" fmla="*/ 686877 w 1292913"/>
              <a:gd name="csY171" fmla="*/ 381770 h 6865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Lst>
            <a:rect l="l" t="t" r="r" b="b"/>
            <a:pathLst>
              <a:path w="1292913" h="686570">
                <a:moveTo>
                  <a:pt x="686877" y="381770"/>
                </a:moveTo>
                <a:cubicBezTo>
                  <a:pt x="683798" y="382283"/>
                  <a:pt x="676699" y="378256"/>
                  <a:pt x="671484" y="378691"/>
                </a:cubicBezTo>
                <a:cubicBezTo>
                  <a:pt x="646090" y="380807"/>
                  <a:pt x="656290" y="383210"/>
                  <a:pt x="640696" y="391006"/>
                </a:cubicBezTo>
                <a:cubicBezTo>
                  <a:pt x="637793" y="392457"/>
                  <a:pt x="634538" y="393059"/>
                  <a:pt x="631459" y="394085"/>
                </a:cubicBezTo>
                <a:cubicBezTo>
                  <a:pt x="607373" y="418171"/>
                  <a:pt x="636572" y="393062"/>
                  <a:pt x="569884" y="406400"/>
                </a:cubicBezTo>
                <a:cubicBezTo>
                  <a:pt x="559901" y="408397"/>
                  <a:pt x="545652" y="418449"/>
                  <a:pt x="536017" y="424873"/>
                </a:cubicBezTo>
                <a:cubicBezTo>
                  <a:pt x="529085" y="435271"/>
                  <a:pt x="527811" y="435806"/>
                  <a:pt x="523702" y="449503"/>
                </a:cubicBezTo>
                <a:cubicBezTo>
                  <a:pt x="522198" y="454515"/>
                  <a:pt x="522963" y="460216"/>
                  <a:pt x="520623" y="464897"/>
                </a:cubicBezTo>
                <a:cubicBezTo>
                  <a:pt x="518676" y="468791"/>
                  <a:pt x="514174" y="470789"/>
                  <a:pt x="511387" y="474134"/>
                </a:cubicBezTo>
                <a:cubicBezTo>
                  <a:pt x="498560" y="489527"/>
                  <a:pt x="512924" y="478239"/>
                  <a:pt x="495993" y="489528"/>
                </a:cubicBezTo>
                <a:cubicBezTo>
                  <a:pt x="486367" y="528027"/>
                  <a:pt x="498669" y="480161"/>
                  <a:pt x="489835" y="511079"/>
                </a:cubicBezTo>
                <a:cubicBezTo>
                  <a:pt x="488672" y="515148"/>
                  <a:pt x="487918" y="519325"/>
                  <a:pt x="486756" y="523394"/>
                </a:cubicBezTo>
                <a:cubicBezTo>
                  <a:pt x="485864" y="526515"/>
                  <a:pt x="485972" y="530336"/>
                  <a:pt x="483677" y="532631"/>
                </a:cubicBezTo>
                <a:cubicBezTo>
                  <a:pt x="481382" y="534926"/>
                  <a:pt x="477654" y="535250"/>
                  <a:pt x="474441" y="535709"/>
                </a:cubicBezTo>
                <a:cubicBezTo>
                  <a:pt x="463219" y="537312"/>
                  <a:pt x="451863" y="537762"/>
                  <a:pt x="440574" y="538788"/>
                </a:cubicBezTo>
                <a:cubicBezTo>
                  <a:pt x="436469" y="541867"/>
                  <a:pt x="431544" y="544082"/>
                  <a:pt x="428259" y="548024"/>
                </a:cubicBezTo>
                <a:cubicBezTo>
                  <a:pt x="421449" y="556196"/>
                  <a:pt x="427618" y="576766"/>
                  <a:pt x="428259" y="581891"/>
                </a:cubicBezTo>
                <a:cubicBezTo>
                  <a:pt x="427233" y="588049"/>
                  <a:pt x="428986" y="595416"/>
                  <a:pt x="425180" y="600364"/>
                </a:cubicBezTo>
                <a:cubicBezTo>
                  <a:pt x="418046" y="609639"/>
                  <a:pt x="407207" y="615424"/>
                  <a:pt x="397471" y="621915"/>
                </a:cubicBezTo>
                <a:cubicBezTo>
                  <a:pt x="394392" y="623968"/>
                  <a:pt x="391545" y="626418"/>
                  <a:pt x="388235" y="628073"/>
                </a:cubicBezTo>
                <a:cubicBezTo>
                  <a:pt x="385332" y="629524"/>
                  <a:pt x="382078" y="630126"/>
                  <a:pt x="378999" y="631152"/>
                </a:cubicBezTo>
                <a:cubicBezTo>
                  <a:pt x="374894" y="634231"/>
                  <a:pt x="371776" y="641024"/>
                  <a:pt x="366684" y="640388"/>
                </a:cubicBezTo>
                <a:cubicBezTo>
                  <a:pt x="353175" y="638699"/>
                  <a:pt x="355588" y="626358"/>
                  <a:pt x="351290" y="618837"/>
                </a:cubicBezTo>
                <a:cubicBezTo>
                  <a:pt x="348744" y="614381"/>
                  <a:pt x="345888" y="609930"/>
                  <a:pt x="342053" y="606521"/>
                </a:cubicBezTo>
                <a:cubicBezTo>
                  <a:pt x="342051" y="606519"/>
                  <a:pt x="318964" y="591129"/>
                  <a:pt x="314344" y="588049"/>
                </a:cubicBezTo>
                <a:cubicBezTo>
                  <a:pt x="308186" y="583944"/>
                  <a:pt x="302892" y="578074"/>
                  <a:pt x="295871" y="575734"/>
                </a:cubicBezTo>
                <a:cubicBezTo>
                  <a:pt x="255419" y="562249"/>
                  <a:pt x="289874" y="572857"/>
                  <a:pt x="188114" y="566497"/>
                </a:cubicBezTo>
                <a:cubicBezTo>
                  <a:pt x="186061" y="563418"/>
                  <a:pt x="184414" y="560027"/>
                  <a:pt x="181956" y="557261"/>
                </a:cubicBezTo>
                <a:cubicBezTo>
                  <a:pt x="153837" y="525627"/>
                  <a:pt x="171302" y="550514"/>
                  <a:pt x="157326" y="529552"/>
                </a:cubicBezTo>
                <a:cubicBezTo>
                  <a:pt x="156300" y="525447"/>
                  <a:pt x="155077" y="521386"/>
                  <a:pt x="154247" y="517237"/>
                </a:cubicBezTo>
                <a:cubicBezTo>
                  <a:pt x="153023" y="511116"/>
                  <a:pt x="153142" y="504686"/>
                  <a:pt x="151168" y="498764"/>
                </a:cubicBezTo>
                <a:cubicBezTo>
                  <a:pt x="149998" y="495254"/>
                  <a:pt x="146666" y="492837"/>
                  <a:pt x="145011" y="489528"/>
                </a:cubicBezTo>
                <a:cubicBezTo>
                  <a:pt x="143560" y="486625"/>
                  <a:pt x="143542" y="483109"/>
                  <a:pt x="141932" y="480291"/>
                </a:cubicBezTo>
                <a:cubicBezTo>
                  <a:pt x="139386" y="475836"/>
                  <a:pt x="135679" y="472151"/>
                  <a:pt x="132696" y="467976"/>
                </a:cubicBezTo>
                <a:cubicBezTo>
                  <a:pt x="130545" y="464965"/>
                  <a:pt x="129027" y="461478"/>
                  <a:pt x="126538" y="458740"/>
                </a:cubicBezTo>
                <a:cubicBezTo>
                  <a:pt x="118728" y="450149"/>
                  <a:pt x="101908" y="434109"/>
                  <a:pt x="101908" y="434109"/>
                </a:cubicBezTo>
                <a:cubicBezTo>
                  <a:pt x="99855" y="428978"/>
                  <a:pt x="99203" y="423031"/>
                  <a:pt x="95750" y="418715"/>
                </a:cubicBezTo>
                <a:cubicBezTo>
                  <a:pt x="89659" y="411101"/>
                  <a:pt x="76919" y="403082"/>
                  <a:pt x="68041" y="397164"/>
                </a:cubicBezTo>
                <a:lnTo>
                  <a:pt x="43411" y="400243"/>
                </a:lnTo>
                <a:cubicBezTo>
                  <a:pt x="30496" y="402088"/>
                  <a:pt x="23107" y="401990"/>
                  <a:pt x="12623" y="409479"/>
                </a:cubicBezTo>
                <a:cubicBezTo>
                  <a:pt x="9080" y="412010"/>
                  <a:pt x="6466" y="415636"/>
                  <a:pt x="3387" y="418715"/>
                </a:cubicBezTo>
                <a:cubicBezTo>
                  <a:pt x="2361" y="422820"/>
                  <a:pt x="-1030" y="427016"/>
                  <a:pt x="308" y="431031"/>
                </a:cubicBezTo>
                <a:cubicBezTo>
                  <a:pt x="1478" y="434541"/>
                  <a:pt x="6163" y="435685"/>
                  <a:pt x="9544" y="437188"/>
                </a:cubicBezTo>
                <a:cubicBezTo>
                  <a:pt x="15475" y="439824"/>
                  <a:pt x="28017" y="443346"/>
                  <a:pt x="28017" y="443346"/>
                </a:cubicBezTo>
                <a:cubicBezTo>
                  <a:pt x="50398" y="465726"/>
                  <a:pt x="43256" y="453733"/>
                  <a:pt x="52647" y="477212"/>
                </a:cubicBezTo>
                <a:cubicBezTo>
                  <a:pt x="44062" y="494384"/>
                  <a:pt x="51437" y="487427"/>
                  <a:pt x="34174" y="492606"/>
                </a:cubicBezTo>
                <a:cubicBezTo>
                  <a:pt x="27957" y="494471"/>
                  <a:pt x="15702" y="498764"/>
                  <a:pt x="15702" y="498764"/>
                </a:cubicBezTo>
                <a:cubicBezTo>
                  <a:pt x="13667" y="506902"/>
                  <a:pt x="9544" y="522003"/>
                  <a:pt x="9544" y="529552"/>
                </a:cubicBezTo>
                <a:cubicBezTo>
                  <a:pt x="9544" y="546921"/>
                  <a:pt x="12868" y="551717"/>
                  <a:pt x="18780" y="566497"/>
                </a:cubicBezTo>
                <a:cubicBezTo>
                  <a:pt x="17754" y="573681"/>
                  <a:pt x="17125" y="580933"/>
                  <a:pt x="15702" y="588049"/>
                </a:cubicBezTo>
                <a:cubicBezTo>
                  <a:pt x="14192" y="595598"/>
                  <a:pt x="9802" y="602926"/>
                  <a:pt x="6465" y="609600"/>
                </a:cubicBezTo>
                <a:cubicBezTo>
                  <a:pt x="9202" y="617810"/>
                  <a:pt x="9555" y="623461"/>
                  <a:pt x="18780" y="628073"/>
                </a:cubicBezTo>
                <a:cubicBezTo>
                  <a:pt x="27488" y="632427"/>
                  <a:pt x="46490" y="637309"/>
                  <a:pt x="46490" y="637309"/>
                </a:cubicBezTo>
                <a:cubicBezTo>
                  <a:pt x="57779" y="636283"/>
                  <a:pt x="69241" y="636454"/>
                  <a:pt x="80356" y="634231"/>
                </a:cubicBezTo>
                <a:cubicBezTo>
                  <a:pt x="84856" y="633331"/>
                  <a:pt x="88410" y="629778"/>
                  <a:pt x="92671" y="628073"/>
                </a:cubicBezTo>
                <a:cubicBezTo>
                  <a:pt x="98697" y="625662"/>
                  <a:pt x="104986" y="623967"/>
                  <a:pt x="111144" y="621915"/>
                </a:cubicBezTo>
                <a:cubicBezTo>
                  <a:pt x="133280" y="614537"/>
                  <a:pt x="105645" y="623487"/>
                  <a:pt x="132696" y="615758"/>
                </a:cubicBezTo>
                <a:cubicBezTo>
                  <a:pt x="135816" y="614866"/>
                  <a:pt x="138784" y="613466"/>
                  <a:pt x="141932" y="612679"/>
                </a:cubicBezTo>
                <a:cubicBezTo>
                  <a:pt x="153936" y="609678"/>
                  <a:pt x="166714" y="608259"/>
                  <a:pt x="178877" y="606521"/>
                </a:cubicBezTo>
                <a:cubicBezTo>
                  <a:pt x="227145" y="609447"/>
                  <a:pt x="254740" y="604885"/>
                  <a:pt x="292793" y="615758"/>
                </a:cubicBezTo>
                <a:cubicBezTo>
                  <a:pt x="295913" y="616650"/>
                  <a:pt x="298950" y="617811"/>
                  <a:pt x="302029" y="618837"/>
                </a:cubicBezTo>
                <a:cubicBezTo>
                  <a:pt x="305885" y="626548"/>
                  <a:pt x="310573" y="637758"/>
                  <a:pt x="317423" y="643467"/>
                </a:cubicBezTo>
                <a:cubicBezTo>
                  <a:pt x="319916" y="645545"/>
                  <a:pt x="323580" y="645520"/>
                  <a:pt x="326659" y="646546"/>
                </a:cubicBezTo>
                <a:cubicBezTo>
                  <a:pt x="331506" y="661085"/>
                  <a:pt x="326388" y="652989"/>
                  <a:pt x="342053" y="661940"/>
                </a:cubicBezTo>
                <a:cubicBezTo>
                  <a:pt x="356350" y="670110"/>
                  <a:pt x="346441" y="667103"/>
                  <a:pt x="363605" y="674255"/>
                </a:cubicBezTo>
                <a:cubicBezTo>
                  <a:pt x="377429" y="680015"/>
                  <a:pt x="385041" y="682426"/>
                  <a:pt x="397471" y="686570"/>
                </a:cubicBezTo>
                <a:cubicBezTo>
                  <a:pt x="400550" y="683491"/>
                  <a:pt x="403363" y="680121"/>
                  <a:pt x="406708" y="677334"/>
                </a:cubicBezTo>
                <a:cubicBezTo>
                  <a:pt x="409551" y="674965"/>
                  <a:pt x="413892" y="674255"/>
                  <a:pt x="415944" y="671176"/>
                </a:cubicBezTo>
                <a:cubicBezTo>
                  <a:pt x="428259" y="652704"/>
                  <a:pt x="406709" y="661940"/>
                  <a:pt x="431338" y="655782"/>
                </a:cubicBezTo>
                <a:cubicBezTo>
                  <a:pt x="460073" y="658861"/>
                  <a:pt x="488891" y="661248"/>
                  <a:pt x="517544" y="665018"/>
                </a:cubicBezTo>
                <a:cubicBezTo>
                  <a:pt x="558747" y="670439"/>
                  <a:pt x="535646" y="674348"/>
                  <a:pt x="560647" y="668097"/>
                </a:cubicBezTo>
                <a:cubicBezTo>
                  <a:pt x="564752" y="665018"/>
                  <a:pt x="569334" y="662489"/>
                  <a:pt x="572962" y="658861"/>
                </a:cubicBezTo>
                <a:cubicBezTo>
                  <a:pt x="575579" y="656244"/>
                  <a:pt x="576751" y="652467"/>
                  <a:pt x="579120" y="649624"/>
                </a:cubicBezTo>
                <a:cubicBezTo>
                  <a:pt x="581907" y="646279"/>
                  <a:pt x="585277" y="643467"/>
                  <a:pt x="588356" y="640388"/>
                </a:cubicBezTo>
                <a:cubicBezTo>
                  <a:pt x="587670" y="632152"/>
                  <a:pt x="588485" y="606778"/>
                  <a:pt x="582199" y="594206"/>
                </a:cubicBezTo>
                <a:cubicBezTo>
                  <a:pt x="580544" y="590896"/>
                  <a:pt x="578094" y="588049"/>
                  <a:pt x="576041" y="584970"/>
                </a:cubicBezTo>
                <a:cubicBezTo>
                  <a:pt x="567378" y="554646"/>
                  <a:pt x="566805" y="558355"/>
                  <a:pt x="566805" y="517237"/>
                </a:cubicBezTo>
                <a:cubicBezTo>
                  <a:pt x="566805" y="498736"/>
                  <a:pt x="568209" y="480244"/>
                  <a:pt x="569884" y="461818"/>
                </a:cubicBezTo>
                <a:cubicBezTo>
                  <a:pt x="570267" y="457604"/>
                  <a:pt x="570720" y="453091"/>
                  <a:pt x="572962" y="449503"/>
                </a:cubicBezTo>
                <a:cubicBezTo>
                  <a:pt x="576039" y="444580"/>
                  <a:pt x="580553" y="440562"/>
                  <a:pt x="585277" y="437188"/>
                </a:cubicBezTo>
                <a:cubicBezTo>
                  <a:pt x="587918" y="435302"/>
                  <a:pt x="591282" y="434403"/>
                  <a:pt x="594514" y="434109"/>
                </a:cubicBezTo>
                <a:cubicBezTo>
                  <a:pt x="613960" y="432341"/>
                  <a:pt x="633512" y="432057"/>
                  <a:pt x="653011" y="431031"/>
                </a:cubicBezTo>
                <a:cubicBezTo>
                  <a:pt x="665326" y="432057"/>
                  <a:pt x="677906" y="431370"/>
                  <a:pt x="689956" y="434109"/>
                </a:cubicBezTo>
                <a:cubicBezTo>
                  <a:pt x="700734" y="436558"/>
                  <a:pt x="709710" y="445775"/>
                  <a:pt x="720744" y="446424"/>
                </a:cubicBezTo>
                <a:cubicBezTo>
                  <a:pt x="728546" y="446883"/>
                  <a:pt x="735112" y="440267"/>
                  <a:pt x="742296" y="437188"/>
                </a:cubicBezTo>
                <a:cubicBezTo>
                  <a:pt x="764013" y="415469"/>
                  <a:pt x="752979" y="422609"/>
                  <a:pt x="773084" y="412558"/>
                </a:cubicBezTo>
                <a:cubicBezTo>
                  <a:pt x="775136" y="408453"/>
                  <a:pt x="775996" y="403488"/>
                  <a:pt x="779241" y="400243"/>
                </a:cubicBezTo>
                <a:cubicBezTo>
                  <a:pt x="784474" y="395010"/>
                  <a:pt x="792481" y="393161"/>
                  <a:pt x="797714" y="387928"/>
                </a:cubicBezTo>
                <a:cubicBezTo>
                  <a:pt x="800793" y="384849"/>
                  <a:pt x="804116" y="381997"/>
                  <a:pt x="806950" y="378691"/>
                </a:cubicBezTo>
                <a:cubicBezTo>
                  <a:pt x="810289" y="374795"/>
                  <a:pt x="812245" y="369661"/>
                  <a:pt x="816187" y="366376"/>
                </a:cubicBezTo>
                <a:cubicBezTo>
                  <a:pt x="818680" y="364298"/>
                  <a:pt x="822344" y="364323"/>
                  <a:pt x="825423" y="363297"/>
                </a:cubicBezTo>
                <a:cubicBezTo>
                  <a:pt x="831477" y="354215"/>
                  <a:pt x="831927" y="352232"/>
                  <a:pt x="840817" y="344824"/>
                </a:cubicBezTo>
                <a:cubicBezTo>
                  <a:pt x="843659" y="342455"/>
                  <a:pt x="847210" y="341036"/>
                  <a:pt x="850053" y="338667"/>
                </a:cubicBezTo>
                <a:cubicBezTo>
                  <a:pt x="853398" y="335880"/>
                  <a:pt x="855484" y="331546"/>
                  <a:pt x="859290" y="329431"/>
                </a:cubicBezTo>
                <a:cubicBezTo>
                  <a:pt x="869248" y="323898"/>
                  <a:pt x="882264" y="322707"/>
                  <a:pt x="893156" y="320194"/>
                </a:cubicBezTo>
                <a:cubicBezTo>
                  <a:pt x="933045" y="310989"/>
                  <a:pt x="902651" y="316560"/>
                  <a:pt x="936259" y="310958"/>
                </a:cubicBezTo>
                <a:cubicBezTo>
                  <a:pt x="944469" y="314037"/>
                  <a:pt x="953047" y="316273"/>
                  <a:pt x="960890" y="320194"/>
                </a:cubicBezTo>
                <a:cubicBezTo>
                  <a:pt x="982264" y="330881"/>
                  <a:pt x="975642" y="331080"/>
                  <a:pt x="991677" y="344824"/>
                </a:cubicBezTo>
                <a:cubicBezTo>
                  <a:pt x="994487" y="347232"/>
                  <a:pt x="997835" y="348929"/>
                  <a:pt x="1000914" y="350982"/>
                </a:cubicBezTo>
                <a:cubicBezTo>
                  <a:pt x="1001940" y="354061"/>
                  <a:pt x="1003993" y="356973"/>
                  <a:pt x="1003993" y="360218"/>
                </a:cubicBezTo>
                <a:cubicBezTo>
                  <a:pt x="1003993" y="377807"/>
                  <a:pt x="996207" y="395038"/>
                  <a:pt x="1003993" y="412558"/>
                </a:cubicBezTo>
                <a:cubicBezTo>
                  <a:pt x="1005311" y="415524"/>
                  <a:pt x="1010150" y="414611"/>
                  <a:pt x="1013229" y="415637"/>
                </a:cubicBezTo>
                <a:cubicBezTo>
                  <a:pt x="1021563" y="412859"/>
                  <a:pt x="1036684" y="410878"/>
                  <a:pt x="1040938" y="400243"/>
                </a:cubicBezTo>
                <a:cubicBezTo>
                  <a:pt x="1042374" y="396653"/>
                  <a:pt x="1042662" y="376106"/>
                  <a:pt x="1047096" y="369455"/>
                </a:cubicBezTo>
                <a:cubicBezTo>
                  <a:pt x="1049511" y="365832"/>
                  <a:pt x="1052438" y="362165"/>
                  <a:pt x="1056332" y="360218"/>
                </a:cubicBezTo>
                <a:cubicBezTo>
                  <a:pt x="1065040" y="355864"/>
                  <a:pt x="1084041" y="350982"/>
                  <a:pt x="1084041" y="350982"/>
                </a:cubicBezTo>
                <a:cubicBezTo>
                  <a:pt x="1095103" y="339920"/>
                  <a:pt x="1103047" y="328989"/>
                  <a:pt x="1117908" y="323273"/>
                </a:cubicBezTo>
                <a:cubicBezTo>
                  <a:pt x="1125807" y="320235"/>
                  <a:pt x="1142538" y="317115"/>
                  <a:pt x="1142538" y="317115"/>
                </a:cubicBezTo>
                <a:cubicBezTo>
                  <a:pt x="1147669" y="314036"/>
                  <a:pt x="1153145" y="311469"/>
                  <a:pt x="1157932" y="307879"/>
                </a:cubicBezTo>
                <a:cubicBezTo>
                  <a:pt x="1168900" y="299653"/>
                  <a:pt x="1163457" y="297556"/>
                  <a:pt x="1176405" y="295564"/>
                </a:cubicBezTo>
                <a:cubicBezTo>
                  <a:pt x="1186599" y="293996"/>
                  <a:pt x="1196930" y="293511"/>
                  <a:pt x="1207193" y="292485"/>
                </a:cubicBezTo>
                <a:cubicBezTo>
                  <a:pt x="1211298" y="290433"/>
                  <a:pt x="1214941" y="286785"/>
                  <a:pt x="1219508" y="286328"/>
                </a:cubicBezTo>
                <a:cubicBezTo>
                  <a:pt x="1233686" y="284910"/>
                  <a:pt x="1247272" y="294185"/>
                  <a:pt x="1259532" y="298643"/>
                </a:cubicBezTo>
                <a:cubicBezTo>
                  <a:pt x="1263509" y="300089"/>
                  <a:pt x="1267742" y="300695"/>
                  <a:pt x="1271847" y="301721"/>
                </a:cubicBezTo>
                <a:cubicBezTo>
                  <a:pt x="1292761" y="296494"/>
                  <a:pt x="1303560" y="298133"/>
                  <a:pt x="1278005" y="255540"/>
                </a:cubicBezTo>
                <a:cubicBezTo>
                  <a:pt x="1271847" y="245277"/>
                  <a:pt x="1247217" y="237067"/>
                  <a:pt x="1247217" y="237067"/>
                </a:cubicBezTo>
                <a:cubicBezTo>
                  <a:pt x="1245164" y="233988"/>
                  <a:pt x="1242714" y="231141"/>
                  <a:pt x="1241059" y="227831"/>
                </a:cubicBezTo>
                <a:cubicBezTo>
                  <a:pt x="1239607" y="224928"/>
                  <a:pt x="1240817" y="220170"/>
                  <a:pt x="1237980" y="218594"/>
                </a:cubicBezTo>
                <a:cubicBezTo>
                  <a:pt x="1230582" y="214484"/>
                  <a:pt x="1213350" y="212437"/>
                  <a:pt x="1213350" y="212437"/>
                </a:cubicBezTo>
                <a:cubicBezTo>
                  <a:pt x="1197956" y="215516"/>
                  <a:pt x="1182350" y="217678"/>
                  <a:pt x="1167168" y="221673"/>
                </a:cubicBezTo>
                <a:cubicBezTo>
                  <a:pt x="1162730" y="222841"/>
                  <a:pt x="1159150" y="226220"/>
                  <a:pt x="1154853" y="227831"/>
                </a:cubicBezTo>
                <a:cubicBezTo>
                  <a:pt x="1150891" y="229317"/>
                  <a:pt x="1146591" y="229693"/>
                  <a:pt x="1142538" y="230909"/>
                </a:cubicBezTo>
                <a:cubicBezTo>
                  <a:pt x="1136321" y="232774"/>
                  <a:pt x="1130445" y="235871"/>
                  <a:pt x="1124065" y="237067"/>
                </a:cubicBezTo>
                <a:cubicBezTo>
                  <a:pt x="1107489" y="240175"/>
                  <a:pt x="1045059" y="242824"/>
                  <a:pt x="1037859" y="243224"/>
                </a:cubicBezTo>
                <a:cubicBezTo>
                  <a:pt x="1016308" y="242198"/>
                  <a:pt x="994627" y="242717"/>
                  <a:pt x="973205" y="240146"/>
                </a:cubicBezTo>
                <a:cubicBezTo>
                  <a:pt x="962474" y="238858"/>
                  <a:pt x="955563" y="227788"/>
                  <a:pt x="948574" y="221673"/>
                </a:cubicBezTo>
                <a:cubicBezTo>
                  <a:pt x="944712" y="218294"/>
                  <a:pt x="940364" y="215516"/>
                  <a:pt x="936259" y="212437"/>
                </a:cubicBezTo>
                <a:cubicBezTo>
                  <a:pt x="925790" y="196732"/>
                  <a:pt x="929804" y="208781"/>
                  <a:pt x="939338" y="187806"/>
                </a:cubicBezTo>
                <a:cubicBezTo>
                  <a:pt x="942024" y="181897"/>
                  <a:pt x="945496" y="169334"/>
                  <a:pt x="945496" y="169334"/>
                </a:cubicBezTo>
                <a:cubicBezTo>
                  <a:pt x="944470" y="162150"/>
                  <a:pt x="944327" y="154783"/>
                  <a:pt x="942417" y="147782"/>
                </a:cubicBezTo>
                <a:cubicBezTo>
                  <a:pt x="941209" y="143354"/>
                  <a:pt x="937710" y="139821"/>
                  <a:pt x="936259" y="135467"/>
                </a:cubicBezTo>
                <a:cubicBezTo>
                  <a:pt x="934604" y="130503"/>
                  <a:pt x="934206" y="125204"/>
                  <a:pt x="933180" y="120073"/>
                </a:cubicBezTo>
                <a:cubicBezTo>
                  <a:pt x="932154" y="109810"/>
                  <a:pt x="931670" y="99479"/>
                  <a:pt x="930102" y="89285"/>
                </a:cubicBezTo>
                <a:cubicBezTo>
                  <a:pt x="929054" y="82474"/>
                  <a:pt x="925172" y="75981"/>
                  <a:pt x="920865" y="70812"/>
                </a:cubicBezTo>
                <a:cubicBezTo>
                  <a:pt x="918078" y="67467"/>
                  <a:pt x="915252" y="63991"/>
                  <a:pt x="911629" y="61576"/>
                </a:cubicBezTo>
                <a:cubicBezTo>
                  <a:pt x="908929" y="59776"/>
                  <a:pt x="905296" y="59948"/>
                  <a:pt x="902393" y="58497"/>
                </a:cubicBezTo>
                <a:cubicBezTo>
                  <a:pt x="878520" y="46561"/>
                  <a:pt x="907134" y="57000"/>
                  <a:pt x="883920" y="49261"/>
                </a:cubicBezTo>
                <a:cubicBezTo>
                  <a:pt x="879982" y="50246"/>
                  <a:pt x="866779" y="53213"/>
                  <a:pt x="862368" y="55418"/>
                </a:cubicBezTo>
                <a:cubicBezTo>
                  <a:pt x="859058" y="57073"/>
                  <a:pt x="856211" y="59523"/>
                  <a:pt x="853132" y="61576"/>
                </a:cubicBezTo>
                <a:cubicBezTo>
                  <a:pt x="839791" y="59523"/>
                  <a:pt x="825820" y="59958"/>
                  <a:pt x="813108" y="55418"/>
                </a:cubicBezTo>
                <a:cubicBezTo>
                  <a:pt x="810052" y="54327"/>
                  <a:pt x="810029" y="49427"/>
                  <a:pt x="810029" y="46182"/>
                </a:cubicBezTo>
                <a:cubicBezTo>
                  <a:pt x="810029" y="37800"/>
                  <a:pt x="815763" y="28557"/>
                  <a:pt x="819265" y="21552"/>
                </a:cubicBezTo>
                <a:cubicBezTo>
                  <a:pt x="818239" y="17447"/>
                  <a:pt x="819437" y="11946"/>
                  <a:pt x="816187" y="9237"/>
                </a:cubicBezTo>
                <a:cubicBezTo>
                  <a:pt x="812167" y="5887"/>
                  <a:pt x="805805" y="7662"/>
                  <a:pt x="800793" y="6158"/>
                </a:cubicBezTo>
                <a:cubicBezTo>
                  <a:pt x="795499" y="4570"/>
                  <a:pt x="790530" y="2053"/>
                  <a:pt x="785399" y="0"/>
                </a:cubicBezTo>
                <a:cubicBezTo>
                  <a:pt x="756668" y="2873"/>
                  <a:pt x="753876" y="-537"/>
                  <a:pt x="729980" y="15394"/>
                </a:cubicBezTo>
                <a:cubicBezTo>
                  <a:pt x="723823" y="19499"/>
                  <a:pt x="718900" y="27357"/>
                  <a:pt x="711508" y="27709"/>
                </a:cubicBezTo>
                <a:lnTo>
                  <a:pt x="646853" y="30788"/>
                </a:lnTo>
                <a:cubicBezTo>
                  <a:pt x="636147" y="37926"/>
                  <a:pt x="632830" y="38789"/>
                  <a:pt x="625302" y="52340"/>
                </a:cubicBezTo>
                <a:cubicBezTo>
                  <a:pt x="615634" y="69742"/>
                  <a:pt x="630055" y="60182"/>
                  <a:pt x="616065" y="76970"/>
                </a:cubicBezTo>
                <a:cubicBezTo>
                  <a:pt x="613696" y="79813"/>
                  <a:pt x="609638" y="80720"/>
                  <a:pt x="606829" y="83128"/>
                </a:cubicBezTo>
                <a:cubicBezTo>
                  <a:pt x="602421" y="86906"/>
                  <a:pt x="599589" y="92624"/>
                  <a:pt x="594514" y="95443"/>
                </a:cubicBezTo>
                <a:cubicBezTo>
                  <a:pt x="589940" y="97984"/>
                  <a:pt x="584282" y="97661"/>
                  <a:pt x="579120" y="98521"/>
                </a:cubicBezTo>
                <a:cubicBezTo>
                  <a:pt x="571962" y="99714"/>
                  <a:pt x="564752" y="100574"/>
                  <a:pt x="557568" y="101600"/>
                </a:cubicBezTo>
                <a:cubicBezTo>
                  <a:pt x="554489" y="107758"/>
                  <a:pt x="551128" y="113782"/>
                  <a:pt x="548332" y="120073"/>
                </a:cubicBezTo>
                <a:cubicBezTo>
                  <a:pt x="547014" y="123039"/>
                  <a:pt x="543975" y="126326"/>
                  <a:pt x="545253" y="129309"/>
                </a:cubicBezTo>
                <a:cubicBezTo>
                  <a:pt x="547540" y="134645"/>
                  <a:pt x="553463" y="137519"/>
                  <a:pt x="557568" y="141624"/>
                </a:cubicBezTo>
                <a:cubicBezTo>
                  <a:pt x="574378" y="139523"/>
                  <a:pt x="582316" y="135895"/>
                  <a:pt x="597593" y="141624"/>
                </a:cubicBezTo>
                <a:cubicBezTo>
                  <a:pt x="601058" y="142923"/>
                  <a:pt x="603750" y="145729"/>
                  <a:pt x="606829" y="147782"/>
                </a:cubicBezTo>
                <a:cubicBezTo>
                  <a:pt x="611844" y="172854"/>
                  <a:pt x="607065" y="153820"/>
                  <a:pt x="616065" y="178570"/>
                </a:cubicBezTo>
                <a:cubicBezTo>
                  <a:pt x="618283" y="184670"/>
                  <a:pt x="617030" y="193149"/>
                  <a:pt x="622223" y="197043"/>
                </a:cubicBezTo>
                <a:cubicBezTo>
                  <a:pt x="638959" y="209595"/>
                  <a:pt x="629774" y="204373"/>
                  <a:pt x="649932" y="212437"/>
                </a:cubicBezTo>
                <a:cubicBezTo>
                  <a:pt x="651985" y="215516"/>
                  <a:pt x="653011" y="219621"/>
                  <a:pt x="656090" y="221673"/>
                </a:cubicBezTo>
                <a:cubicBezTo>
                  <a:pt x="666992" y="228941"/>
                  <a:pt x="677930" y="230981"/>
                  <a:pt x="689956" y="233988"/>
                </a:cubicBezTo>
                <a:cubicBezTo>
                  <a:pt x="697140" y="232962"/>
                  <a:pt x="704251" y="230909"/>
                  <a:pt x="711508" y="230909"/>
                </a:cubicBezTo>
                <a:cubicBezTo>
                  <a:pt x="722387" y="230909"/>
                  <a:pt x="723126" y="237493"/>
                  <a:pt x="726902" y="246303"/>
                </a:cubicBezTo>
                <a:cubicBezTo>
                  <a:pt x="730450" y="254581"/>
                  <a:pt x="731254" y="261909"/>
                  <a:pt x="733059" y="270934"/>
                </a:cubicBezTo>
                <a:cubicBezTo>
                  <a:pt x="732033" y="278118"/>
                  <a:pt x="731612" y="285414"/>
                  <a:pt x="729980" y="292485"/>
                </a:cubicBezTo>
                <a:cubicBezTo>
                  <a:pt x="728521" y="298809"/>
                  <a:pt x="725096" y="304593"/>
                  <a:pt x="723823" y="310958"/>
                </a:cubicBezTo>
                <a:cubicBezTo>
                  <a:pt x="720493" y="327605"/>
                  <a:pt x="720120" y="333759"/>
                  <a:pt x="711508" y="350982"/>
                </a:cubicBezTo>
                <a:cubicBezTo>
                  <a:pt x="706333" y="361331"/>
                  <a:pt x="697363" y="367147"/>
                  <a:pt x="689956" y="375612"/>
                </a:cubicBezTo>
                <a:cubicBezTo>
                  <a:pt x="664358" y="404868"/>
                  <a:pt x="689956" y="381257"/>
                  <a:pt x="686877" y="381770"/>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ED67C624-DE8E-08FB-4C6D-B1D6CFCE85AA}"/>
              </a:ext>
            </a:extLst>
          </p:cNvPr>
          <p:cNvSpPr/>
          <p:nvPr/>
        </p:nvSpPr>
        <p:spPr>
          <a:xfrm>
            <a:off x="1064020" y="6203536"/>
            <a:ext cx="705254" cy="1071419"/>
          </a:xfrm>
          <a:custGeom>
            <a:avLst/>
            <a:gdLst>
              <a:gd name="csX0" fmla="*/ 24630 w 705254"/>
              <a:gd name="csY0" fmla="*/ 206279 h 1071419"/>
              <a:gd name="csX1" fmla="*/ 30788 w 705254"/>
              <a:gd name="csY1" fmla="*/ 190885 h 1071419"/>
              <a:gd name="csX2" fmla="*/ 33866 w 705254"/>
              <a:gd name="csY2" fmla="*/ 181649 h 1071419"/>
              <a:gd name="csX3" fmla="*/ 43103 w 705254"/>
              <a:gd name="csY3" fmla="*/ 175491 h 1071419"/>
              <a:gd name="csX4" fmla="*/ 55418 w 705254"/>
              <a:gd name="csY4" fmla="*/ 166255 h 1071419"/>
              <a:gd name="csX5" fmla="*/ 67733 w 705254"/>
              <a:gd name="csY5" fmla="*/ 147782 h 1071419"/>
              <a:gd name="csX6" fmla="*/ 73891 w 705254"/>
              <a:gd name="csY6" fmla="*/ 135467 h 1071419"/>
              <a:gd name="csX7" fmla="*/ 83127 w 705254"/>
              <a:gd name="csY7" fmla="*/ 120073 h 1071419"/>
              <a:gd name="csX8" fmla="*/ 83127 w 705254"/>
              <a:gd name="csY8" fmla="*/ 52340 h 1071419"/>
              <a:gd name="csX9" fmla="*/ 58497 w 705254"/>
              <a:gd name="csY9" fmla="*/ 40025 h 1071419"/>
              <a:gd name="csX10" fmla="*/ 49260 w 705254"/>
              <a:gd name="csY10" fmla="*/ 0 h 1071419"/>
              <a:gd name="csX11" fmla="*/ 76969 w 705254"/>
              <a:gd name="csY11" fmla="*/ 9237 h 1071419"/>
              <a:gd name="csX12" fmla="*/ 86206 w 705254"/>
              <a:gd name="csY12" fmla="*/ 15394 h 1071419"/>
              <a:gd name="csX13" fmla="*/ 107757 w 705254"/>
              <a:gd name="csY13" fmla="*/ 24631 h 1071419"/>
              <a:gd name="csX14" fmla="*/ 144703 w 705254"/>
              <a:gd name="csY14" fmla="*/ 49261 h 1071419"/>
              <a:gd name="csX15" fmla="*/ 153939 w 705254"/>
              <a:gd name="csY15" fmla="*/ 58497 h 1071419"/>
              <a:gd name="csX16" fmla="*/ 160097 w 705254"/>
              <a:gd name="csY16" fmla="*/ 70813 h 1071419"/>
              <a:gd name="csX17" fmla="*/ 166254 w 705254"/>
              <a:gd name="csY17" fmla="*/ 80049 h 1071419"/>
              <a:gd name="csX18" fmla="*/ 169333 w 705254"/>
              <a:gd name="csY18" fmla="*/ 98522 h 1071419"/>
              <a:gd name="csX19" fmla="*/ 246303 w 705254"/>
              <a:gd name="csY19" fmla="*/ 116994 h 1071419"/>
              <a:gd name="csX20" fmla="*/ 301721 w 705254"/>
              <a:gd name="csY20" fmla="*/ 132388 h 1071419"/>
              <a:gd name="csX21" fmla="*/ 317115 w 705254"/>
              <a:gd name="csY21" fmla="*/ 169334 h 1071419"/>
              <a:gd name="csX22" fmla="*/ 323272 w 705254"/>
              <a:gd name="csY22" fmla="*/ 193964 h 1071419"/>
              <a:gd name="csX23" fmla="*/ 326351 w 705254"/>
              <a:gd name="csY23" fmla="*/ 212437 h 1071419"/>
              <a:gd name="csX24" fmla="*/ 332509 w 705254"/>
              <a:gd name="csY24" fmla="*/ 224752 h 1071419"/>
              <a:gd name="csX25" fmla="*/ 335588 w 705254"/>
              <a:gd name="csY25" fmla="*/ 237067 h 1071419"/>
              <a:gd name="csX26" fmla="*/ 344824 w 705254"/>
              <a:gd name="csY26" fmla="*/ 286328 h 1071419"/>
              <a:gd name="csX27" fmla="*/ 360218 w 705254"/>
              <a:gd name="csY27" fmla="*/ 298643 h 1071419"/>
              <a:gd name="csX28" fmla="*/ 375612 w 705254"/>
              <a:gd name="csY28" fmla="*/ 295564 h 1071419"/>
              <a:gd name="csX29" fmla="*/ 394085 w 705254"/>
              <a:gd name="csY29" fmla="*/ 289406 h 1071419"/>
              <a:gd name="csX30" fmla="*/ 400242 w 705254"/>
              <a:gd name="csY30" fmla="*/ 277091 h 1071419"/>
              <a:gd name="csX31" fmla="*/ 421794 w 705254"/>
              <a:gd name="csY31" fmla="*/ 255540 h 1071419"/>
              <a:gd name="csX32" fmla="*/ 440266 w 705254"/>
              <a:gd name="csY32" fmla="*/ 249382 h 1071419"/>
              <a:gd name="csX33" fmla="*/ 449503 w 705254"/>
              <a:gd name="csY33" fmla="*/ 270934 h 1071419"/>
              <a:gd name="csX34" fmla="*/ 455660 w 705254"/>
              <a:gd name="csY34" fmla="*/ 283249 h 1071419"/>
              <a:gd name="csX35" fmla="*/ 458739 w 705254"/>
              <a:gd name="csY35" fmla="*/ 295564 h 1071419"/>
              <a:gd name="csX36" fmla="*/ 489527 w 705254"/>
              <a:gd name="csY36" fmla="*/ 314037 h 1071419"/>
              <a:gd name="csX37" fmla="*/ 501842 w 705254"/>
              <a:gd name="csY37" fmla="*/ 317116 h 1071419"/>
              <a:gd name="csX38" fmla="*/ 514157 w 705254"/>
              <a:gd name="csY38" fmla="*/ 323273 h 1071419"/>
              <a:gd name="csX39" fmla="*/ 529551 w 705254"/>
              <a:gd name="csY39" fmla="*/ 314037 h 1071419"/>
              <a:gd name="csX40" fmla="*/ 514157 w 705254"/>
              <a:gd name="csY40" fmla="*/ 277091 h 1071419"/>
              <a:gd name="csX41" fmla="*/ 517236 w 705254"/>
              <a:gd name="csY41" fmla="*/ 267855 h 1071419"/>
              <a:gd name="csX42" fmla="*/ 548024 w 705254"/>
              <a:gd name="csY42" fmla="*/ 252461 h 1071419"/>
              <a:gd name="csX43" fmla="*/ 566497 w 705254"/>
              <a:gd name="csY43" fmla="*/ 240146 h 1071419"/>
              <a:gd name="csX44" fmla="*/ 624994 w 705254"/>
              <a:gd name="csY44" fmla="*/ 255540 h 1071419"/>
              <a:gd name="csX45" fmla="*/ 631151 w 705254"/>
              <a:gd name="csY45" fmla="*/ 264776 h 1071419"/>
              <a:gd name="csX46" fmla="*/ 621915 w 705254"/>
              <a:gd name="csY46" fmla="*/ 304800 h 1071419"/>
              <a:gd name="csX47" fmla="*/ 612679 w 705254"/>
              <a:gd name="csY47" fmla="*/ 323273 h 1071419"/>
              <a:gd name="csX48" fmla="*/ 612679 w 705254"/>
              <a:gd name="csY48" fmla="*/ 412558 h 1071419"/>
              <a:gd name="csX49" fmla="*/ 609600 w 705254"/>
              <a:gd name="csY49" fmla="*/ 421794 h 1071419"/>
              <a:gd name="csX50" fmla="*/ 603442 w 705254"/>
              <a:gd name="csY50" fmla="*/ 446425 h 1071419"/>
              <a:gd name="csX51" fmla="*/ 609600 w 705254"/>
              <a:gd name="csY51" fmla="*/ 461819 h 1071419"/>
              <a:gd name="csX52" fmla="*/ 618836 w 705254"/>
              <a:gd name="csY52" fmla="*/ 477213 h 1071419"/>
              <a:gd name="csX53" fmla="*/ 621915 w 705254"/>
              <a:gd name="csY53" fmla="*/ 489528 h 1071419"/>
              <a:gd name="csX54" fmla="*/ 618836 w 705254"/>
              <a:gd name="csY54" fmla="*/ 532631 h 1071419"/>
              <a:gd name="csX55" fmla="*/ 631151 w 705254"/>
              <a:gd name="csY55" fmla="*/ 541867 h 1071419"/>
              <a:gd name="csX56" fmla="*/ 634230 w 705254"/>
              <a:gd name="csY56" fmla="*/ 551103 h 1071419"/>
              <a:gd name="csX57" fmla="*/ 628072 w 705254"/>
              <a:gd name="csY57" fmla="*/ 560340 h 1071419"/>
              <a:gd name="csX58" fmla="*/ 600363 w 705254"/>
              <a:gd name="csY58" fmla="*/ 578813 h 1071419"/>
              <a:gd name="csX59" fmla="*/ 581891 w 705254"/>
              <a:gd name="csY59" fmla="*/ 606522 h 1071419"/>
              <a:gd name="csX60" fmla="*/ 575733 w 705254"/>
              <a:gd name="csY60" fmla="*/ 615758 h 1071419"/>
              <a:gd name="csX61" fmla="*/ 578812 w 705254"/>
              <a:gd name="csY61" fmla="*/ 646546 h 1071419"/>
              <a:gd name="csX62" fmla="*/ 569575 w 705254"/>
              <a:gd name="csY62" fmla="*/ 692728 h 1071419"/>
              <a:gd name="csX63" fmla="*/ 563418 w 705254"/>
              <a:gd name="csY63" fmla="*/ 705043 h 1071419"/>
              <a:gd name="csX64" fmla="*/ 560339 w 705254"/>
              <a:gd name="csY64" fmla="*/ 775855 h 1071419"/>
              <a:gd name="csX65" fmla="*/ 560339 w 705254"/>
              <a:gd name="csY65" fmla="*/ 809722 h 1071419"/>
              <a:gd name="csX66" fmla="*/ 572654 w 705254"/>
              <a:gd name="csY66" fmla="*/ 822037 h 1071419"/>
              <a:gd name="csX67" fmla="*/ 584969 w 705254"/>
              <a:gd name="csY67" fmla="*/ 837431 h 1071419"/>
              <a:gd name="csX68" fmla="*/ 591127 w 705254"/>
              <a:gd name="csY68" fmla="*/ 862061 h 1071419"/>
              <a:gd name="csX69" fmla="*/ 603442 w 705254"/>
              <a:gd name="csY69" fmla="*/ 911322 h 1071419"/>
              <a:gd name="csX70" fmla="*/ 615757 w 705254"/>
              <a:gd name="csY70" fmla="*/ 889770 h 1071419"/>
              <a:gd name="csX71" fmla="*/ 631151 w 705254"/>
              <a:gd name="csY71" fmla="*/ 862061 h 1071419"/>
              <a:gd name="csX72" fmla="*/ 649624 w 705254"/>
              <a:gd name="csY72" fmla="*/ 865140 h 1071419"/>
              <a:gd name="csX73" fmla="*/ 655782 w 705254"/>
              <a:gd name="csY73" fmla="*/ 874376 h 1071419"/>
              <a:gd name="csX74" fmla="*/ 674254 w 705254"/>
              <a:gd name="csY74" fmla="*/ 889770 h 1071419"/>
              <a:gd name="csX75" fmla="*/ 686569 w 705254"/>
              <a:gd name="csY75" fmla="*/ 911322 h 1071419"/>
              <a:gd name="csX76" fmla="*/ 695806 w 705254"/>
              <a:gd name="csY76" fmla="*/ 920558 h 1071419"/>
              <a:gd name="csX77" fmla="*/ 698885 w 705254"/>
              <a:gd name="csY77" fmla="*/ 939031 h 1071419"/>
              <a:gd name="csX78" fmla="*/ 705042 w 705254"/>
              <a:gd name="csY78" fmla="*/ 948267 h 1071419"/>
              <a:gd name="csX79" fmla="*/ 701963 w 705254"/>
              <a:gd name="csY79" fmla="*/ 1025237 h 1071419"/>
              <a:gd name="csX80" fmla="*/ 686569 w 705254"/>
              <a:gd name="csY80" fmla="*/ 1049867 h 1071419"/>
              <a:gd name="csX81" fmla="*/ 671175 w 705254"/>
              <a:gd name="csY81" fmla="*/ 1059103 h 1071419"/>
              <a:gd name="csX82" fmla="*/ 634230 w 705254"/>
              <a:gd name="csY82" fmla="*/ 1065261 h 1071419"/>
              <a:gd name="csX83" fmla="*/ 606521 w 705254"/>
              <a:gd name="csY83" fmla="*/ 1071419 h 1071419"/>
              <a:gd name="csX84" fmla="*/ 591127 w 705254"/>
              <a:gd name="csY84" fmla="*/ 1068340 h 1071419"/>
              <a:gd name="csX85" fmla="*/ 594206 w 705254"/>
              <a:gd name="csY85" fmla="*/ 1040631 h 1071419"/>
              <a:gd name="csX86" fmla="*/ 597285 w 705254"/>
              <a:gd name="csY86" fmla="*/ 1031394 h 1071419"/>
              <a:gd name="csX87" fmla="*/ 594206 w 705254"/>
              <a:gd name="csY87" fmla="*/ 1012922 h 1071419"/>
              <a:gd name="csX88" fmla="*/ 581891 w 705254"/>
              <a:gd name="csY88" fmla="*/ 1000606 h 1071419"/>
              <a:gd name="csX89" fmla="*/ 566497 w 705254"/>
              <a:gd name="csY89" fmla="*/ 982134 h 1071419"/>
              <a:gd name="csX90" fmla="*/ 548024 w 705254"/>
              <a:gd name="csY90" fmla="*/ 975976 h 1071419"/>
              <a:gd name="csX91" fmla="*/ 532630 w 705254"/>
              <a:gd name="csY91" fmla="*/ 939031 h 1071419"/>
              <a:gd name="csX92" fmla="*/ 535709 w 705254"/>
              <a:gd name="csY92" fmla="*/ 911322 h 1071419"/>
              <a:gd name="csX93" fmla="*/ 535709 w 705254"/>
              <a:gd name="csY93" fmla="*/ 865140 h 1071419"/>
              <a:gd name="csX94" fmla="*/ 523394 w 705254"/>
              <a:gd name="csY94" fmla="*/ 846667 h 1071419"/>
              <a:gd name="csX95" fmla="*/ 520315 w 705254"/>
              <a:gd name="csY95" fmla="*/ 831273 h 1071419"/>
              <a:gd name="csX96" fmla="*/ 511079 w 705254"/>
              <a:gd name="csY96" fmla="*/ 825116 h 1071419"/>
              <a:gd name="csX97" fmla="*/ 504921 w 705254"/>
              <a:gd name="csY97" fmla="*/ 812800 h 1071419"/>
              <a:gd name="csX98" fmla="*/ 495685 w 705254"/>
              <a:gd name="csY98" fmla="*/ 806643 h 1071419"/>
              <a:gd name="csX99" fmla="*/ 486448 w 705254"/>
              <a:gd name="csY99" fmla="*/ 794328 h 1071419"/>
              <a:gd name="csX100" fmla="*/ 486448 w 705254"/>
              <a:gd name="csY100" fmla="*/ 760461 h 1071419"/>
              <a:gd name="csX101" fmla="*/ 495685 w 705254"/>
              <a:gd name="csY101" fmla="*/ 754303 h 1071419"/>
              <a:gd name="csX102" fmla="*/ 501842 w 705254"/>
              <a:gd name="csY102" fmla="*/ 745067 h 1071419"/>
              <a:gd name="csX103" fmla="*/ 508000 w 705254"/>
              <a:gd name="csY103" fmla="*/ 723516 h 1071419"/>
              <a:gd name="csX104" fmla="*/ 514157 w 705254"/>
              <a:gd name="csY104" fmla="*/ 705043 h 1071419"/>
              <a:gd name="csX105" fmla="*/ 517236 w 705254"/>
              <a:gd name="csY105" fmla="*/ 686570 h 1071419"/>
              <a:gd name="csX106" fmla="*/ 526472 w 705254"/>
              <a:gd name="csY106" fmla="*/ 658861 h 1071419"/>
              <a:gd name="csX107" fmla="*/ 529551 w 705254"/>
              <a:gd name="csY107" fmla="*/ 649625 h 1071419"/>
              <a:gd name="csX108" fmla="*/ 538788 w 705254"/>
              <a:gd name="csY108" fmla="*/ 624994 h 1071419"/>
              <a:gd name="csX109" fmla="*/ 544945 w 705254"/>
              <a:gd name="csY109" fmla="*/ 606522 h 1071419"/>
              <a:gd name="csX110" fmla="*/ 548024 w 705254"/>
              <a:gd name="csY110" fmla="*/ 597285 h 1071419"/>
              <a:gd name="csX111" fmla="*/ 538788 w 705254"/>
              <a:gd name="csY111" fmla="*/ 591128 h 1071419"/>
              <a:gd name="csX112" fmla="*/ 529551 w 705254"/>
              <a:gd name="csY112" fmla="*/ 600364 h 1071419"/>
              <a:gd name="csX113" fmla="*/ 517236 w 705254"/>
              <a:gd name="csY113" fmla="*/ 606522 h 1071419"/>
              <a:gd name="csX114" fmla="*/ 501842 w 705254"/>
              <a:gd name="csY114" fmla="*/ 631152 h 1071419"/>
              <a:gd name="csX115" fmla="*/ 492606 w 705254"/>
              <a:gd name="csY115" fmla="*/ 661940 h 1071419"/>
              <a:gd name="csX116" fmla="*/ 483369 w 705254"/>
              <a:gd name="csY116" fmla="*/ 668097 h 1071419"/>
              <a:gd name="csX117" fmla="*/ 467975 w 705254"/>
              <a:gd name="csY117" fmla="*/ 692728 h 1071419"/>
              <a:gd name="csX118" fmla="*/ 464897 w 705254"/>
              <a:gd name="csY118" fmla="*/ 708122 h 1071419"/>
              <a:gd name="csX119" fmla="*/ 443345 w 705254"/>
              <a:gd name="csY119" fmla="*/ 735831 h 1071419"/>
              <a:gd name="csX120" fmla="*/ 434109 w 705254"/>
              <a:gd name="csY120" fmla="*/ 741988 h 1071419"/>
              <a:gd name="csX121" fmla="*/ 409479 w 705254"/>
              <a:gd name="csY121" fmla="*/ 748146 h 1071419"/>
              <a:gd name="csX122" fmla="*/ 400242 w 705254"/>
              <a:gd name="csY122" fmla="*/ 754303 h 1071419"/>
              <a:gd name="csX123" fmla="*/ 384848 w 705254"/>
              <a:gd name="csY123" fmla="*/ 748146 h 1071419"/>
              <a:gd name="csX124" fmla="*/ 375612 w 705254"/>
              <a:gd name="csY124" fmla="*/ 723516 h 1071419"/>
              <a:gd name="csX125" fmla="*/ 372533 w 705254"/>
              <a:gd name="csY125" fmla="*/ 714279 h 1071419"/>
              <a:gd name="csX126" fmla="*/ 363297 w 705254"/>
              <a:gd name="csY126" fmla="*/ 701964 h 1071419"/>
              <a:gd name="csX127" fmla="*/ 350982 w 705254"/>
              <a:gd name="csY127" fmla="*/ 671176 h 1071419"/>
              <a:gd name="csX128" fmla="*/ 347903 w 705254"/>
              <a:gd name="csY128" fmla="*/ 661940 h 1071419"/>
              <a:gd name="csX129" fmla="*/ 326351 w 705254"/>
              <a:gd name="csY129" fmla="*/ 649625 h 1071419"/>
              <a:gd name="csX130" fmla="*/ 317115 w 705254"/>
              <a:gd name="csY130" fmla="*/ 640388 h 1071419"/>
              <a:gd name="csX131" fmla="*/ 341745 w 705254"/>
              <a:gd name="csY131" fmla="*/ 637310 h 1071419"/>
              <a:gd name="csX132" fmla="*/ 372533 w 705254"/>
              <a:gd name="csY132" fmla="*/ 655782 h 1071419"/>
              <a:gd name="csX133" fmla="*/ 378691 w 705254"/>
              <a:gd name="csY133" fmla="*/ 665019 h 1071419"/>
              <a:gd name="csX134" fmla="*/ 387927 w 705254"/>
              <a:gd name="csY134" fmla="*/ 674255 h 1071419"/>
              <a:gd name="csX135" fmla="*/ 394085 w 705254"/>
              <a:gd name="csY135" fmla="*/ 686570 h 1071419"/>
              <a:gd name="csX136" fmla="*/ 415636 w 705254"/>
              <a:gd name="csY136" fmla="*/ 705043 h 1071419"/>
              <a:gd name="csX137" fmla="*/ 424872 w 705254"/>
              <a:gd name="csY137" fmla="*/ 692728 h 1071419"/>
              <a:gd name="csX138" fmla="*/ 412557 w 705254"/>
              <a:gd name="csY138" fmla="*/ 668097 h 1071419"/>
              <a:gd name="csX139" fmla="*/ 384848 w 705254"/>
              <a:gd name="csY139" fmla="*/ 649625 h 1071419"/>
              <a:gd name="csX140" fmla="*/ 372533 w 705254"/>
              <a:gd name="csY140" fmla="*/ 637310 h 1071419"/>
              <a:gd name="csX141" fmla="*/ 363297 w 705254"/>
              <a:gd name="csY141" fmla="*/ 615758 h 1071419"/>
              <a:gd name="csX142" fmla="*/ 384848 w 705254"/>
              <a:gd name="csY142" fmla="*/ 584970 h 1071419"/>
              <a:gd name="csX143" fmla="*/ 397163 w 705254"/>
              <a:gd name="csY143" fmla="*/ 572655 h 1071419"/>
              <a:gd name="csX144" fmla="*/ 400242 w 705254"/>
              <a:gd name="csY144" fmla="*/ 560340 h 1071419"/>
              <a:gd name="csX145" fmla="*/ 394085 w 705254"/>
              <a:gd name="csY145" fmla="*/ 541867 h 1071419"/>
              <a:gd name="csX146" fmla="*/ 372533 w 705254"/>
              <a:gd name="csY146" fmla="*/ 526473 h 1071419"/>
              <a:gd name="csX147" fmla="*/ 354060 w 705254"/>
              <a:gd name="csY147" fmla="*/ 535710 h 1071419"/>
              <a:gd name="csX148" fmla="*/ 347903 w 705254"/>
              <a:gd name="csY148" fmla="*/ 544946 h 1071419"/>
              <a:gd name="csX149" fmla="*/ 317115 w 705254"/>
              <a:gd name="csY149" fmla="*/ 557261 h 1071419"/>
              <a:gd name="csX150" fmla="*/ 295563 w 705254"/>
              <a:gd name="csY150" fmla="*/ 554182 h 1071419"/>
              <a:gd name="csX151" fmla="*/ 298642 w 705254"/>
              <a:gd name="csY151" fmla="*/ 544946 h 1071419"/>
              <a:gd name="csX152" fmla="*/ 307879 w 705254"/>
              <a:gd name="csY152" fmla="*/ 535710 h 1071419"/>
              <a:gd name="csX153" fmla="*/ 326351 w 705254"/>
              <a:gd name="csY153" fmla="*/ 501843 h 1071419"/>
              <a:gd name="csX154" fmla="*/ 320194 w 705254"/>
              <a:gd name="csY154" fmla="*/ 480291 h 1071419"/>
              <a:gd name="csX155" fmla="*/ 298642 w 705254"/>
              <a:gd name="csY155" fmla="*/ 467976 h 1071419"/>
              <a:gd name="csX156" fmla="*/ 267854 w 705254"/>
              <a:gd name="csY156" fmla="*/ 446425 h 1071419"/>
              <a:gd name="csX157" fmla="*/ 261697 w 705254"/>
              <a:gd name="csY157" fmla="*/ 437188 h 1071419"/>
              <a:gd name="csX158" fmla="*/ 252460 w 705254"/>
              <a:gd name="csY158" fmla="*/ 431031 h 1071419"/>
              <a:gd name="csX159" fmla="*/ 249382 w 705254"/>
              <a:gd name="csY159" fmla="*/ 421794 h 1071419"/>
              <a:gd name="csX160" fmla="*/ 255539 w 705254"/>
              <a:gd name="csY160" fmla="*/ 400243 h 1071419"/>
              <a:gd name="csX161" fmla="*/ 267854 w 705254"/>
              <a:gd name="csY161" fmla="*/ 387928 h 1071419"/>
              <a:gd name="csX162" fmla="*/ 283248 w 705254"/>
              <a:gd name="csY162" fmla="*/ 372534 h 1071419"/>
              <a:gd name="csX163" fmla="*/ 286327 w 705254"/>
              <a:gd name="csY163" fmla="*/ 283249 h 1071419"/>
              <a:gd name="csX164" fmla="*/ 277091 w 705254"/>
              <a:gd name="csY164" fmla="*/ 270934 h 1071419"/>
              <a:gd name="csX165" fmla="*/ 264775 w 705254"/>
              <a:gd name="csY165" fmla="*/ 264776 h 1071419"/>
              <a:gd name="csX166" fmla="*/ 249382 w 705254"/>
              <a:gd name="csY166" fmla="*/ 255540 h 1071419"/>
              <a:gd name="csX167" fmla="*/ 227830 w 705254"/>
              <a:gd name="csY167" fmla="*/ 243225 h 1071419"/>
              <a:gd name="csX168" fmla="*/ 187806 w 705254"/>
              <a:gd name="csY168" fmla="*/ 227831 h 1071419"/>
              <a:gd name="csX169" fmla="*/ 160097 w 705254"/>
              <a:gd name="csY169" fmla="*/ 203200 h 1071419"/>
              <a:gd name="csX170" fmla="*/ 150860 w 705254"/>
              <a:gd name="csY170" fmla="*/ 187806 h 1071419"/>
              <a:gd name="csX171" fmla="*/ 126230 w 705254"/>
              <a:gd name="csY171" fmla="*/ 169334 h 1071419"/>
              <a:gd name="csX172" fmla="*/ 98521 w 705254"/>
              <a:gd name="csY172" fmla="*/ 163176 h 1071419"/>
              <a:gd name="csX173" fmla="*/ 83127 w 705254"/>
              <a:gd name="csY173" fmla="*/ 172413 h 1071419"/>
              <a:gd name="csX174" fmla="*/ 73891 w 705254"/>
              <a:gd name="csY174" fmla="*/ 181649 h 1071419"/>
              <a:gd name="csX175" fmla="*/ 58497 w 705254"/>
              <a:gd name="csY175" fmla="*/ 209358 h 1071419"/>
              <a:gd name="csX176" fmla="*/ 52339 w 705254"/>
              <a:gd name="csY176" fmla="*/ 233988 h 1071419"/>
              <a:gd name="csX177" fmla="*/ 43103 w 705254"/>
              <a:gd name="csY177" fmla="*/ 252461 h 1071419"/>
              <a:gd name="csX178" fmla="*/ 24630 w 705254"/>
              <a:gd name="csY178" fmla="*/ 261697 h 1071419"/>
              <a:gd name="csX179" fmla="*/ 15394 w 705254"/>
              <a:gd name="csY179" fmla="*/ 270934 h 1071419"/>
              <a:gd name="csX180" fmla="*/ 0 w 705254"/>
              <a:gd name="csY180" fmla="*/ 255540 h 1071419"/>
              <a:gd name="csX181" fmla="*/ 6157 w 705254"/>
              <a:gd name="csY181" fmla="*/ 212437 h 1071419"/>
              <a:gd name="csX182" fmla="*/ 24630 w 705254"/>
              <a:gd name="csY182" fmla="*/ 206279 h 10714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Lst>
            <a:rect l="l" t="t" r="r" b="b"/>
            <a:pathLst>
              <a:path w="705254" h="1071419">
                <a:moveTo>
                  <a:pt x="24630" y="206279"/>
                </a:moveTo>
                <a:cubicBezTo>
                  <a:pt x="28735" y="202687"/>
                  <a:pt x="28848" y="196060"/>
                  <a:pt x="30788" y="190885"/>
                </a:cubicBezTo>
                <a:cubicBezTo>
                  <a:pt x="31927" y="187846"/>
                  <a:pt x="31839" y="184183"/>
                  <a:pt x="33866" y="181649"/>
                </a:cubicBezTo>
                <a:cubicBezTo>
                  <a:pt x="36178" y="178759"/>
                  <a:pt x="40092" y="177642"/>
                  <a:pt x="43103" y="175491"/>
                </a:cubicBezTo>
                <a:cubicBezTo>
                  <a:pt x="47278" y="172509"/>
                  <a:pt x="51313" y="169334"/>
                  <a:pt x="55418" y="166255"/>
                </a:cubicBezTo>
                <a:cubicBezTo>
                  <a:pt x="59523" y="160097"/>
                  <a:pt x="63925" y="154128"/>
                  <a:pt x="67733" y="147782"/>
                </a:cubicBezTo>
                <a:cubicBezTo>
                  <a:pt x="70094" y="143846"/>
                  <a:pt x="71662" y="139479"/>
                  <a:pt x="73891" y="135467"/>
                </a:cubicBezTo>
                <a:cubicBezTo>
                  <a:pt x="76797" y="130236"/>
                  <a:pt x="80048" y="125204"/>
                  <a:pt x="83127" y="120073"/>
                </a:cubicBezTo>
                <a:cubicBezTo>
                  <a:pt x="90542" y="90415"/>
                  <a:pt x="94363" y="88296"/>
                  <a:pt x="83127" y="52340"/>
                </a:cubicBezTo>
                <a:cubicBezTo>
                  <a:pt x="81809" y="48122"/>
                  <a:pt x="58633" y="40079"/>
                  <a:pt x="58497" y="40025"/>
                </a:cubicBezTo>
                <a:cubicBezTo>
                  <a:pt x="42157" y="15514"/>
                  <a:pt x="45136" y="28878"/>
                  <a:pt x="49260" y="0"/>
                </a:cubicBezTo>
                <a:cubicBezTo>
                  <a:pt x="58496" y="3079"/>
                  <a:pt x="68868" y="3837"/>
                  <a:pt x="76969" y="9237"/>
                </a:cubicBezTo>
                <a:cubicBezTo>
                  <a:pt x="80048" y="11289"/>
                  <a:pt x="82896" y="13739"/>
                  <a:pt x="86206" y="15394"/>
                </a:cubicBezTo>
                <a:cubicBezTo>
                  <a:pt x="93197" y="18889"/>
                  <a:pt x="100766" y="21136"/>
                  <a:pt x="107757" y="24631"/>
                </a:cubicBezTo>
                <a:cubicBezTo>
                  <a:pt x="124320" y="32913"/>
                  <a:pt x="131341" y="37570"/>
                  <a:pt x="144703" y="49261"/>
                </a:cubicBezTo>
                <a:cubicBezTo>
                  <a:pt x="147980" y="52128"/>
                  <a:pt x="151408" y="54954"/>
                  <a:pt x="153939" y="58497"/>
                </a:cubicBezTo>
                <a:cubicBezTo>
                  <a:pt x="156607" y="62232"/>
                  <a:pt x="157820" y="66828"/>
                  <a:pt x="160097" y="70813"/>
                </a:cubicBezTo>
                <a:cubicBezTo>
                  <a:pt x="161933" y="74026"/>
                  <a:pt x="164202" y="76970"/>
                  <a:pt x="166254" y="80049"/>
                </a:cubicBezTo>
                <a:cubicBezTo>
                  <a:pt x="167280" y="86207"/>
                  <a:pt x="165157" y="93882"/>
                  <a:pt x="169333" y="98522"/>
                </a:cubicBezTo>
                <a:cubicBezTo>
                  <a:pt x="184955" y="115880"/>
                  <a:pt x="232157" y="115149"/>
                  <a:pt x="246303" y="116994"/>
                </a:cubicBezTo>
                <a:cubicBezTo>
                  <a:pt x="271991" y="120344"/>
                  <a:pt x="270476" y="121973"/>
                  <a:pt x="301721" y="132388"/>
                </a:cubicBezTo>
                <a:cubicBezTo>
                  <a:pt x="310911" y="150770"/>
                  <a:pt x="311559" y="149889"/>
                  <a:pt x="317115" y="169334"/>
                </a:cubicBezTo>
                <a:cubicBezTo>
                  <a:pt x="319440" y="177471"/>
                  <a:pt x="321881" y="185617"/>
                  <a:pt x="323272" y="193964"/>
                </a:cubicBezTo>
                <a:cubicBezTo>
                  <a:pt x="324298" y="200122"/>
                  <a:pt x="324557" y="206458"/>
                  <a:pt x="326351" y="212437"/>
                </a:cubicBezTo>
                <a:cubicBezTo>
                  <a:pt x="327670" y="216833"/>
                  <a:pt x="330897" y="220455"/>
                  <a:pt x="332509" y="224752"/>
                </a:cubicBezTo>
                <a:cubicBezTo>
                  <a:pt x="333995" y="228714"/>
                  <a:pt x="334562" y="232962"/>
                  <a:pt x="335588" y="237067"/>
                </a:cubicBezTo>
                <a:cubicBezTo>
                  <a:pt x="336564" y="248785"/>
                  <a:pt x="334061" y="274028"/>
                  <a:pt x="344824" y="286328"/>
                </a:cubicBezTo>
                <a:cubicBezTo>
                  <a:pt x="349151" y="291273"/>
                  <a:pt x="355087" y="294538"/>
                  <a:pt x="360218" y="298643"/>
                </a:cubicBezTo>
                <a:cubicBezTo>
                  <a:pt x="365349" y="297617"/>
                  <a:pt x="370563" y="296941"/>
                  <a:pt x="375612" y="295564"/>
                </a:cubicBezTo>
                <a:cubicBezTo>
                  <a:pt x="381874" y="293856"/>
                  <a:pt x="394085" y="289406"/>
                  <a:pt x="394085" y="289406"/>
                </a:cubicBezTo>
                <a:cubicBezTo>
                  <a:pt x="396137" y="285301"/>
                  <a:pt x="397810" y="280983"/>
                  <a:pt x="400242" y="277091"/>
                </a:cubicBezTo>
                <a:cubicBezTo>
                  <a:pt x="405840" y="268135"/>
                  <a:pt x="412092" y="260391"/>
                  <a:pt x="421794" y="255540"/>
                </a:cubicBezTo>
                <a:cubicBezTo>
                  <a:pt x="427599" y="252637"/>
                  <a:pt x="434109" y="251435"/>
                  <a:pt x="440266" y="249382"/>
                </a:cubicBezTo>
                <a:cubicBezTo>
                  <a:pt x="460674" y="290195"/>
                  <a:pt x="435922" y="239244"/>
                  <a:pt x="449503" y="270934"/>
                </a:cubicBezTo>
                <a:cubicBezTo>
                  <a:pt x="451311" y="275152"/>
                  <a:pt x="454049" y="278952"/>
                  <a:pt x="455660" y="283249"/>
                </a:cubicBezTo>
                <a:cubicBezTo>
                  <a:pt x="457146" y="287211"/>
                  <a:pt x="455953" y="292380"/>
                  <a:pt x="458739" y="295564"/>
                </a:cubicBezTo>
                <a:cubicBezTo>
                  <a:pt x="462235" y="299559"/>
                  <a:pt x="482250" y="311308"/>
                  <a:pt x="489527" y="314037"/>
                </a:cubicBezTo>
                <a:cubicBezTo>
                  <a:pt x="493489" y="315523"/>
                  <a:pt x="497880" y="315630"/>
                  <a:pt x="501842" y="317116"/>
                </a:cubicBezTo>
                <a:cubicBezTo>
                  <a:pt x="506139" y="318727"/>
                  <a:pt x="510052" y="321221"/>
                  <a:pt x="514157" y="323273"/>
                </a:cubicBezTo>
                <a:cubicBezTo>
                  <a:pt x="519288" y="320194"/>
                  <a:pt x="527976" y="319810"/>
                  <a:pt x="529551" y="314037"/>
                </a:cubicBezTo>
                <a:cubicBezTo>
                  <a:pt x="533500" y="299560"/>
                  <a:pt x="521590" y="287001"/>
                  <a:pt x="514157" y="277091"/>
                </a:cubicBezTo>
                <a:cubicBezTo>
                  <a:pt x="515183" y="274012"/>
                  <a:pt x="515124" y="270319"/>
                  <a:pt x="517236" y="267855"/>
                </a:cubicBezTo>
                <a:cubicBezTo>
                  <a:pt x="529327" y="253749"/>
                  <a:pt x="532070" y="255652"/>
                  <a:pt x="548024" y="252461"/>
                </a:cubicBezTo>
                <a:cubicBezTo>
                  <a:pt x="554182" y="248356"/>
                  <a:pt x="559209" y="241432"/>
                  <a:pt x="566497" y="240146"/>
                </a:cubicBezTo>
                <a:cubicBezTo>
                  <a:pt x="592505" y="235557"/>
                  <a:pt x="603991" y="245039"/>
                  <a:pt x="624994" y="255540"/>
                </a:cubicBezTo>
                <a:cubicBezTo>
                  <a:pt x="627046" y="258619"/>
                  <a:pt x="630844" y="261089"/>
                  <a:pt x="631151" y="264776"/>
                </a:cubicBezTo>
                <a:cubicBezTo>
                  <a:pt x="633304" y="290616"/>
                  <a:pt x="629394" y="287349"/>
                  <a:pt x="621915" y="304800"/>
                </a:cubicBezTo>
                <a:cubicBezTo>
                  <a:pt x="614268" y="322645"/>
                  <a:pt x="624510" y="305525"/>
                  <a:pt x="612679" y="323273"/>
                </a:cubicBezTo>
                <a:cubicBezTo>
                  <a:pt x="619028" y="383595"/>
                  <a:pt x="623163" y="367126"/>
                  <a:pt x="612679" y="412558"/>
                </a:cubicBezTo>
                <a:cubicBezTo>
                  <a:pt x="611949" y="415720"/>
                  <a:pt x="610454" y="418663"/>
                  <a:pt x="609600" y="421794"/>
                </a:cubicBezTo>
                <a:cubicBezTo>
                  <a:pt x="607373" y="429959"/>
                  <a:pt x="603442" y="446425"/>
                  <a:pt x="603442" y="446425"/>
                </a:cubicBezTo>
                <a:cubicBezTo>
                  <a:pt x="605495" y="451556"/>
                  <a:pt x="607128" y="456876"/>
                  <a:pt x="609600" y="461819"/>
                </a:cubicBezTo>
                <a:cubicBezTo>
                  <a:pt x="612276" y="467171"/>
                  <a:pt x="616406" y="471745"/>
                  <a:pt x="618836" y="477213"/>
                </a:cubicBezTo>
                <a:cubicBezTo>
                  <a:pt x="620555" y="481080"/>
                  <a:pt x="620889" y="485423"/>
                  <a:pt x="621915" y="489528"/>
                </a:cubicBezTo>
                <a:cubicBezTo>
                  <a:pt x="620889" y="503896"/>
                  <a:pt x="616333" y="518446"/>
                  <a:pt x="618836" y="532631"/>
                </a:cubicBezTo>
                <a:cubicBezTo>
                  <a:pt x="619728" y="537684"/>
                  <a:pt x="627866" y="537925"/>
                  <a:pt x="631151" y="541867"/>
                </a:cubicBezTo>
                <a:cubicBezTo>
                  <a:pt x="633229" y="544360"/>
                  <a:pt x="633204" y="548024"/>
                  <a:pt x="634230" y="551103"/>
                </a:cubicBezTo>
                <a:cubicBezTo>
                  <a:pt x="632177" y="554182"/>
                  <a:pt x="630936" y="557997"/>
                  <a:pt x="628072" y="560340"/>
                </a:cubicBezTo>
                <a:cubicBezTo>
                  <a:pt x="619481" y="567370"/>
                  <a:pt x="600363" y="578813"/>
                  <a:pt x="600363" y="578813"/>
                </a:cubicBezTo>
                <a:lnTo>
                  <a:pt x="581891" y="606522"/>
                </a:lnTo>
                <a:lnTo>
                  <a:pt x="575733" y="615758"/>
                </a:lnTo>
                <a:cubicBezTo>
                  <a:pt x="576759" y="626021"/>
                  <a:pt x="578812" y="636232"/>
                  <a:pt x="578812" y="646546"/>
                </a:cubicBezTo>
                <a:cubicBezTo>
                  <a:pt x="578812" y="660094"/>
                  <a:pt x="576021" y="679836"/>
                  <a:pt x="569575" y="692728"/>
                </a:cubicBezTo>
                <a:lnTo>
                  <a:pt x="563418" y="705043"/>
                </a:lnTo>
                <a:cubicBezTo>
                  <a:pt x="562392" y="728647"/>
                  <a:pt x="561911" y="752281"/>
                  <a:pt x="560339" y="775855"/>
                </a:cubicBezTo>
                <a:cubicBezTo>
                  <a:pt x="559634" y="786436"/>
                  <a:pt x="553767" y="799206"/>
                  <a:pt x="560339" y="809722"/>
                </a:cubicBezTo>
                <a:cubicBezTo>
                  <a:pt x="563416" y="814645"/>
                  <a:pt x="568797" y="817698"/>
                  <a:pt x="572654" y="822037"/>
                </a:cubicBezTo>
                <a:cubicBezTo>
                  <a:pt x="577020" y="826948"/>
                  <a:pt x="580864" y="832300"/>
                  <a:pt x="584969" y="837431"/>
                </a:cubicBezTo>
                <a:cubicBezTo>
                  <a:pt x="588057" y="846695"/>
                  <a:pt x="590065" y="851446"/>
                  <a:pt x="591127" y="862061"/>
                </a:cubicBezTo>
                <a:cubicBezTo>
                  <a:pt x="596126" y="912049"/>
                  <a:pt x="579211" y="903244"/>
                  <a:pt x="603442" y="911322"/>
                </a:cubicBezTo>
                <a:cubicBezTo>
                  <a:pt x="618715" y="901140"/>
                  <a:pt x="609575" y="910378"/>
                  <a:pt x="615757" y="889770"/>
                </a:cubicBezTo>
                <a:cubicBezTo>
                  <a:pt x="620460" y="874093"/>
                  <a:pt x="621720" y="874637"/>
                  <a:pt x="631151" y="862061"/>
                </a:cubicBezTo>
                <a:cubicBezTo>
                  <a:pt x="637309" y="863087"/>
                  <a:pt x="644040" y="862348"/>
                  <a:pt x="649624" y="865140"/>
                </a:cubicBezTo>
                <a:cubicBezTo>
                  <a:pt x="652934" y="866795"/>
                  <a:pt x="653166" y="871760"/>
                  <a:pt x="655782" y="874376"/>
                </a:cubicBezTo>
                <a:cubicBezTo>
                  <a:pt x="679999" y="898593"/>
                  <a:pt x="649036" y="859510"/>
                  <a:pt x="674254" y="889770"/>
                </a:cubicBezTo>
                <a:cubicBezTo>
                  <a:pt x="688807" y="907233"/>
                  <a:pt x="671503" y="890229"/>
                  <a:pt x="686569" y="911322"/>
                </a:cubicBezTo>
                <a:cubicBezTo>
                  <a:pt x="689100" y="914865"/>
                  <a:pt x="692727" y="917479"/>
                  <a:pt x="695806" y="920558"/>
                </a:cubicBezTo>
                <a:cubicBezTo>
                  <a:pt x="696832" y="926716"/>
                  <a:pt x="696911" y="933109"/>
                  <a:pt x="698885" y="939031"/>
                </a:cubicBezTo>
                <a:cubicBezTo>
                  <a:pt x="700055" y="942541"/>
                  <a:pt x="704910" y="944569"/>
                  <a:pt x="705042" y="948267"/>
                </a:cubicBezTo>
                <a:cubicBezTo>
                  <a:pt x="705958" y="973928"/>
                  <a:pt x="703729" y="999621"/>
                  <a:pt x="701963" y="1025237"/>
                </a:cubicBezTo>
                <a:cubicBezTo>
                  <a:pt x="701090" y="1037896"/>
                  <a:pt x="696920" y="1041817"/>
                  <a:pt x="686569" y="1049867"/>
                </a:cubicBezTo>
                <a:cubicBezTo>
                  <a:pt x="681845" y="1053541"/>
                  <a:pt x="676643" y="1056673"/>
                  <a:pt x="671175" y="1059103"/>
                </a:cubicBezTo>
                <a:cubicBezTo>
                  <a:pt x="662980" y="1062745"/>
                  <a:pt x="639308" y="1064480"/>
                  <a:pt x="634230" y="1065261"/>
                </a:cubicBezTo>
                <a:cubicBezTo>
                  <a:pt x="624067" y="1066825"/>
                  <a:pt x="616328" y="1068967"/>
                  <a:pt x="606521" y="1071419"/>
                </a:cubicBezTo>
                <a:cubicBezTo>
                  <a:pt x="601390" y="1070393"/>
                  <a:pt x="595670" y="1070936"/>
                  <a:pt x="591127" y="1068340"/>
                </a:cubicBezTo>
                <a:cubicBezTo>
                  <a:pt x="577348" y="1060466"/>
                  <a:pt x="590388" y="1049221"/>
                  <a:pt x="594206" y="1040631"/>
                </a:cubicBezTo>
                <a:cubicBezTo>
                  <a:pt x="595524" y="1037665"/>
                  <a:pt x="596259" y="1034473"/>
                  <a:pt x="597285" y="1031394"/>
                </a:cubicBezTo>
                <a:cubicBezTo>
                  <a:pt x="596259" y="1025237"/>
                  <a:pt x="596998" y="1018505"/>
                  <a:pt x="594206" y="1012922"/>
                </a:cubicBezTo>
                <a:cubicBezTo>
                  <a:pt x="591610" y="1007729"/>
                  <a:pt x="585669" y="1005014"/>
                  <a:pt x="581891" y="1000606"/>
                </a:cubicBezTo>
                <a:cubicBezTo>
                  <a:pt x="575969" y="993698"/>
                  <a:pt x="575229" y="986985"/>
                  <a:pt x="566497" y="982134"/>
                </a:cubicBezTo>
                <a:cubicBezTo>
                  <a:pt x="560823" y="978982"/>
                  <a:pt x="548024" y="975976"/>
                  <a:pt x="548024" y="975976"/>
                </a:cubicBezTo>
                <a:cubicBezTo>
                  <a:pt x="533817" y="947561"/>
                  <a:pt x="537935" y="960251"/>
                  <a:pt x="532630" y="939031"/>
                </a:cubicBezTo>
                <a:cubicBezTo>
                  <a:pt x="533656" y="929795"/>
                  <a:pt x="534181" y="920489"/>
                  <a:pt x="535709" y="911322"/>
                </a:cubicBezTo>
                <a:cubicBezTo>
                  <a:pt x="539743" y="887118"/>
                  <a:pt x="550300" y="917668"/>
                  <a:pt x="535709" y="865140"/>
                </a:cubicBezTo>
                <a:cubicBezTo>
                  <a:pt x="533728" y="858009"/>
                  <a:pt x="523394" y="846667"/>
                  <a:pt x="523394" y="846667"/>
                </a:cubicBezTo>
                <a:cubicBezTo>
                  <a:pt x="522368" y="841536"/>
                  <a:pt x="522911" y="835816"/>
                  <a:pt x="520315" y="831273"/>
                </a:cubicBezTo>
                <a:cubicBezTo>
                  <a:pt x="518479" y="828060"/>
                  <a:pt x="513448" y="827958"/>
                  <a:pt x="511079" y="825116"/>
                </a:cubicBezTo>
                <a:cubicBezTo>
                  <a:pt x="508141" y="821590"/>
                  <a:pt x="507859" y="816326"/>
                  <a:pt x="504921" y="812800"/>
                </a:cubicBezTo>
                <a:cubicBezTo>
                  <a:pt x="502552" y="809958"/>
                  <a:pt x="498301" y="809259"/>
                  <a:pt x="495685" y="806643"/>
                </a:cubicBezTo>
                <a:cubicBezTo>
                  <a:pt x="492056" y="803015"/>
                  <a:pt x="489527" y="798433"/>
                  <a:pt x="486448" y="794328"/>
                </a:cubicBezTo>
                <a:cubicBezTo>
                  <a:pt x="482118" y="781339"/>
                  <a:pt x="479485" y="777867"/>
                  <a:pt x="486448" y="760461"/>
                </a:cubicBezTo>
                <a:cubicBezTo>
                  <a:pt x="487822" y="757025"/>
                  <a:pt x="492606" y="756356"/>
                  <a:pt x="495685" y="754303"/>
                </a:cubicBezTo>
                <a:cubicBezTo>
                  <a:pt x="497737" y="751224"/>
                  <a:pt x="500187" y="748376"/>
                  <a:pt x="501842" y="745067"/>
                </a:cubicBezTo>
                <a:cubicBezTo>
                  <a:pt x="504429" y="739893"/>
                  <a:pt x="506520" y="728449"/>
                  <a:pt x="508000" y="723516"/>
                </a:cubicBezTo>
                <a:cubicBezTo>
                  <a:pt x="509865" y="717299"/>
                  <a:pt x="512583" y="711340"/>
                  <a:pt x="514157" y="705043"/>
                </a:cubicBezTo>
                <a:cubicBezTo>
                  <a:pt x="515671" y="698987"/>
                  <a:pt x="515628" y="692602"/>
                  <a:pt x="517236" y="686570"/>
                </a:cubicBezTo>
                <a:cubicBezTo>
                  <a:pt x="519745" y="677163"/>
                  <a:pt x="523393" y="668097"/>
                  <a:pt x="526472" y="658861"/>
                </a:cubicBezTo>
                <a:cubicBezTo>
                  <a:pt x="527498" y="655782"/>
                  <a:pt x="528764" y="652773"/>
                  <a:pt x="529551" y="649625"/>
                </a:cubicBezTo>
                <a:cubicBezTo>
                  <a:pt x="536218" y="622959"/>
                  <a:pt x="528053" y="651831"/>
                  <a:pt x="538788" y="624994"/>
                </a:cubicBezTo>
                <a:cubicBezTo>
                  <a:pt x="541198" y="618968"/>
                  <a:pt x="542893" y="612679"/>
                  <a:pt x="544945" y="606522"/>
                </a:cubicBezTo>
                <a:lnTo>
                  <a:pt x="548024" y="597285"/>
                </a:lnTo>
                <a:cubicBezTo>
                  <a:pt x="544945" y="595233"/>
                  <a:pt x="542438" y="590520"/>
                  <a:pt x="538788" y="591128"/>
                </a:cubicBezTo>
                <a:cubicBezTo>
                  <a:pt x="534493" y="591844"/>
                  <a:pt x="533094" y="597833"/>
                  <a:pt x="529551" y="600364"/>
                </a:cubicBezTo>
                <a:cubicBezTo>
                  <a:pt x="525816" y="603032"/>
                  <a:pt x="521341" y="604469"/>
                  <a:pt x="517236" y="606522"/>
                </a:cubicBezTo>
                <a:cubicBezTo>
                  <a:pt x="508397" y="618308"/>
                  <a:pt x="507477" y="618005"/>
                  <a:pt x="501842" y="631152"/>
                </a:cubicBezTo>
                <a:cubicBezTo>
                  <a:pt x="499361" y="636941"/>
                  <a:pt x="492838" y="661523"/>
                  <a:pt x="492606" y="661940"/>
                </a:cubicBezTo>
                <a:cubicBezTo>
                  <a:pt x="490809" y="665175"/>
                  <a:pt x="486448" y="666045"/>
                  <a:pt x="483369" y="668097"/>
                </a:cubicBezTo>
                <a:cubicBezTo>
                  <a:pt x="477052" y="676521"/>
                  <a:pt x="471355" y="682588"/>
                  <a:pt x="467975" y="692728"/>
                </a:cubicBezTo>
                <a:cubicBezTo>
                  <a:pt x="466320" y="697692"/>
                  <a:pt x="466840" y="703263"/>
                  <a:pt x="464897" y="708122"/>
                </a:cubicBezTo>
                <a:cubicBezTo>
                  <a:pt x="460358" y="719470"/>
                  <a:pt x="452436" y="728038"/>
                  <a:pt x="443345" y="735831"/>
                </a:cubicBezTo>
                <a:cubicBezTo>
                  <a:pt x="440536" y="738239"/>
                  <a:pt x="437418" y="740333"/>
                  <a:pt x="434109" y="741988"/>
                </a:cubicBezTo>
                <a:cubicBezTo>
                  <a:pt x="427798" y="745144"/>
                  <a:pt x="415334" y="746975"/>
                  <a:pt x="409479" y="748146"/>
                </a:cubicBezTo>
                <a:cubicBezTo>
                  <a:pt x="406400" y="750198"/>
                  <a:pt x="403942" y="754303"/>
                  <a:pt x="400242" y="754303"/>
                </a:cubicBezTo>
                <a:cubicBezTo>
                  <a:pt x="394715" y="754303"/>
                  <a:pt x="389044" y="751743"/>
                  <a:pt x="384848" y="748146"/>
                </a:cubicBezTo>
                <a:cubicBezTo>
                  <a:pt x="379420" y="743494"/>
                  <a:pt x="377387" y="729729"/>
                  <a:pt x="375612" y="723516"/>
                </a:cubicBezTo>
                <a:cubicBezTo>
                  <a:pt x="374720" y="720395"/>
                  <a:pt x="374143" y="717097"/>
                  <a:pt x="372533" y="714279"/>
                </a:cubicBezTo>
                <a:cubicBezTo>
                  <a:pt x="369987" y="709824"/>
                  <a:pt x="366376" y="706069"/>
                  <a:pt x="363297" y="701964"/>
                </a:cubicBezTo>
                <a:cubicBezTo>
                  <a:pt x="349282" y="659920"/>
                  <a:pt x="364571" y="702884"/>
                  <a:pt x="350982" y="671176"/>
                </a:cubicBezTo>
                <a:cubicBezTo>
                  <a:pt x="349704" y="668193"/>
                  <a:pt x="349981" y="664433"/>
                  <a:pt x="347903" y="661940"/>
                </a:cubicBezTo>
                <a:cubicBezTo>
                  <a:pt x="340732" y="653335"/>
                  <a:pt x="335561" y="652694"/>
                  <a:pt x="326351" y="649625"/>
                </a:cubicBezTo>
                <a:cubicBezTo>
                  <a:pt x="323272" y="646546"/>
                  <a:pt x="320460" y="643176"/>
                  <a:pt x="317115" y="640388"/>
                </a:cubicBezTo>
                <a:cubicBezTo>
                  <a:pt x="302640" y="628325"/>
                  <a:pt x="291351" y="632728"/>
                  <a:pt x="341745" y="637310"/>
                </a:cubicBezTo>
                <a:cubicBezTo>
                  <a:pt x="352851" y="642863"/>
                  <a:pt x="363622" y="646871"/>
                  <a:pt x="372533" y="655782"/>
                </a:cubicBezTo>
                <a:cubicBezTo>
                  <a:pt x="375150" y="658399"/>
                  <a:pt x="376322" y="662176"/>
                  <a:pt x="378691" y="665019"/>
                </a:cubicBezTo>
                <a:cubicBezTo>
                  <a:pt x="381478" y="668364"/>
                  <a:pt x="385396" y="670712"/>
                  <a:pt x="387927" y="674255"/>
                </a:cubicBezTo>
                <a:cubicBezTo>
                  <a:pt x="390595" y="677990"/>
                  <a:pt x="391331" y="682898"/>
                  <a:pt x="394085" y="686570"/>
                </a:cubicBezTo>
                <a:cubicBezTo>
                  <a:pt x="401550" y="696523"/>
                  <a:pt x="406329" y="698837"/>
                  <a:pt x="415636" y="705043"/>
                </a:cubicBezTo>
                <a:cubicBezTo>
                  <a:pt x="418715" y="700938"/>
                  <a:pt x="423866" y="697760"/>
                  <a:pt x="424872" y="692728"/>
                </a:cubicBezTo>
                <a:cubicBezTo>
                  <a:pt x="428592" y="674131"/>
                  <a:pt x="422598" y="675628"/>
                  <a:pt x="412557" y="668097"/>
                </a:cubicBezTo>
                <a:cubicBezTo>
                  <a:pt x="389784" y="651018"/>
                  <a:pt x="405691" y="660046"/>
                  <a:pt x="384848" y="649625"/>
                </a:cubicBezTo>
                <a:cubicBezTo>
                  <a:pt x="380743" y="645520"/>
                  <a:pt x="376016" y="641954"/>
                  <a:pt x="372533" y="637310"/>
                </a:cubicBezTo>
                <a:cubicBezTo>
                  <a:pt x="367966" y="631221"/>
                  <a:pt x="365675" y="622894"/>
                  <a:pt x="363297" y="615758"/>
                </a:cubicBezTo>
                <a:cubicBezTo>
                  <a:pt x="368487" y="594995"/>
                  <a:pt x="363383" y="606435"/>
                  <a:pt x="384848" y="584970"/>
                </a:cubicBezTo>
                <a:lnTo>
                  <a:pt x="397163" y="572655"/>
                </a:lnTo>
                <a:cubicBezTo>
                  <a:pt x="398189" y="568550"/>
                  <a:pt x="400663" y="564550"/>
                  <a:pt x="400242" y="560340"/>
                </a:cubicBezTo>
                <a:cubicBezTo>
                  <a:pt x="399596" y="553882"/>
                  <a:pt x="397685" y="547268"/>
                  <a:pt x="394085" y="541867"/>
                </a:cubicBezTo>
                <a:cubicBezTo>
                  <a:pt x="392560" y="539580"/>
                  <a:pt x="376123" y="528866"/>
                  <a:pt x="372533" y="526473"/>
                </a:cubicBezTo>
                <a:cubicBezTo>
                  <a:pt x="366375" y="529552"/>
                  <a:pt x="359568" y="531579"/>
                  <a:pt x="354060" y="535710"/>
                </a:cubicBezTo>
                <a:cubicBezTo>
                  <a:pt x="351100" y="537930"/>
                  <a:pt x="350745" y="542577"/>
                  <a:pt x="347903" y="544946"/>
                </a:cubicBezTo>
                <a:cubicBezTo>
                  <a:pt x="341864" y="549978"/>
                  <a:pt x="322854" y="555348"/>
                  <a:pt x="317115" y="557261"/>
                </a:cubicBezTo>
                <a:cubicBezTo>
                  <a:pt x="309931" y="556235"/>
                  <a:pt x="301601" y="558207"/>
                  <a:pt x="295563" y="554182"/>
                </a:cubicBezTo>
                <a:cubicBezTo>
                  <a:pt x="292863" y="552382"/>
                  <a:pt x="296842" y="547646"/>
                  <a:pt x="298642" y="544946"/>
                </a:cubicBezTo>
                <a:cubicBezTo>
                  <a:pt x="301057" y="541323"/>
                  <a:pt x="304800" y="538789"/>
                  <a:pt x="307879" y="535710"/>
                </a:cubicBezTo>
                <a:cubicBezTo>
                  <a:pt x="321849" y="507770"/>
                  <a:pt x="315102" y="518717"/>
                  <a:pt x="326351" y="501843"/>
                </a:cubicBezTo>
                <a:cubicBezTo>
                  <a:pt x="324299" y="494659"/>
                  <a:pt x="324038" y="486698"/>
                  <a:pt x="320194" y="480291"/>
                </a:cubicBezTo>
                <a:cubicBezTo>
                  <a:pt x="313125" y="468510"/>
                  <a:pt x="307786" y="473056"/>
                  <a:pt x="298642" y="467976"/>
                </a:cubicBezTo>
                <a:cubicBezTo>
                  <a:pt x="288895" y="462561"/>
                  <a:pt x="277079" y="453343"/>
                  <a:pt x="267854" y="446425"/>
                </a:cubicBezTo>
                <a:cubicBezTo>
                  <a:pt x="265802" y="443346"/>
                  <a:pt x="264314" y="439805"/>
                  <a:pt x="261697" y="437188"/>
                </a:cubicBezTo>
                <a:cubicBezTo>
                  <a:pt x="259080" y="434571"/>
                  <a:pt x="254772" y="433920"/>
                  <a:pt x="252460" y="431031"/>
                </a:cubicBezTo>
                <a:cubicBezTo>
                  <a:pt x="250433" y="428497"/>
                  <a:pt x="250408" y="424873"/>
                  <a:pt x="249382" y="421794"/>
                </a:cubicBezTo>
                <a:cubicBezTo>
                  <a:pt x="251434" y="414610"/>
                  <a:pt x="251962" y="406802"/>
                  <a:pt x="255539" y="400243"/>
                </a:cubicBezTo>
                <a:cubicBezTo>
                  <a:pt x="258319" y="395146"/>
                  <a:pt x="264076" y="392336"/>
                  <a:pt x="267854" y="387928"/>
                </a:cubicBezTo>
                <a:cubicBezTo>
                  <a:pt x="281537" y="371964"/>
                  <a:pt x="265461" y="384392"/>
                  <a:pt x="283248" y="372534"/>
                </a:cubicBezTo>
                <a:cubicBezTo>
                  <a:pt x="299771" y="339491"/>
                  <a:pt x="295849" y="352286"/>
                  <a:pt x="286327" y="283249"/>
                </a:cubicBezTo>
                <a:cubicBezTo>
                  <a:pt x="285626" y="278166"/>
                  <a:pt x="280987" y="274273"/>
                  <a:pt x="277091" y="270934"/>
                </a:cubicBezTo>
                <a:cubicBezTo>
                  <a:pt x="273606" y="267947"/>
                  <a:pt x="268787" y="267005"/>
                  <a:pt x="264775" y="264776"/>
                </a:cubicBezTo>
                <a:cubicBezTo>
                  <a:pt x="259544" y="261870"/>
                  <a:pt x="254456" y="258711"/>
                  <a:pt x="249382" y="255540"/>
                </a:cubicBezTo>
                <a:cubicBezTo>
                  <a:pt x="238987" y="249043"/>
                  <a:pt x="240155" y="248300"/>
                  <a:pt x="227830" y="243225"/>
                </a:cubicBezTo>
                <a:cubicBezTo>
                  <a:pt x="214613" y="237783"/>
                  <a:pt x="187806" y="227831"/>
                  <a:pt x="187806" y="227831"/>
                </a:cubicBezTo>
                <a:cubicBezTo>
                  <a:pt x="179168" y="220921"/>
                  <a:pt x="167084" y="212183"/>
                  <a:pt x="160097" y="203200"/>
                </a:cubicBezTo>
                <a:cubicBezTo>
                  <a:pt x="156423" y="198476"/>
                  <a:pt x="154534" y="192530"/>
                  <a:pt x="150860" y="187806"/>
                </a:cubicBezTo>
                <a:cubicBezTo>
                  <a:pt x="140957" y="175074"/>
                  <a:pt x="139265" y="175851"/>
                  <a:pt x="126230" y="169334"/>
                </a:cubicBezTo>
                <a:cubicBezTo>
                  <a:pt x="117383" y="156063"/>
                  <a:pt x="121115" y="155644"/>
                  <a:pt x="98521" y="163176"/>
                </a:cubicBezTo>
                <a:cubicBezTo>
                  <a:pt x="92844" y="165069"/>
                  <a:pt x="87914" y="168822"/>
                  <a:pt x="83127" y="172413"/>
                </a:cubicBezTo>
                <a:cubicBezTo>
                  <a:pt x="79644" y="175025"/>
                  <a:pt x="76725" y="178343"/>
                  <a:pt x="73891" y="181649"/>
                </a:cubicBezTo>
                <a:cubicBezTo>
                  <a:pt x="65036" y="191980"/>
                  <a:pt x="62577" y="196098"/>
                  <a:pt x="58497" y="209358"/>
                </a:cubicBezTo>
                <a:cubicBezTo>
                  <a:pt x="56008" y="217446"/>
                  <a:pt x="55185" y="226018"/>
                  <a:pt x="52339" y="233988"/>
                </a:cubicBezTo>
                <a:cubicBezTo>
                  <a:pt x="50024" y="240471"/>
                  <a:pt x="47971" y="247593"/>
                  <a:pt x="43103" y="252461"/>
                </a:cubicBezTo>
                <a:cubicBezTo>
                  <a:pt x="38235" y="257329"/>
                  <a:pt x="30788" y="258618"/>
                  <a:pt x="24630" y="261697"/>
                </a:cubicBezTo>
                <a:cubicBezTo>
                  <a:pt x="21551" y="264776"/>
                  <a:pt x="19525" y="269557"/>
                  <a:pt x="15394" y="270934"/>
                </a:cubicBezTo>
                <a:cubicBezTo>
                  <a:pt x="5686" y="274170"/>
                  <a:pt x="2118" y="259776"/>
                  <a:pt x="0" y="255540"/>
                </a:cubicBezTo>
                <a:cubicBezTo>
                  <a:pt x="2052" y="241172"/>
                  <a:pt x="631" y="225857"/>
                  <a:pt x="6157" y="212437"/>
                </a:cubicBezTo>
                <a:cubicBezTo>
                  <a:pt x="22431" y="172914"/>
                  <a:pt x="20525" y="209871"/>
                  <a:pt x="24630" y="206279"/>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9065F103-71C0-757B-FE7C-7B776BAB8A96}"/>
              </a:ext>
            </a:extLst>
          </p:cNvPr>
          <p:cNvSpPr/>
          <p:nvPr/>
        </p:nvSpPr>
        <p:spPr>
          <a:xfrm>
            <a:off x="1658580" y="6739245"/>
            <a:ext cx="262528" cy="741988"/>
          </a:xfrm>
          <a:custGeom>
            <a:avLst/>
            <a:gdLst>
              <a:gd name="csX0" fmla="*/ 459 w 262528"/>
              <a:gd name="csY0" fmla="*/ 615757 h 741988"/>
              <a:gd name="csX1" fmla="*/ 9695 w 262528"/>
              <a:gd name="csY1" fmla="*/ 600364 h 741988"/>
              <a:gd name="csX2" fmla="*/ 15853 w 262528"/>
              <a:gd name="csY2" fmla="*/ 588048 h 741988"/>
              <a:gd name="csX3" fmla="*/ 25089 w 262528"/>
              <a:gd name="csY3" fmla="*/ 584970 h 741988"/>
              <a:gd name="csX4" fmla="*/ 68192 w 262528"/>
              <a:gd name="csY4" fmla="*/ 575733 h 741988"/>
              <a:gd name="csX5" fmla="*/ 92823 w 262528"/>
              <a:gd name="csY5" fmla="*/ 554182 h 741988"/>
              <a:gd name="csX6" fmla="*/ 102059 w 262528"/>
              <a:gd name="csY6" fmla="*/ 544945 h 741988"/>
              <a:gd name="csX7" fmla="*/ 111295 w 262528"/>
              <a:gd name="csY7" fmla="*/ 532630 h 741988"/>
              <a:gd name="csX8" fmla="*/ 120532 w 262528"/>
              <a:gd name="csY8" fmla="*/ 526473 h 741988"/>
              <a:gd name="csX9" fmla="*/ 126689 w 262528"/>
              <a:gd name="csY9" fmla="*/ 517236 h 741988"/>
              <a:gd name="csX10" fmla="*/ 145162 w 262528"/>
              <a:gd name="csY10" fmla="*/ 492606 h 741988"/>
              <a:gd name="csX11" fmla="*/ 154398 w 262528"/>
              <a:gd name="csY11" fmla="*/ 477212 h 741988"/>
              <a:gd name="csX12" fmla="*/ 151320 w 262528"/>
              <a:gd name="csY12" fmla="*/ 418715 h 741988"/>
              <a:gd name="csX13" fmla="*/ 142083 w 262528"/>
              <a:gd name="csY13" fmla="*/ 391006 h 741988"/>
              <a:gd name="csX14" fmla="*/ 135926 w 262528"/>
              <a:gd name="csY14" fmla="*/ 369454 h 741988"/>
              <a:gd name="csX15" fmla="*/ 129768 w 262528"/>
              <a:gd name="csY15" fmla="*/ 357139 h 741988"/>
              <a:gd name="csX16" fmla="*/ 123611 w 262528"/>
              <a:gd name="csY16" fmla="*/ 338667 h 741988"/>
              <a:gd name="csX17" fmla="*/ 95901 w 262528"/>
              <a:gd name="csY17" fmla="*/ 317115 h 741988"/>
              <a:gd name="csX18" fmla="*/ 92823 w 262528"/>
              <a:gd name="csY18" fmla="*/ 307879 h 741988"/>
              <a:gd name="csX19" fmla="*/ 83586 w 262528"/>
              <a:gd name="csY19" fmla="*/ 304800 h 741988"/>
              <a:gd name="csX20" fmla="*/ 49720 w 262528"/>
              <a:gd name="csY20" fmla="*/ 295564 h 741988"/>
              <a:gd name="csX21" fmla="*/ 40483 w 262528"/>
              <a:gd name="csY21" fmla="*/ 289406 h 741988"/>
              <a:gd name="csX22" fmla="*/ 34326 w 262528"/>
              <a:gd name="csY22" fmla="*/ 280170 h 741988"/>
              <a:gd name="csX23" fmla="*/ 25089 w 262528"/>
              <a:gd name="csY23" fmla="*/ 264776 h 741988"/>
              <a:gd name="csX24" fmla="*/ 15853 w 262528"/>
              <a:gd name="csY24" fmla="*/ 246303 h 741988"/>
              <a:gd name="csX25" fmla="*/ 18932 w 262528"/>
              <a:gd name="csY25" fmla="*/ 203200 h 741988"/>
              <a:gd name="csX26" fmla="*/ 22011 w 262528"/>
              <a:gd name="csY26" fmla="*/ 193964 h 741988"/>
              <a:gd name="csX27" fmla="*/ 12774 w 262528"/>
              <a:gd name="csY27" fmla="*/ 135467 h 741988"/>
              <a:gd name="csX28" fmla="*/ 6617 w 262528"/>
              <a:gd name="csY28" fmla="*/ 110836 h 741988"/>
              <a:gd name="csX29" fmla="*/ 3538 w 262528"/>
              <a:gd name="csY29" fmla="*/ 98521 h 741988"/>
              <a:gd name="csX30" fmla="*/ 18932 w 262528"/>
              <a:gd name="csY30" fmla="*/ 83127 h 741988"/>
              <a:gd name="csX31" fmla="*/ 37404 w 262528"/>
              <a:gd name="csY31" fmla="*/ 67733 h 741988"/>
              <a:gd name="csX32" fmla="*/ 43562 w 262528"/>
              <a:gd name="csY32" fmla="*/ 46182 h 741988"/>
              <a:gd name="csX33" fmla="*/ 52798 w 262528"/>
              <a:gd name="csY33" fmla="*/ 30788 h 741988"/>
              <a:gd name="csX34" fmla="*/ 55877 w 262528"/>
              <a:gd name="csY34" fmla="*/ 21551 h 741988"/>
              <a:gd name="csX35" fmla="*/ 71271 w 262528"/>
              <a:gd name="csY35" fmla="*/ 3079 h 741988"/>
              <a:gd name="csX36" fmla="*/ 86665 w 262528"/>
              <a:gd name="csY36" fmla="*/ 0 h 741988"/>
              <a:gd name="csX37" fmla="*/ 102059 w 262528"/>
              <a:gd name="csY37" fmla="*/ 3079 h 741988"/>
              <a:gd name="csX38" fmla="*/ 108217 w 262528"/>
              <a:gd name="csY38" fmla="*/ 12315 h 741988"/>
              <a:gd name="csX39" fmla="*/ 117453 w 262528"/>
              <a:gd name="csY39" fmla="*/ 21551 h 741988"/>
              <a:gd name="csX40" fmla="*/ 120532 w 262528"/>
              <a:gd name="csY40" fmla="*/ 36945 h 741988"/>
              <a:gd name="csX41" fmla="*/ 117453 w 262528"/>
              <a:gd name="csY41" fmla="*/ 61576 h 741988"/>
              <a:gd name="csX42" fmla="*/ 102059 w 262528"/>
              <a:gd name="csY42" fmla="*/ 86206 h 741988"/>
              <a:gd name="csX43" fmla="*/ 92823 w 262528"/>
              <a:gd name="csY43" fmla="*/ 92364 h 741988"/>
              <a:gd name="csX44" fmla="*/ 80507 w 262528"/>
              <a:gd name="csY44" fmla="*/ 123151 h 741988"/>
              <a:gd name="csX45" fmla="*/ 83586 w 262528"/>
              <a:gd name="csY45" fmla="*/ 135467 h 741988"/>
              <a:gd name="csX46" fmla="*/ 102059 w 262528"/>
              <a:gd name="csY46" fmla="*/ 153939 h 741988"/>
              <a:gd name="csX47" fmla="*/ 108217 w 262528"/>
              <a:gd name="csY47" fmla="*/ 172412 h 741988"/>
              <a:gd name="csX48" fmla="*/ 105138 w 262528"/>
              <a:gd name="csY48" fmla="*/ 187806 h 741988"/>
              <a:gd name="csX49" fmla="*/ 98980 w 262528"/>
              <a:gd name="csY49" fmla="*/ 197042 h 741988"/>
              <a:gd name="csX50" fmla="*/ 86665 w 262528"/>
              <a:gd name="csY50" fmla="*/ 218594 h 741988"/>
              <a:gd name="csX51" fmla="*/ 83586 w 262528"/>
              <a:gd name="csY51" fmla="*/ 233988 h 741988"/>
              <a:gd name="csX52" fmla="*/ 111295 w 262528"/>
              <a:gd name="csY52" fmla="*/ 261697 h 741988"/>
              <a:gd name="csX53" fmla="*/ 120532 w 262528"/>
              <a:gd name="csY53" fmla="*/ 274012 h 741988"/>
              <a:gd name="csX54" fmla="*/ 132847 w 262528"/>
              <a:gd name="csY54" fmla="*/ 295564 h 741988"/>
              <a:gd name="csX55" fmla="*/ 157477 w 262528"/>
              <a:gd name="csY55" fmla="*/ 332509 h 741988"/>
              <a:gd name="csX56" fmla="*/ 169792 w 262528"/>
              <a:gd name="csY56" fmla="*/ 360218 h 741988"/>
              <a:gd name="csX57" fmla="*/ 219053 w 262528"/>
              <a:gd name="csY57" fmla="*/ 378691 h 741988"/>
              <a:gd name="csX58" fmla="*/ 243683 w 262528"/>
              <a:gd name="csY58" fmla="*/ 384848 h 741988"/>
              <a:gd name="csX59" fmla="*/ 262156 w 262528"/>
              <a:gd name="csY59" fmla="*/ 403321 h 741988"/>
              <a:gd name="csX60" fmla="*/ 259077 w 262528"/>
              <a:gd name="csY60" fmla="*/ 415636 h 741988"/>
              <a:gd name="csX61" fmla="*/ 246762 w 262528"/>
              <a:gd name="csY61" fmla="*/ 418715 h 741988"/>
              <a:gd name="csX62" fmla="*/ 237526 w 262528"/>
              <a:gd name="csY62" fmla="*/ 421794 h 741988"/>
              <a:gd name="csX63" fmla="*/ 231368 w 262528"/>
              <a:gd name="csY63" fmla="*/ 431030 h 741988"/>
              <a:gd name="csX64" fmla="*/ 222132 w 262528"/>
              <a:gd name="csY64" fmla="*/ 434109 h 741988"/>
              <a:gd name="csX65" fmla="*/ 206738 w 262528"/>
              <a:gd name="csY65" fmla="*/ 443345 h 741988"/>
              <a:gd name="csX66" fmla="*/ 197501 w 262528"/>
              <a:gd name="csY66" fmla="*/ 449503 h 741988"/>
              <a:gd name="csX67" fmla="*/ 182107 w 262528"/>
              <a:gd name="csY67" fmla="*/ 458739 h 741988"/>
              <a:gd name="csX68" fmla="*/ 219053 w 262528"/>
              <a:gd name="csY68" fmla="*/ 471054 h 741988"/>
              <a:gd name="csX69" fmla="*/ 234447 w 262528"/>
              <a:gd name="csY69" fmla="*/ 477212 h 741988"/>
              <a:gd name="csX70" fmla="*/ 240604 w 262528"/>
              <a:gd name="csY70" fmla="*/ 489527 h 741988"/>
              <a:gd name="csX71" fmla="*/ 228289 w 262528"/>
              <a:gd name="csY71" fmla="*/ 548024 h 741988"/>
              <a:gd name="csX72" fmla="*/ 222132 w 262528"/>
              <a:gd name="csY72" fmla="*/ 557260 h 741988"/>
              <a:gd name="csX73" fmla="*/ 191344 w 262528"/>
              <a:gd name="csY73" fmla="*/ 584970 h 741988"/>
              <a:gd name="csX74" fmla="*/ 172871 w 262528"/>
              <a:gd name="csY74" fmla="*/ 591127 h 741988"/>
              <a:gd name="csX75" fmla="*/ 151320 w 262528"/>
              <a:gd name="csY75" fmla="*/ 612679 h 741988"/>
              <a:gd name="csX76" fmla="*/ 148241 w 262528"/>
              <a:gd name="csY76" fmla="*/ 624994 h 741988"/>
              <a:gd name="csX77" fmla="*/ 132847 w 262528"/>
              <a:gd name="csY77" fmla="*/ 661939 h 741988"/>
              <a:gd name="csX78" fmla="*/ 123611 w 262528"/>
              <a:gd name="csY78" fmla="*/ 674254 h 741988"/>
              <a:gd name="csX79" fmla="*/ 114374 w 262528"/>
              <a:gd name="csY79" fmla="*/ 680412 h 741988"/>
              <a:gd name="csX80" fmla="*/ 105138 w 262528"/>
              <a:gd name="csY80" fmla="*/ 705042 h 741988"/>
              <a:gd name="csX81" fmla="*/ 98980 w 262528"/>
              <a:gd name="csY81" fmla="*/ 714279 h 741988"/>
              <a:gd name="csX82" fmla="*/ 95901 w 262528"/>
              <a:gd name="csY82" fmla="*/ 723515 h 741988"/>
              <a:gd name="csX83" fmla="*/ 83586 w 262528"/>
              <a:gd name="csY83" fmla="*/ 732751 h 741988"/>
              <a:gd name="csX84" fmla="*/ 52798 w 262528"/>
              <a:gd name="csY84" fmla="*/ 741988 h 741988"/>
              <a:gd name="csX85" fmla="*/ 34326 w 262528"/>
              <a:gd name="csY85" fmla="*/ 720436 h 741988"/>
              <a:gd name="csX86" fmla="*/ 25089 w 262528"/>
              <a:gd name="csY86" fmla="*/ 655782 h 741988"/>
              <a:gd name="csX87" fmla="*/ 459 w 262528"/>
              <a:gd name="csY87" fmla="*/ 615757 h 7419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Lst>
            <a:rect l="l" t="t" r="r" b="b"/>
            <a:pathLst>
              <a:path w="262528" h="741988">
                <a:moveTo>
                  <a:pt x="459" y="615757"/>
                </a:moveTo>
                <a:cubicBezTo>
                  <a:pt x="-2107" y="606521"/>
                  <a:pt x="6789" y="605595"/>
                  <a:pt x="9695" y="600364"/>
                </a:cubicBezTo>
                <a:cubicBezTo>
                  <a:pt x="11924" y="596352"/>
                  <a:pt x="12607" y="591294"/>
                  <a:pt x="15853" y="588048"/>
                </a:cubicBezTo>
                <a:cubicBezTo>
                  <a:pt x="18148" y="585753"/>
                  <a:pt x="21969" y="585861"/>
                  <a:pt x="25089" y="584970"/>
                </a:cubicBezTo>
                <a:cubicBezTo>
                  <a:pt x="38203" y="581224"/>
                  <a:pt x="56393" y="578093"/>
                  <a:pt x="68192" y="575733"/>
                </a:cubicBezTo>
                <a:cubicBezTo>
                  <a:pt x="85646" y="549555"/>
                  <a:pt x="56890" y="590119"/>
                  <a:pt x="92823" y="554182"/>
                </a:cubicBezTo>
                <a:cubicBezTo>
                  <a:pt x="95902" y="551103"/>
                  <a:pt x="99225" y="548251"/>
                  <a:pt x="102059" y="544945"/>
                </a:cubicBezTo>
                <a:cubicBezTo>
                  <a:pt x="105398" y="541049"/>
                  <a:pt x="107667" y="536258"/>
                  <a:pt x="111295" y="532630"/>
                </a:cubicBezTo>
                <a:cubicBezTo>
                  <a:pt x="113912" y="530014"/>
                  <a:pt x="117453" y="528525"/>
                  <a:pt x="120532" y="526473"/>
                </a:cubicBezTo>
                <a:cubicBezTo>
                  <a:pt x="122584" y="523394"/>
                  <a:pt x="124513" y="520229"/>
                  <a:pt x="126689" y="517236"/>
                </a:cubicBezTo>
                <a:cubicBezTo>
                  <a:pt x="132725" y="508936"/>
                  <a:pt x="139882" y="501406"/>
                  <a:pt x="145162" y="492606"/>
                </a:cubicBezTo>
                <a:lnTo>
                  <a:pt x="154398" y="477212"/>
                </a:lnTo>
                <a:cubicBezTo>
                  <a:pt x="153372" y="457713"/>
                  <a:pt x="154081" y="438045"/>
                  <a:pt x="151320" y="418715"/>
                </a:cubicBezTo>
                <a:cubicBezTo>
                  <a:pt x="149943" y="409077"/>
                  <a:pt x="144445" y="400451"/>
                  <a:pt x="142083" y="391006"/>
                </a:cubicBezTo>
                <a:cubicBezTo>
                  <a:pt x="140523" y="384767"/>
                  <a:pt x="138573" y="375630"/>
                  <a:pt x="135926" y="369454"/>
                </a:cubicBezTo>
                <a:cubicBezTo>
                  <a:pt x="134118" y="365235"/>
                  <a:pt x="131473" y="361400"/>
                  <a:pt x="129768" y="357139"/>
                </a:cubicBezTo>
                <a:cubicBezTo>
                  <a:pt x="127358" y="351113"/>
                  <a:pt x="128200" y="343256"/>
                  <a:pt x="123611" y="338667"/>
                </a:cubicBezTo>
                <a:cubicBezTo>
                  <a:pt x="102843" y="317899"/>
                  <a:pt x="113399" y="322948"/>
                  <a:pt x="95901" y="317115"/>
                </a:cubicBezTo>
                <a:cubicBezTo>
                  <a:pt x="94875" y="314036"/>
                  <a:pt x="95118" y="310174"/>
                  <a:pt x="92823" y="307879"/>
                </a:cubicBezTo>
                <a:cubicBezTo>
                  <a:pt x="90528" y="305584"/>
                  <a:pt x="86625" y="305940"/>
                  <a:pt x="83586" y="304800"/>
                </a:cubicBezTo>
                <a:cubicBezTo>
                  <a:pt x="59853" y="295900"/>
                  <a:pt x="76516" y="300029"/>
                  <a:pt x="49720" y="295564"/>
                </a:cubicBezTo>
                <a:cubicBezTo>
                  <a:pt x="46641" y="293511"/>
                  <a:pt x="43100" y="292023"/>
                  <a:pt x="40483" y="289406"/>
                </a:cubicBezTo>
                <a:cubicBezTo>
                  <a:pt x="37867" y="286790"/>
                  <a:pt x="36287" y="283308"/>
                  <a:pt x="34326" y="280170"/>
                </a:cubicBezTo>
                <a:cubicBezTo>
                  <a:pt x="31154" y="275095"/>
                  <a:pt x="27765" y="270128"/>
                  <a:pt x="25089" y="264776"/>
                </a:cubicBezTo>
                <a:cubicBezTo>
                  <a:pt x="12342" y="239281"/>
                  <a:pt x="33501" y="272773"/>
                  <a:pt x="15853" y="246303"/>
                </a:cubicBezTo>
                <a:cubicBezTo>
                  <a:pt x="16879" y="231935"/>
                  <a:pt x="17249" y="217506"/>
                  <a:pt x="18932" y="203200"/>
                </a:cubicBezTo>
                <a:cubicBezTo>
                  <a:pt x="19311" y="199977"/>
                  <a:pt x="22011" y="197209"/>
                  <a:pt x="22011" y="193964"/>
                </a:cubicBezTo>
                <a:cubicBezTo>
                  <a:pt x="22011" y="145974"/>
                  <a:pt x="27314" y="157275"/>
                  <a:pt x="12774" y="135467"/>
                </a:cubicBezTo>
                <a:lnTo>
                  <a:pt x="6617" y="110836"/>
                </a:lnTo>
                <a:lnTo>
                  <a:pt x="3538" y="98521"/>
                </a:lnTo>
                <a:cubicBezTo>
                  <a:pt x="14826" y="81589"/>
                  <a:pt x="3538" y="95955"/>
                  <a:pt x="18932" y="83127"/>
                </a:cubicBezTo>
                <a:cubicBezTo>
                  <a:pt x="42643" y="63368"/>
                  <a:pt x="14467" y="83026"/>
                  <a:pt x="37404" y="67733"/>
                </a:cubicBezTo>
                <a:cubicBezTo>
                  <a:pt x="38391" y="63786"/>
                  <a:pt x="41353" y="50600"/>
                  <a:pt x="43562" y="46182"/>
                </a:cubicBezTo>
                <a:cubicBezTo>
                  <a:pt x="46238" y="40830"/>
                  <a:pt x="50122" y="36140"/>
                  <a:pt x="52798" y="30788"/>
                </a:cubicBezTo>
                <a:cubicBezTo>
                  <a:pt x="54249" y="27885"/>
                  <a:pt x="54425" y="24454"/>
                  <a:pt x="55877" y="21551"/>
                </a:cubicBezTo>
                <a:cubicBezTo>
                  <a:pt x="58234" y="16837"/>
                  <a:pt x="66733" y="5348"/>
                  <a:pt x="71271" y="3079"/>
                </a:cubicBezTo>
                <a:cubicBezTo>
                  <a:pt x="75952" y="739"/>
                  <a:pt x="81534" y="1026"/>
                  <a:pt x="86665" y="0"/>
                </a:cubicBezTo>
                <a:cubicBezTo>
                  <a:pt x="91796" y="1026"/>
                  <a:pt x="97515" y="483"/>
                  <a:pt x="102059" y="3079"/>
                </a:cubicBezTo>
                <a:cubicBezTo>
                  <a:pt x="105272" y="4915"/>
                  <a:pt x="105848" y="9472"/>
                  <a:pt x="108217" y="12315"/>
                </a:cubicBezTo>
                <a:cubicBezTo>
                  <a:pt x="111004" y="15660"/>
                  <a:pt x="114374" y="18472"/>
                  <a:pt x="117453" y="21551"/>
                </a:cubicBezTo>
                <a:cubicBezTo>
                  <a:pt x="118479" y="26682"/>
                  <a:pt x="120532" y="31712"/>
                  <a:pt x="120532" y="36945"/>
                </a:cubicBezTo>
                <a:cubicBezTo>
                  <a:pt x="120532" y="45219"/>
                  <a:pt x="119460" y="53549"/>
                  <a:pt x="117453" y="61576"/>
                </a:cubicBezTo>
                <a:cubicBezTo>
                  <a:pt x="115827" y="68078"/>
                  <a:pt x="106416" y="81849"/>
                  <a:pt x="102059" y="86206"/>
                </a:cubicBezTo>
                <a:cubicBezTo>
                  <a:pt x="99443" y="88823"/>
                  <a:pt x="95902" y="90311"/>
                  <a:pt x="92823" y="92364"/>
                </a:cubicBezTo>
                <a:cubicBezTo>
                  <a:pt x="85756" y="104140"/>
                  <a:pt x="80507" y="108976"/>
                  <a:pt x="80507" y="123151"/>
                </a:cubicBezTo>
                <a:cubicBezTo>
                  <a:pt x="80507" y="127383"/>
                  <a:pt x="81159" y="132000"/>
                  <a:pt x="83586" y="135467"/>
                </a:cubicBezTo>
                <a:cubicBezTo>
                  <a:pt x="88580" y="142601"/>
                  <a:pt x="102059" y="153939"/>
                  <a:pt x="102059" y="153939"/>
                </a:cubicBezTo>
                <a:cubicBezTo>
                  <a:pt x="104112" y="160097"/>
                  <a:pt x="109490" y="166047"/>
                  <a:pt x="108217" y="172412"/>
                </a:cubicBezTo>
                <a:cubicBezTo>
                  <a:pt x="107191" y="177543"/>
                  <a:pt x="106976" y="182906"/>
                  <a:pt x="105138" y="187806"/>
                </a:cubicBezTo>
                <a:cubicBezTo>
                  <a:pt x="103839" y="191271"/>
                  <a:pt x="100816" y="193829"/>
                  <a:pt x="98980" y="197042"/>
                </a:cubicBezTo>
                <a:cubicBezTo>
                  <a:pt x="83350" y="224394"/>
                  <a:pt x="101673" y="196083"/>
                  <a:pt x="86665" y="218594"/>
                </a:cubicBezTo>
                <a:cubicBezTo>
                  <a:pt x="85639" y="223725"/>
                  <a:pt x="82209" y="228939"/>
                  <a:pt x="83586" y="233988"/>
                </a:cubicBezTo>
                <a:cubicBezTo>
                  <a:pt x="88174" y="250811"/>
                  <a:pt x="98488" y="254012"/>
                  <a:pt x="111295" y="261697"/>
                </a:cubicBezTo>
                <a:cubicBezTo>
                  <a:pt x="114374" y="265802"/>
                  <a:pt x="117812" y="269661"/>
                  <a:pt x="120532" y="274012"/>
                </a:cubicBezTo>
                <a:cubicBezTo>
                  <a:pt x="138582" y="302891"/>
                  <a:pt x="115889" y="271822"/>
                  <a:pt x="132847" y="295564"/>
                </a:cubicBezTo>
                <a:cubicBezTo>
                  <a:pt x="140119" y="305744"/>
                  <a:pt x="154030" y="322170"/>
                  <a:pt x="157477" y="332509"/>
                </a:cubicBezTo>
                <a:cubicBezTo>
                  <a:pt x="158691" y="336151"/>
                  <a:pt x="163520" y="356037"/>
                  <a:pt x="169792" y="360218"/>
                </a:cubicBezTo>
                <a:cubicBezTo>
                  <a:pt x="198525" y="379374"/>
                  <a:pt x="193418" y="373198"/>
                  <a:pt x="219053" y="378691"/>
                </a:cubicBezTo>
                <a:cubicBezTo>
                  <a:pt x="227328" y="380464"/>
                  <a:pt x="243683" y="384848"/>
                  <a:pt x="243683" y="384848"/>
                </a:cubicBezTo>
                <a:cubicBezTo>
                  <a:pt x="250580" y="389446"/>
                  <a:pt x="259865" y="394156"/>
                  <a:pt x="262156" y="403321"/>
                </a:cubicBezTo>
                <a:cubicBezTo>
                  <a:pt x="263182" y="407426"/>
                  <a:pt x="262069" y="412644"/>
                  <a:pt x="259077" y="415636"/>
                </a:cubicBezTo>
                <a:cubicBezTo>
                  <a:pt x="256085" y="418628"/>
                  <a:pt x="250831" y="417552"/>
                  <a:pt x="246762" y="418715"/>
                </a:cubicBezTo>
                <a:cubicBezTo>
                  <a:pt x="243642" y="419607"/>
                  <a:pt x="240605" y="420768"/>
                  <a:pt x="237526" y="421794"/>
                </a:cubicBezTo>
                <a:cubicBezTo>
                  <a:pt x="235473" y="424873"/>
                  <a:pt x="234257" y="428719"/>
                  <a:pt x="231368" y="431030"/>
                </a:cubicBezTo>
                <a:cubicBezTo>
                  <a:pt x="228834" y="433057"/>
                  <a:pt x="225035" y="432658"/>
                  <a:pt x="222132" y="434109"/>
                </a:cubicBezTo>
                <a:cubicBezTo>
                  <a:pt x="216780" y="436785"/>
                  <a:pt x="211812" y="440174"/>
                  <a:pt x="206738" y="443345"/>
                </a:cubicBezTo>
                <a:cubicBezTo>
                  <a:pt x="203600" y="445306"/>
                  <a:pt x="200639" y="447542"/>
                  <a:pt x="197501" y="449503"/>
                </a:cubicBezTo>
                <a:cubicBezTo>
                  <a:pt x="192427" y="452674"/>
                  <a:pt x="187238" y="455660"/>
                  <a:pt x="182107" y="458739"/>
                </a:cubicBezTo>
                <a:lnTo>
                  <a:pt x="219053" y="471054"/>
                </a:lnTo>
                <a:cubicBezTo>
                  <a:pt x="224265" y="472893"/>
                  <a:pt x="230251" y="473615"/>
                  <a:pt x="234447" y="477212"/>
                </a:cubicBezTo>
                <a:cubicBezTo>
                  <a:pt x="237932" y="480199"/>
                  <a:pt x="238552" y="485422"/>
                  <a:pt x="240604" y="489527"/>
                </a:cubicBezTo>
                <a:cubicBezTo>
                  <a:pt x="235767" y="525808"/>
                  <a:pt x="240823" y="526089"/>
                  <a:pt x="228289" y="548024"/>
                </a:cubicBezTo>
                <a:cubicBezTo>
                  <a:pt x="226453" y="551237"/>
                  <a:pt x="224590" y="554495"/>
                  <a:pt x="222132" y="557260"/>
                </a:cubicBezTo>
                <a:cubicBezTo>
                  <a:pt x="217543" y="562423"/>
                  <a:pt x="200306" y="580489"/>
                  <a:pt x="191344" y="584970"/>
                </a:cubicBezTo>
                <a:cubicBezTo>
                  <a:pt x="185539" y="587873"/>
                  <a:pt x="172871" y="591127"/>
                  <a:pt x="172871" y="591127"/>
                </a:cubicBezTo>
                <a:cubicBezTo>
                  <a:pt x="165687" y="598311"/>
                  <a:pt x="153784" y="602823"/>
                  <a:pt x="151320" y="612679"/>
                </a:cubicBezTo>
                <a:cubicBezTo>
                  <a:pt x="150294" y="616784"/>
                  <a:pt x="149457" y="620941"/>
                  <a:pt x="148241" y="624994"/>
                </a:cubicBezTo>
                <a:cubicBezTo>
                  <a:pt x="143862" y="639589"/>
                  <a:pt x="140790" y="648701"/>
                  <a:pt x="132847" y="661939"/>
                </a:cubicBezTo>
                <a:cubicBezTo>
                  <a:pt x="130207" y="666339"/>
                  <a:pt x="127239" y="670626"/>
                  <a:pt x="123611" y="674254"/>
                </a:cubicBezTo>
                <a:cubicBezTo>
                  <a:pt x="120994" y="676871"/>
                  <a:pt x="117453" y="678359"/>
                  <a:pt x="114374" y="680412"/>
                </a:cubicBezTo>
                <a:cubicBezTo>
                  <a:pt x="99934" y="702074"/>
                  <a:pt x="116553" y="674604"/>
                  <a:pt x="105138" y="705042"/>
                </a:cubicBezTo>
                <a:cubicBezTo>
                  <a:pt x="103839" y="708507"/>
                  <a:pt x="100635" y="710969"/>
                  <a:pt x="98980" y="714279"/>
                </a:cubicBezTo>
                <a:cubicBezTo>
                  <a:pt x="97529" y="717182"/>
                  <a:pt x="97979" y="721022"/>
                  <a:pt x="95901" y="723515"/>
                </a:cubicBezTo>
                <a:cubicBezTo>
                  <a:pt x="92616" y="727457"/>
                  <a:pt x="88071" y="730259"/>
                  <a:pt x="83586" y="732751"/>
                </a:cubicBezTo>
                <a:cubicBezTo>
                  <a:pt x="72193" y="739081"/>
                  <a:pt x="65223" y="739503"/>
                  <a:pt x="52798" y="741988"/>
                </a:cubicBezTo>
                <a:cubicBezTo>
                  <a:pt x="44467" y="735739"/>
                  <a:pt x="35931" y="732205"/>
                  <a:pt x="34326" y="720436"/>
                </a:cubicBezTo>
                <a:cubicBezTo>
                  <a:pt x="31991" y="703313"/>
                  <a:pt x="41320" y="672013"/>
                  <a:pt x="25089" y="655782"/>
                </a:cubicBezTo>
                <a:cubicBezTo>
                  <a:pt x="23466" y="654159"/>
                  <a:pt x="3025" y="624993"/>
                  <a:pt x="459" y="615757"/>
                </a:cubicBezTo>
                <a:close/>
              </a:path>
            </a:pathLst>
          </a:custGeom>
          <a:solidFill>
            <a:srgbClr val="FF0000">
              <a:alpha val="34902"/>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080BEAF1-442E-15C4-5EBB-E96222BB9005}"/>
              </a:ext>
            </a:extLst>
          </p:cNvPr>
          <p:cNvSpPr/>
          <p:nvPr/>
        </p:nvSpPr>
        <p:spPr>
          <a:xfrm>
            <a:off x="-25400" y="4431202"/>
            <a:ext cx="801263" cy="1440548"/>
          </a:xfrm>
          <a:custGeom>
            <a:avLst/>
            <a:gdLst>
              <a:gd name="csX0" fmla="*/ 43103 w 801263"/>
              <a:gd name="csY0" fmla="*/ 2754 h 1440548"/>
              <a:gd name="csX1" fmla="*/ 73891 w 801263"/>
              <a:gd name="csY1" fmla="*/ 18148 h 1440548"/>
              <a:gd name="csX2" fmla="*/ 95443 w 801263"/>
              <a:gd name="csY2" fmla="*/ 27384 h 1440548"/>
              <a:gd name="csX3" fmla="*/ 110837 w 801263"/>
              <a:gd name="csY3" fmla="*/ 42778 h 1440548"/>
              <a:gd name="csX4" fmla="*/ 120073 w 801263"/>
              <a:gd name="csY4" fmla="*/ 45857 h 1440548"/>
              <a:gd name="csX5" fmla="*/ 144703 w 801263"/>
              <a:gd name="csY5" fmla="*/ 61251 h 1440548"/>
              <a:gd name="csX6" fmla="*/ 190885 w 801263"/>
              <a:gd name="csY6" fmla="*/ 55093 h 1440548"/>
              <a:gd name="csX7" fmla="*/ 200121 w 801263"/>
              <a:gd name="csY7" fmla="*/ 42778 h 1440548"/>
              <a:gd name="csX8" fmla="*/ 212437 w 801263"/>
              <a:gd name="csY8" fmla="*/ 21227 h 1440548"/>
              <a:gd name="csX9" fmla="*/ 240146 w 801263"/>
              <a:gd name="csY9" fmla="*/ 11990 h 1440548"/>
              <a:gd name="csX10" fmla="*/ 252461 w 801263"/>
              <a:gd name="csY10" fmla="*/ 5833 h 1440548"/>
              <a:gd name="csX11" fmla="*/ 280170 w 801263"/>
              <a:gd name="csY11" fmla="*/ 8911 h 1440548"/>
              <a:gd name="csX12" fmla="*/ 289406 w 801263"/>
              <a:gd name="csY12" fmla="*/ 15069 h 1440548"/>
              <a:gd name="csX13" fmla="*/ 301721 w 801263"/>
              <a:gd name="csY13" fmla="*/ 58172 h 1440548"/>
              <a:gd name="csX14" fmla="*/ 304800 w 801263"/>
              <a:gd name="csY14" fmla="*/ 150536 h 1440548"/>
              <a:gd name="csX15" fmla="*/ 317115 w 801263"/>
              <a:gd name="csY15" fmla="*/ 172087 h 1440548"/>
              <a:gd name="csX16" fmla="*/ 323273 w 801263"/>
              <a:gd name="csY16" fmla="*/ 184402 h 1440548"/>
              <a:gd name="csX17" fmla="*/ 332509 w 801263"/>
              <a:gd name="csY17" fmla="*/ 187481 h 1440548"/>
              <a:gd name="csX18" fmla="*/ 341746 w 801263"/>
              <a:gd name="csY18" fmla="*/ 193639 h 1440548"/>
              <a:gd name="csX19" fmla="*/ 366376 w 801263"/>
              <a:gd name="csY19" fmla="*/ 190560 h 1440548"/>
              <a:gd name="csX20" fmla="*/ 375612 w 801263"/>
              <a:gd name="csY20" fmla="*/ 184402 h 1440548"/>
              <a:gd name="csX21" fmla="*/ 397164 w 801263"/>
              <a:gd name="csY21" fmla="*/ 162851 h 1440548"/>
              <a:gd name="csX22" fmla="*/ 406400 w 801263"/>
              <a:gd name="csY22" fmla="*/ 153614 h 1440548"/>
              <a:gd name="csX23" fmla="*/ 418715 w 801263"/>
              <a:gd name="csY23" fmla="*/ 132063 h 1440548"/>
              <a:gd name="csX24" fmla="*/ 421794 w 801263"/>
              <a:gd name="csY24" fmla="*/ 122827 h 1440548"/>
              <a:gd name="csX25" fmla="*/ 434109 w 801263"/>
              <a:gd name="csY25" fmla="*/ 98196 h 1440548"/>
              <a:gd name="csX26" fmla="*/ 443346 w 801263"/>
              <a:gd name="csY26" fmla="*/ 79724 h 1440548"/>
              <a:gd name="csX27" fmla="*/ 464897 w 801263"/>
              <a:gd name="csY27" fmla="*/ 67408 h 1440548"/>
              <a:gd name="csX28" fmla="*/ 477212 w 801263"/>
              <a:gd name="csY28" fmla="*/ 61251 h 1440548"/>
              <a:gd name="csX29" fmla="*/ 486449 w 801263"/>
              <a:gd name="csY29" fmla="*/ 64330 h 1440548"/>
              <a:gd name="csX30" fmla="*/ 511079 w 801263"/>
              <a:gd name="csY30" fmla="*/ 67408 h 1440548"/>
              <a:gd name="csX31" fmla="*/ 551103 w 801263"/>
              <a:gd name="csY31" fmla="*/ 82802 h 1440548"/>
              <a:gd name="csX32" fmla="*/ 606521 w 801263"/>
              <a:gd name="csY32" fmla="*/ 98196 h 1440548"/>
              <a:gd name="csX33" fmla="*/ 652703 w 801263"/>
              <a:gd name="csY33" fmla="*/ 73566 h 1440548"/>
              <a:gd name="csX34" fmla="*/ 782012 w 801263"/>
              <a:gd name="csY34" fmla="*/ 79724 h 1440548"/>
              <a:gd name="csX35" fmla="*/ 794328 w 801263"/>
              <a:gd name="csY35" fmla="*/ 98196 h 1440548"/>
              <a:gd name="csX36" fmla="*/ 800485 w 801263"/>
              <a:gd name="csY36" fmla="*/ 122827 h 1440548"/>
              <a:gd name="csX37" fmla="*/ 785091 w 801263"/>
              <a:gd name="csY37" fmla="*/ 150536 h 1440548"/>
              <a:gd name="csX38" fmla="*/ 778934 w 801263"/>
              <a:gd name="csY38" fmla="*/ 159772 h 1440548"/>
              <a:gd name="csX39" fmla="*/ 763540 w 801263"/>
              <a:gd name="csY39" fmla="*/ 169008 h 1440548"/>
              <a:gd name="csX40" fmla="*/ 754303 w 801263"/>
              <a:gd name="csY40" fmla="*/ 261372 h 1440548"/>
              <a:gd name="csX41" fmla="*/ 751224 w 801263"/>
              <a:gd name="csY41" fmla="*/ 273687 h 1440548"/>
              <a:gd name="csX42" fmla="*/ 729673 w 801263"/>
              <a:gd name="csY42" fmla="*/ 347578 h 1440548"/>
              <a:gd name="csX43" fmla="*/ 720437 w 801263"/>
              <a:gd name="csY43" fmla="*/ 372208 h 1440548"/>
              <a:gd name="csX44" fmla="*/ 714279 w 801263"/>
              <a:gd name="csY44" fmla="*/ 393760 h 1440548"/>
              <a:gd name="csX45" fmla="*/ 705043 w 801263"/>
              <a:gd name="csY45" fmla="*/ 406075 h 1440548"/>
              <a:gd name="csX46" fmla="*/ 698885 w 801263"/>
              <a:gd name="csY46" fmla="*/ 418390 h 1440548"/>
              <a:gd name="csX47" fmla="*/ 695806 w 801263"/>
              <a:gd name="csY47" fmla="*/ 427627 h 1440548"/>
              <a:gd name="csX48" fmla="*/ 689649 w 801263"/>
              <a:gd name="csY48" fmla="*/ 439942 h 1440548"/>
              <a:gd name="csX49" fmla="*/ 686570 w 801263"/>
              <a:gd name="csY49" fmla="*/ 452257 h 1440548"/>
              <a:gd name="csX50" fmla="*/ 668097 w 801263"/>
              <a:gd name="csY50" fmla="*/ 479966 h 1440548"/>
              <a:gd name="csX51" fmla="*/ 640388 w 801263"/>
              <a:gd name="csY51" fmla="*/ 489202 h 1440548"/>
              <a:gd name="csX52" fmla="*/ 600364 w 801263"/>
              <a:gd name="csY52" fmla="*/ 479966 h 1440548"/>
              <a:gd name="csX53" fmla="*/ 575734 w 801263"/>
              <a:gd name="csY53" fmla="*/ 449178 h 1440548"/>
              <a:gd name="csX54" fmla="*/ 544946 w 801263"/>
              <a:gd name="csY54" fmla="*/ 421469 h 1440548"/>
              <a:gd name="csX55" fmla="*/ 532631 w 801263"/>
              <a:gd name="csY55" fmla="*/ 418390 h 1440548"/>
              <a:gd name="csX56" fmla="*/ 492606 w 801263"/>
              <a:gd name="csY56" fmla="*/ 421469 h 1440548"/>
              <a:gd name="csX57" fmla="*/ 483370 w 801263"/>
              <a:gd name="csY57" fmla="*/ 415311 h 1440548"/>
              <a:gd name="csX58" fmla="*/ 471055 w 801263"/>
              <a:gd name="csY58" fmla="*/ 406075 h 1440548"/>
              <a:gd name="csX59" fmla="*/ 458740 w 801263"/>
              <a:gd name="csY59" fmla="*/ 387602 h 1440548"/>
              <a:gd name="csX60" fmla="*/ 446424 w 801263"/>
              <a:gd name="csY60" fmla="*/ 372208 h 1440548"/>
              <a:gd name="csX61" fmla="*/ 437188 w 801263"/>
              <a:gd name="csY61" fmla="*/ 356814 h 1440548"/>
              <a:gd name="csX62" fmla="*/ 424873 w 801263"/>
              <a:gd name="csY62" fmla="*/ 344499 h 1440548"/>
              <a:gd name="csX63" fmla="*/ 415637 w 801263"/>
              <a:gd name="csY63" fmla="*/ 329105 h 1440548"/>
              <a:gd name="csX64" fmla="*/ 406400 w 801263"/>
              <a:gd name="csY64" fmla="*/ 322948 h 1440548"/>
              <a:gd name="csX65" fmla="*/ 375612 w 801263"/>
              <a:gd name="csY65" fmla="*/ 307554 h 1440548"/>
              <a:gd name="csX66" fmla="*/ 360218 w 801263"/>
              <a:gd name="csY66" fmla="*/ 295239 h 1440548"/>
              <a:gd name="csX67" fmla="*/ 350982 w 801263"/>
              <a:gd name="csY67" fmla="*/ 286002 h 1440548"/>
              <a:gd name="csX68" fmla="*/ 314037 w 801263"/>
              <a:gd name="csY68" fmla="*/ 270608 h 1440548"/>
              <a:gd name="csX69" fmla="*/ 298643 w 801263"/>
              <a:gd name="csY69" fmla="*/ 310633 h 1440548"/>
              <a:gd name="csX70" fmla="*/ 277091 w 801263"/>
              <a:gd name="csY70" fmla="*/ 344499 h 1440548"/>
              <a:gd name="csX71" fmla="*/ 264776 w 801263"/>
              <a:gd name="csY71" fmla="*/ 353736 h 1440548"/>
              <a:gd name="csX72" fmla="*/ 243224 w 801263"/>
              <a:gd name="csY72" fmla="*/ 378366 h 1440548"/>
              <a:gd name="csX73" fmla="*/ 224752 w 801263"/>
              <a:gd name="csY73" fmla="*/ 402996 h 1440548"/>
              <a:gd name="csX74" fmla="*/ 212437 w 801263"/>
              <a:gd name="csY74" fmla="*/ 418390 h 1440548"/>
              <a:gd name="csX75" fmla="*/ 193964 w 801263"/>
              <a:gd name="csY75" fmla="*/ 443020 h 1440548"/>
              <a:gd name="csX76" fmla="*/ 187806 w 801263"/>
              <a:gd name="csY76" fmla="*/ 455336 h 1440548"/>
              <a:gd name="csX77" fmla="*/ 175491 w 801263"/>
              <a:gd name="csY77" fmla="*/ 467651 h 1440548"/>
              <a:gd name="csX78" fmla="*/ 166255 w 801263"/>
              <a:gd name="csY78" fmla="*/ 492281 h 1440548"/>
              <a:gd name="csX79" fmla="*/ 157018 w 801263"/>
              <a:gd name="csY79" fmla="*/ 510754 h 1440548"/>
              <a:gd name="csX80" fmla="*/ 153940 w 801263"/>
              <a:gd name="csY80" fmla="*/ 529227 h 1440548"/>
              <a:gd name="csX81" fmla="*/ 135467 w 801263"/>
              <a:gd name="csY81" fmla="*/ 547699 h 1440548"/>
              <a:gd name="csX82" fmla="*/ 129309 w 801263"/>
              <a:gd name="csY82" fmla="*/ 556936 h 1440548"/>
              <a:gd name="csX83" fmla="*/ 126231 w 801263"/>
              <a:gd name="csY83" fmla="*/ 566172 h 1440548"/>
              <a:gd name="csX84" fmla="*/ 113915 w 801263"/>
              <a:gd name="csY84" fmla="*/ 575408 h 1440548"/>
              <a:gd name="csX85" fmla="*/ 89285 w 801263"/>
              <a:gd name="csY85" fmla="*/ 606196 h 1440548"/>
              <a:gd name="csX86" fmla="*/ 80049 w 801263"/>
              <a:gd name="csY86" fmla="*/ 615433 h 1440548"/>
              <a:gd name="csX87" fmla="*/ 70812 w 801263"/>
              <a:gd name="csY87" fmla="*/ 627748 h 1440548"/>
              <a:gd name="csX88" fmla="*/ 67734 w 801263"/>
              <a:gd name="csY88" fmla="*/ 646220 h 1440548"/>
              <a:gd name="csX89" fmla="*/ 61576 w 801263"/>
              <a:gd name="csY89" fmla="*/ 655457 h 1440548"/>
              <a:gd name="csX90" fmla="*/ 58497 w 801263"/>
              <a:gd name="csY90" fmla="*/ 667772 h 1440548"/>
              <a:gd name="csX91" fmla="*/ 67734 w 801263"/>
              <a:gd name="csY91" fmla="*/ 710875 h 1440548"/>
              <a:gd name="csX92" fmla="*/ 70812 w 801263"/>
              <a:gd name="csY92" fmla="*/ 723190 h 1440548"/>
              <a:gd name="csX93" fmla="*/ 89285 w 801263"/>
              <a:gd name="csY93" fmla="*/ 741663 h 1440548"/>
              <a:gd name="csX94" fmla="*/ 107758 w 801263"/>
              <a:gd name="csY94" fmla="*/ 769372 h 1440548"/>
              <a:gd name="csX95" fmla="*/ 113915 w 801263"/>
              <a:gd name="csY95" fmla="*/ 787845 h 1440548"/>
              <a:gd name="csX96" fmla="*/ 116994 w 801263"/>
              <a:gd name="csY96" fmla="*/ 812475 h 1440548"/>
              <a:gd name="csX97" fmla="*/ 120073 w 801263"/>
              <a:gd name="csY97" fmla="*/ 800160 h 1440548"/>
              <a:gd name="csX98" fmla="*/ 132388 w 801263"/>
              <a:gd name="csY98" fmla="*/ 812475 h 1440548"/>
              <a:gd name="csX99" fmla="*/ 138546 w 801263"/>
              <a:gd name="csY99" fmla="*/ 837105 h 1440548"/>
              <a:gd name="csX100" fmla="*/ 141624 w 801263"/>
              <a:gd name="csY100" fmla="*/ 852499 h 1440548"/>
              <a:gd name="csX101" fmla="*/ 147782 w 801263"/>
              <a:gd name="csY101" fmla="*/ 861736 h 1440548"/>
              <a:gd name="csX102" fmla="*/ 157018 w 801263"/>
              <a:gd name="csY102" fmla="*/ 892524 h 1440548"/>
              <a:gd name="csX103" fmla="*/ 160097 w 801263"/>
              <a:gd name="csY103" fmla="*/ 904839 h 1440548"/>
              <a:gd name="csX104" fmla="*/ 172412 w 801263"/>
              <a:gd name="csY104" fmla="*/ 932548 h 1440548"/>
              <a:gd name="csX105" fmla="*/ 181649 w 801263"/>
              <a:gd name="csY105" fmla="*/ 960257 h 1440548"/>
              <a:gd name="csX106" fmla="*/ 193964 w 801263"/>
              <a:gd name="csY106" fmla="*/ 978730 h 1440548"/>
              <a:gd name="csX107" fmla="*/ 200121 w 801263"/>
              <a:gd name="csY107" fmla="*/ 991045 h 1440548"/>
              <a:gd name="csX108" fmla="*/ 215515 w 801263"/>
              <a:gd name="csY108" fmla="*/ 1000281 h 1440548"/>
              <a:gd name="csX109" fmla="*/ 224752 w 801263"/>
              <a:gd name="csY109" fmla="*/ 1006439 h 1440548"/>
              <a:gd name="csX110" fmla="*/ 230909 w 801263"/>
              <a:gd name="csY110" fmla="*/ 1021833 h 1440548"/>
              <a:gd name="csX111" fmla="*/ 230909 w 801263"/>
              <a:gd name="csY111" fmla="*/ 1101881 h 1440548"/>
              <a:gd name="csX112" fmla="*/ 224752 w 801263"/>
              <a:gd name="csY112" fmla="*/ 1135748 h 1440548"/>
              <a:gd name="csX113" fmla="*/ 237067 w 801263"/>
              <a:gd name="csY113" fmla="*/ 1157299 h 1440548"/>
              <a:gd name="csX114" fmla="*/ 243224 w 801263"/>
              <a:gd name="csY114" fmla="*/ 1175772 h 1440548"/>
              <a:gd name="csX115" fmla="*/ 240146 w 801263"/>
              <a:gd name="csY115" fmla="*/ 1194245 h 1440548"/>
              <a:gd name="csX116" fmla="*/ 246303 w 801263"/>
              <a:gd name="csY116" fmla="*/ 1255820 h 1440548"/>
              <a:gd name="csX117" fmla="*/ 255540 w 801263"/>
              <a:gd name="csY117" fmla="*/ 1280451 h 1440548"/>
              <a:gd name="csX118" fmla="*/ 258618 w 801263"/>
              <a:gd name="csY118" fmla="*/ 1292766 h 1440548"/>
              <a:gd name="csX119" fmla="*/ 252461 w 801263"/>
              <a:gd name="csY119" fmla="*/ 1323554 h 1440548"/>
              <a:gd name="csX120" fmla="*/ 246303 w 801263"/>
              <a:gd name="csY120" fmla="*/ 1335869 h 1440548"/>
              <a:gd name="csX121" fmla="*/ 243224 w 801263"/>
              <a:gd name="csY121" fmla="*/ 1348184 h 1440548"/>
              <a:gd name="csX122" fmla="*/ 230909 w 801263"/>
              <a:gd name="csY122" fmla="*/ 1363578 h 1440548"/>
              <a:gd name="csX123" fmla="*/ 221673 w 801263"/>
              <a:gd name="csY123" fmla="*/ 1378972 h 1440548"/>
              <a:gd name="csX124" fmla="*/ 218594 w 801263"/>
              <a:gd name="csY124" fmla="*/ 1388208 h 1440548"/>
              <a:gd name="csX125" fmla="*/ 206279 w 801263"/>
              <a:gd name="csY125" fmla="*/ 1403602 h 1440548"/>
              <a:gd name="csX126" fmla="*/ 203200 w 801263"/>
              <a:gd name="csY126" fmla="*/ 1412839 h 1440548"/>
              <a:gd name="csX127" fmla="*/ 187806 w 801263"/>
              <a:gd name="csY127" fmla="*/ 1431311 h 1440548"/>
              <a:gd name="csX128" fmla="*/ 181649 w 801263"/>
              <a:gd name="csY128" fmla="*/ 1440548 h 1440548"/>
              <a:gd name="csX129" fmla="*/ 147782 w 801263"/>
              <a:gd name="csY129" fmla="*/ 1425154 h 1440548"/>
              <a:gd name="csX130" fmla="*/ 132388 w 801263"/>
              <a:gd name="csY130" fmla="*/ 1400524 h 1440548"/>
              <a:gd name="csX131" fmla="*/ 123152 w 801263"/>
              <a:gd name="csY131" fmla="*/ 1391287 h 1440548"/>
              <a:gd name="csX132" fmla="*/ 92364 w 801263"/>
              <a:gd name="csY132" fmla="*/ 1388208 h 1440548"/>
              <a:gd name="csX133" fmla="*/ 64655 w 801263"/>
              <a:gd name="csY133" fmla="*/ 1385130 h 1440548"/>
              <a:gd name="csX134" fmla="*/ 61576 w 801263"/>
              <a:gd name="csY134" fmla="*/ 1372814 h 1440548"/>
              <a:gd name="csX135" fmla="*/ 67734 w 801263"/>
              <a:gd name="csY135" fmla="*/ 1311239 h 1440548"/>
              <a:gd name="csX136" fmla="*/ 61576 w 801263"/>
              <a:gd name="csY136" fmla="*/ 1289687 h 1440548"/>
              <a:gd name="csX137" fmla="*/ 52340 w 801263"/>
              <a:gd name="csY137" fmla="*/ 1283530 h 1440548"/>
              <a:gd name="csX138" fmla="*/ 36946 w 801263"/>
              <a:gd name="csY138" fmla="*/ 1268136 h 1440548"/>
              <a:gd name="csX139" fmla="*/ 27709 w 801263"/>
              <a:gd name="csY139" fmla="*/ 1249663 h 1440548"/>
              <a:gd name="csX140" fmla="*/ 24631 w 801263"/>
              <a:gd name="csY140" fmla="*/ 1225033 h 1440548"/>
              <a:gd name="csX141" fmla="*/ 18473 w 801263"/>
              <a:gd name="csY141" fmla="*/ 1181930 h 1440548"/>
              <a:gd name="csX142" fmla="*/ 21552 w 801263"/>
              <a:gd name="csY142" fmla="*/ 1135748 h 1440548"/>
              <a:gd name="csX143" fmla="*/ 24631 w 801263"/>
              <a:gd name="csY143" fmla="*/ 1123433 h 1440548"/>
              <a:gd name="csX144" fmla="*/ 27709 w 801263"/>
              <a:gd name="csY144" fmla="*/ 1104960 h 1440548"/>
              <a:gd name="csX145" fmla="*/ 30788 w 801263"/>
              <a:gd name="csY145" fmla="*/ 1092645 h 1440548"/>
              <a:gd name="csX146" fmla="*/ 36946 w 801263"/>
              <a:gd name="csY146" fmla="*/ 1058778 h 1440548"/>
              <a:gd name="csX147" fmla="*/ 33867 w 801263"/>
              <a:gd name="csY147" fmla="*/ 1000281 h 1440548"/>
              <a:gd name="csX148" fmla="*/ 30788 w 801263"/>
              <a:gd name="csY148" fmla="*/ 984887 h 1440548"/>
              <a:gd name="csX149" fmla="*/ 24631 w 801263"/>
              <a:gd name="csY149" fmla="*/ 938705 h 1440548"/>
              <a:gd name="csX150" fmla="*/ 27709 w 801263"/>
              <a:gd name="csY150" fmla="*/ 747820 h 1440548"/>
              <a:gd name="csX151" fmla="*/ 33867 w 801263"/>
              <a:gd name="csY151" fmla="*/ 720111 h 1440548"/>
              <a:gd name="csX152" fmla="*/ 43103 w 801263"/>
              <a:gd name="csY152" fmla="*/ 704717 h 1440548"/>
              <a:gd name="csX153" fmla="*/ 55418 w 801263"/>
              <a:gd name="csY153" fmla="*/ 670851 h 1440548"/>
              <a:gd name="csX154" fmla="*/ 58497 w 801263"/>
              <a:gd name="csY154" fmla="*/ 658536 h 1440548"/>
              <a:gd name="csX155" fmla="*/ 61576 w 801263"/>
              <a:gd name="csY155" fmla="*/ 649299 h 1440548"/>
              <a:gd name="csX156" fmla="*/ 55418 w 801263"/>
              <a:gd name="csY156" fmla="*/ 578487 h 1440548"/>
              <a:gd name="csX157" fmla="*/ 49261 w 801263"/>
              <a:gd name="csY157" fmla="*/ 566172 h 1440548"/>
              <a:gd name="csX158" fmla="*/ 40024 w 801263"/>
              <a:gd name="csY158" fmla="*/ 544620 h 1440548"/>
              <a:gd name="csX159" fmla="*/ 21552 w 801263"/>
              <a:gd name="csY159" fmla="*/ 510754 h 1440548"/>
              <a:gd name="csX160" fmla="*/ 0 w 801263"/>
              <a:gd name="csY160" fmla="*/ 452257 h 1440548"/>
              <a:gd name="csX161" fmla="*/ 6158 w 801263"/>
              <a:gd name="csY161" fmla="*/ 375287 h 1440548"/>
              <a:gd name="csX162" fmla="*/ 9237 w 801263"/>
              <a:gd name="csY162" fmla="*/ 362972 h 1440548"/>
              <a:gd name="csX163" fmla="*/ 12315 w 801263"/>
              <a:gd name="csY163" fmla="*/ 335263 h 1440548"/>
              <a:gd name="csX164" fmla="*/ 15394 w 801263"/>
              <a:gd name="csY164" fmla="*/ 316790 h 1440548"/>
              <a:gd name="csX165" fmla="*/ 18473 w 801263"/>
              <a:gd name="csY165" fmla="*/ 292160 h 1440548"/>
              <a:gd name="csX166" fmla="*/ 21552 w 801263"/>
              <a:gd name="csY166" fmla="*/ 236742 h 1440548"/>
              <a:gd name="csX167" fmla="*/ 27709 w 801263"/>
              <a:gd name="csY167" fmla="*/ 190560 h 1440548"/>
              <a:gd name="csX168" fmla="*/ 33867 w 801263"/>
              <a:gd name="csY168" fmla="*/ 147457 h 1440548"/>
              <a:gd name="csX169" fmla="*/ 36946 w 801263"/>
              <a:gd name="csY169" fmla="*/ 98196 h 1440548"/>
              <a:gd name="csX170" fmla="*/ 43103 w 801263"/>
              <a:gd name="csY170" fmla="*/ 55093 h 1440548"/>
              <a:gd name="csX171" fmla="*/ 43103 w 801263"/>
              <a:gd name="csY171" fmla="*/ 2754 h 14405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Lst>
            <a:rect l="l" t="t" r="r" b="b"/>
            <a:pathLst>
              <a:path w="801263" h="1440548">
                <a:moveTo>
                  <a:pt x="43103" y="2754"/>
                </a:moveTo>
                <a:cubicBezTo>
                  <a:pt x="48234" y="-3404"/>
                  <a:pt x="43399" y="361"/>
                  <a:pt x="73891" y="18148"/>
                </a:cubicBezTo>
                <a:cubicBezTo>
                  <a:pt x="80642" y="22086"/>
                  <a:pt x="88259" y="24305"/>
                  <a:pt x="95443" y="27384"/>
                </a:cubicBezTo>
                <a:cubicBezTo>
                  <a:pt x="100574" y="32515"/>
                  <a:pt x="105032" y="38424"/>
                  <a:pt x="110837" y="42778"/>
                </a:cubicBezTo>
                <a:cubicBezTo>
                  <a:pt x="113433" y="44725"/>
                  <a:pt x="117090" y="44579"/>
                  <a:pt x="120073" y="45857"/>
                </a:cubicBezTo>
                <a:cubicBezTo>
                  <a:pt x="133224" y="51493"/>
                  <a:pt x="132914" y="52408"/>
                  <a:pt x="144703" y="61251"/>
                </a:cubicBezTo>
                <a:cubicBezTo>
                  <a:pt x="160097" y="59198"/>
                  <a:pt x="176152" y="60004"/>
                  <a:pt x="190885" y="55093"/>
                </a:cubicBezTo>
                <a:cubicBezTo>
                  <a:pt x="195753" y="53470"/>
                  <a:pt x="197575" y="47233"/>
                  <a:pt x="200121" y="42778"/>
                </a:cubicBezTo>
                <a:cubicBezTo>
                  <a:pt x="205313" y="33692"/>
                  <a:pt x="200478" y="28203"/>
                  <a:pt x="212437" y="21227"/>
                </a:cubicBezTo>
                <a:cubicBezTo>
                  <a:pt x="220847" y="16321"/>
                  <a:pt x="231059" y="15485"/>
                  <a:pt x="240146" y="11990"/>
                </a:cubicBezTo>
                <a:cubicBezTo>
                  <a:pt x="244430" y="10342"/>
                  <a:pt x="248356" y="7885"/>
                  <a:pt x="252461" y="5833"/>
                </a:cubicBezTo>
                <a:cubicBezTo>
                  <a:pt x="261697" y="6859"/>
                  <a:pt x="271154" y="6657"/>
                  <a:pt x="280170" y="8911"/>
                </a:cubicBezTo>
                <a:cubicBezTo>
                  <a:pt x="283760" y="9808"/>
                  <a:pt x="287255" y="12058"/>
                  <a:pt x="289406" y="15069"/>
                </a:cubicBezTo>
                <a:cubicBezTo>
                  <a:pt x="295647" y="23807"/>
                  <a:pt x="300239" y="51503"/>
                  <a:pt x="301721" y="58172"/>
                </a:cubicBezTo>
                <a:cubicBezTo>
                  <a:pt x="297923" y="115150"/>
                  <a:pt x="296289" y="93792"/>
                  <a:pt x="304800" y="150536"/>
                </a:cubicBezTo>
                <a:cubicBezTo>
                  <a:pt x="307547" y="168853"/>
                  <a:pt x="304272" y="163526"/>
                  <a:pt x="317115" y="172087"/>
                </a:cubicBezTo>
                <a:cubicBezTo>
                  <a:pt x="319168" y="176192"/>
                  <a:pt x="320028" y="181157"/>
                  <a:pt x="323273" y="184402"/>
                </a:cubicBezTo>
                <a:cubicBezTo>
                  <a:pt x="325568" y="186697"/>
                  <a:pt x="329606" y="186030"/>
                  <a:pt x="332509" y="187481"/>
                </a:cubicBezTo>
                <a:cubicBezTo>
                  <a:pt x="335819" y="189136"/>
                  <a:pt x="338667" y="191586"/>
                  <a:pt x="341746" y="193639"/>
                </a:cubicBezTo>
                <a:cubicBezTo>
                  <a:pt x="349956" y="192613"/>
                  <a:pt x="358394" y="192737"/>
                  <a:pt x="366376" y="190560"/>
                </a:cubicBezTo>
                <a:cubicBezTo>
                  <a:pt x="369946" y="189586"/>
                  <a:pt x="372862" y="186877"/>
                  <a:pt x="375612" y="184402"/>
                </a:cubicBezTo>
                <a:cubicBezTo>
                  <a:pt x="383164" y="177606"/>
                  <a:pt x="389980" y="170035"/>
                  <a:pt x="397164" y="162851"/>
                </a:cubicBezTo>
                <a:cubicBezTo>
                  <a:pt x="400243" y="159772"/>
                  <a:pt x="403985" y="157237"/>
                  <a:pt x="406400" y="153614"/>
                </a:cubicBezTo>
                <a:cubicBezTo>
                  <a:pt x="412586" y="144336"/>
                  <a:pt x="414026" y="143004"/>
                  <a:pt x="418715" y="132063"/>
                </a:cubicBezTo>
                <a:cubicBezTo>
                  <a:pt x="419993" y="129080"/>
                  <a:pt x="420451" y="125781"/>
                  <a:pt x="421794" y="122827"/>
                </a:cubicBezTo>
                <a:cubicBezTo>
                  <a:pt x="425592" y="114470"/>
                  <a:pt x="430004" y="106406"/>
                  <a:pt x="434109" y="98196"/>
                </a:cubicBezTo>
                <a:cubicBezTo>
                  <a:pt x="437188" y="92039"/>
                  <a:pt x="437189" y="82803"/>
                  <a:pt x="443346" y="79724"/>
                </a:cubicBezTo>
                <a:cubicBezTo>
                  <a:pt x="480586" y="61103"/>
                  <a:pt x="434416" y="84826"/>
                  <a:pt x="464897" y="67408"/>
                </a:cubicBezTo>
                <a:cubicBezTo>
                  <a:pt x="468882" y="65131"/>
                  <a:pt x="473107" y="63303"/>
                  <a:pt x="477212" y="61251"/>
                </a:cubicBezTo>
                <a:cubicBezTo>
                  <a:pt x="480291" y="62277"/>
                  <a:pt x="483256" y="63749"/>
                  <a:pt x="486449" y="64330"/>
                </a:cubicBezTo>
                <a:cubicBezTo>
                  <a:pt x="494589" y="65810"/>
                  <a:pt x="503123" y="65135"/>
                  <a:pt x="511079" y="67408"/>
                </a:cubicBezTo>
                <a:cubicBezTo>
                  <a:pt x="524823" y="71335"/>
                  <a:pt x="537330" y="78976"/>
                  <a:pt x="551103" y="82802"/>
                </a:cubicBezTo>
                <a:lnTo>
                  <a:pt x="606521" y="98196"/>
                </a:lnTo>
                <a:cubicBezTo>
                  <a:pt x="639632" y="76124"/>
                  <a:pt x="623700" y="83235"/>
                  <a:pt x="652703" y="73566"/>
                </a:cubicBezTo>
                <a:cubicBezTo>
                  <a:pt x="695806" y="75619"/>
                  <a:pt x="739498" y="72330"/>
                  <a:pt x="782012" y="79724"/>
                </a:cubicBezTo>
                <a:cubicBezTo>
                  <a:pt x="789303" y="80992"/>
                  <a:pt x="794328" y="98196"/>
                  <a:pt x="794328" y="98196"/>
                </a:cubicBezTo>
                <a:cubicBezTo>
                  <a:pt x="796380" y="106406"/>
                  <a:pt x="803628" y="114969"/>
                  <a:pt x="800485" y="122827"/>
                </a:cubicBezTo>
                <a:cubicBezTo>
                  <a:pt x="791603" y="145034"/>
                  <a:pt x="798405" y="131896"/>
                  <a:pt x="785091" y="150536"/>
                </a:cubicBezTo>
                <a:cubicBezTo>
                  <a:pt x="782940" y="153547"/>
                  <a:pt x="781743" y="157364"/>
                  <a:pt x="778934" y="159772"/>
                </a:cubicBezTo>
                <a:cubicBezTo>
                  <a:pt x="774391" y="163666"/>
                  <a:pt x="768671" y="165929"/>
                  <a:pt x="763540" y="169008"/>
                </a:cubicBezTo>
                <a:cubicBezTo>
                  <a:pt x="741649" y="201845"/>
                  <a:pt x="760161" y="170584"/>
                  <a:pt x="754303" y="261372"/>
                </a:cubicBezTo>
                <a:cubicBezTo>
                  <a:pt x="754031" y="265595"/>
                  <a:pt x="752142" y="269556"/>
                  <a:pt x="751224" y="273687"/>
                </a:cubicBezTo>
                <a:cubicBezTo>
                  <a:pt x="743600" y="308000"/>
                  <a:pt x="751821" y="288514"/>
                  <a:pt x="729673" y="347578"/>
                </a:cubicBezTo>
                <a:cubicBezTo>
                  <a:pt x="726594" y="355788"/>
                  <a:pt x="723210" y="363890"/>
                  <a:pt x="720437" y="372208"/>
                </a:cubicBezTo>
                <a:cubicBezTo>
                  <a:pt x="718074" y="379296"/>
                  <a:pt x="717371" y="386958"/>
                  <a:pt x="714279" y="393760"/>
                </a:cubicBezTo>
                <a:cubicBezTo>
                  <a:pt x="712156" y="398431"/>
                  <a:pt x="707763" y="401724"/>
                  <a:pt x="705043" y="406075"/>
                </a:cubicBezTo>
                <a:cubicBezTo>
                  <a:pt x="702610" y="409967"/>
                  <a:pt x="700693" y="414172"/>
                  <a:pt x="698885" y="418390"/>
                </a:cubicBezTo>
                <a:cubicBezTo>
                  <a:pt x="697606" y="421373"/>
                  <a:pt x="697084" y="424644"/>
                  <a:pt x="695806" y="427627"/>
                </a:cubicBezTo>
                <a:cubicBezTo>
                  <a:pt x="693998" y="431845"/>
                  <a:pt x="691260" y="435645"/>
                  <a:pt x="689649" y="439942"/>
                </a:cubicBezTo>
                <a:cubicBezTo>
                  <a:pt x="688163" y="443904"/>
                  <a:pt x="688289" y="448390"/>
                  <a:pt x="686570" y="452257"/>
                </a:cubicBezTo>
                <a:cubicBezTo>
                  <a:pt x="684780" y="456284"/>
                  <a:pt x="672276" y="476384"/>
                  <a:pt x="668097" y="479966"/>
                </a:cubicBezTo>
                <a:cubicBezTo>
                  <a:pt x="660336" y="486618"/>
                  <a:pt x="649753" y="487329"/>
                  <a:pt x="640388" y="489202"/>
                </a:cubicBezTo>
                <a:cubicBezTo>
                  <a:pt x="627047" y="486123"/>
                  <a:pt x="612006" y="487173"/>
                  <a:pt x="600364" y="479966"/>
                </a:cubicBezTo>
                <a:cubicBezTo>
                  <a:pt x="589189" y="473048"/>
                  <a:pt x="585027" y="458471"/>
                  <a:pt x="575734" y="449178"/>
                </a:cubicBezTo>
                <a:cubicBezTo>
                  <a:pt x="569993" y="443437"/>
                  <a:pt x="554588" y="426290"/>
                  <a:pt x="544946" y="421469"/>
                </a:cubicBezTo>
                <a:cubicBezTo>
                  <a:pt x="541161" y="419577"/>
                  <a:pt x="536736" y="419416"/>
                  <a:pt x="532631" y="418390"/>
                </a:cubicBezTo>
                <a:cubicBezTo>
                  <a:pt x="519289" y="419416"/>
                  <a:pt x="505961" y="422304"/>
                  <a:pt x="492606" y="421469"/>
                </a:cubicBezTo>
                <a:cubicBezTo>
                  <a:pt x="488913" y="421238"/>
                  <a:pt x="486381" y="417462"/>
                  <a:pt x="483370" y="415311"/>
                </a:cubicBezTo>
                <a:cubicBezTo>
                  <a:pt x="479195" y="412328"/>
                  <a:pt x="475160" y="409154"/>
                  <a:pt x="471055" y="406075"/>
                </a:cubicBezTo>
                <a:cubicBezTo>
                  <a:pt x="466950" y="399917"/>
                  <a:pt x="463093" y="393587"/>
                  <a:pt x="458740" y="387602"/>
                </a:cubicBezTo>
                <a:cubicBezTo>
                  <a:pt x="454875" y="382287"/>
                  <a:pt x="450193" y="377592"/>
                  <a:pt x="446424" y="372208"/>
                </a:cubicBezTo>
                <a:cubicBezTo>
                  <a:pt x="442992" y="367306"/>
                  <a:pt x="440862" y="361538"/>
                  <a:pt x="437188" y="356814"/>
                </a:cubicBezTo>
                <a:cubicBezTo>
                  <a:pt x="433624" y="352232"/>
                  <a:pt x="428437" y="349081"/>
                  <a:pt x="424873" y="344499"/>
                </a:cubicBezTo>
                <a:cubicBezTo>
                  <a:pt x="421199" y="339775"/>
                  <a:pt x="419531" y="333648"/>
                  <a:pt x="415637" y="329105"/>
                </a:cubicBezTo>
                <a:cubicBezTo>
                  <a:pt x="413229" y="326296"/>
                  <a:pt x="409658" y="324702"/>
                  <a:pt x="406400" y="322948"/>
                </a:cubicBezTo>
                <a:cubicBezTo>
                  <a:pt x="396297" y="317508"/>
                  <a:pt x="385451" y="313457"/>
                  <a:pt x="375612" y="307554"/>
                </a:cubicBezTo>
                <a:cubicBezTo>
                  <a:pt x="369977" y="304173"/>
                  <a:pt x="365163" y="299566"/>
                  <a:pt x="360218" y="295239"/>
                </a:cubicBezTo>
                <a:cubicBezTo>
                  <a:pt x="356941" y="292372"/>
                  <a:pt x="354655" y="288340"/>
                  <a:pt x="350982" y="286002"/>
                </a:cubicBezTo>
                <a:cubicBezTo>
                  <a:pt x="332598" y="274303"/>
                  <a:pt x="330633" y="274757"/>
                  <a:pt x="314037" y="270608"/>
                </a:cubicBezTo>
                <a:cubicBezTo>
                  <a:pt x="289727" y="294918"/>
                  <a:pt x="311042" y="268473"/>
                  <a:pt x="298643" y="310633"/>
                </a:cubicBezTo>
                <a:cubicBezTo>
                  <a:pt x="294095" y="326098"/>
                  <a:pt x="288211" y="334968"/>
                  <a:pt x="277091" y="344499"/>
                </a:cubicBezTo>
                <a:cubicBezTo>
                  <a:pt x="273195" y="347838"/>
                  <a:pt x="268881" y="350657"/>
                  <a:pt x="264776" y="353736"/>
                </a:cubicBezTo>
                <a:cubicBezTo>
                  <a:pt x="240581" y="394063"/>
                  <a:pt x="270891" y="347933"/>
                  <a:pt x="243224" y="378366"/>
                </a:cubicBezTo>
                <a:cubicBezTo>
                  <a:pt x="236321" y="385959"/>
                  <a:pt x="231009" y="394862"/>
                  <a:pt x="224752" y="402996"/>
                </a:cubicBezTo>
                <a:cubicBezTo>
                  <a:pt x="220745" y="408205"/>
                  <a:pt x="216471" y="413203"/>
                  <a:pt x="212437" y="418390"/>
                </a:cubicBezTo>
                <a:lnTo>
                  <a:pt x="193964" y="443020"/>
                </a:lnTo>
                <a:cubicBezTo>
                  <a:pt x="191911" y="447125"/>
                  <a:pt x="190560" y="451664"/>
                  <a:pt x="187806" y="455336"/>
                </a:cubicBezTo>
                <a:cubicBezTo>
                  <a:pt x="184323" y="459980"/>
                  <a:pt x="179596" y="463546"/>
                  <a:pt x="175491" y="467651"/>
                </a:cubicBezTo>
                <a:cubicBezTo>
                  <a:pt x="153793" y="511050"/>
                  <a:pt x="183031" y="450345"/>
                  <a:pt x="166255" y="492281"/>
                </a:cubicBezTo>
                <a:cubicBezTo>
                  <a:pt x="163698" y="498673"/>
                  <a:pt x="160097" y="504596"/>
                  <a:pt x="157018" y="510754"/>
                </a:cubicBezTo>
                <a:cubicBezTo>
                  <a:pt x="155992" y="516912"/>
                  <a:pt x="155914" y="523305"/>
                  <a:pt x="153940" y="529227"/>
                </a:cubicBezTo>
                <a:cubicBezTo>
                  <a:pt x="150939" y="538230"/>
                  <a:pt x="142417" y="542487"/>
                  <a:pt x="135467" y="547699"/>
                </a:cubicBezTo>
                <a:cubicBezTo>
                  <a:pt x="133414" y="550778"/>
                  <a:pt x="130964" y="553626"/>
                  <a:pt x="129309" y="556936"/>
                </a:cubicBezTo>
                <a:cubicBezTo>
                  <a:pt x="127858" y="559839"/>
                  <a:pt x="128309" y="563679"/>
                  <a:pt x="126231" y="566172"/>
                </a:cubicBezTo>
                <a:cubicBezTo>
                  <a:pt x="122946" y="570114"/>
                  <a:pt x="118020" y="572329"/>
                  <a:pt x="113915" y="575408"/>
                </a:cubicBezTo>
                <a:cubicBezTo>
                  <a:pt x="103675" y="590770"/>
                  <a:pt x="107188" y="586304"/>
                  <a:pt x="89285" y="606196"/>
                </a:cubicBezTo>
                <a:cubicBezTo>
                  <a:pt x="86372" y="609432"/>
                  <a:pt x="82883" y="612127"/>
                  <a:pt x="80049" y="615433"/>
                </a:cubicBezTo>
                <a:cubicBezTo>
                  <a:pt x="76710" y="619329"/>
                  <a:pt x="73891" y="623643"/>
                  <a:pt x="70812" y="627748"/>
                </a:cubicBezTo>
                <a:cubicBezTo>
                  <a:pt x="69786" y="633905"/>
                  <a:pt x="69708" y="640298"/>
                  <a:pt x="67734" y="646220"/>
                </a:cubicBezTo>
                <a:cubicBezTo>
                  <a:pt x="66564" y="649731"/>
                  <a:pt x="63034" y="652056"/>
                  <a:pt x="61576" y="655457"/>
                </a:cubicBezTo>
                <a:cubicBezTo>
                  <a:pt x="59909" y="659346"/>
                  <a:pt x="59523" y="663667"/>
                  <a:pt x="58497" y="667772"/>
                </a:cubicBezTo>
                <a:cubicBezTo>
                  <a:pt x="61576" y="682140"/>
                  <a:pt x="64546" y="696531"/>
                  <a:pt x="67734" y="710875"/>
                </a:cubicBezTo>
                <a:cubicBezTo>
                  <a:pt x="68652" y="715006"/>
                  <a:pt x="68386" y="719724"/>
                  <a:pt x="70812" y="723190"/>
                </a:cubicBezTo>
                <a:cubicBezTo>
                  <a:pt x="75806" y="730324"/>
                  <a:pt x="84060" y="734696"/>
                  <a:pt x="89285" y="741663"/>
                </a:cubicBezTo>
                <a:cubicBezTo>
                  <a:pt x="95843" y="750407"/>
                  <a:pt x="103192" y="759326"/>
                  <a:pt x="107758" y="769372"/>
                </a:cubicBezTo>
                <a:cubicBezTo>
                  <a:pt x="110444" y="775281"/>
                  <a:pt x="111863" y="781687"/>
                  <a:pt x="113915" y="787845"/>
                </a:cubicBezTo>
                <a:cubicBezTo>
                  <a:pt x="114941" y="796055"/>
                  <a:pt x="113294" y="805075"/>
                  <a:pt x="116994" y="812475"/>
                </a:cubicBezTo>
                <a:cubicBezTo>
                  <a:pt x="118886" y="816260"/>
                  <a:pt x="115842" y="800160"/>
                  <a:pt x="120073" y="800160"/>
                </a:cubicBezTo>
                <a:cubicBezTo>
                  <a:pt x="125878" y="800160"/>
                  <a:pt x="128283" y="808370"/>
                  <a:pt x="132388" y="812475"/>
                </a:cubicBezTo>
                <a:cubicBezTo>
                  <a:pt x="134441" y="820685"/>
                  <a:pt x="136643" y="828859"/>
                  <a:pt x="138546" y="837105"/>
                </a:cubicBezTo>
                <a:cubicBezTo>
                  <a:pt x="139723" y="842204"/>
                  <a:pt x="139787" y="847599"/>
                  <a:pt x="141624" y="852499"/>
                </a:cubicBezTo>
                <a:cubicBezTo>
                  <a:pt x="142923" y="855964"/>
                  <a:pt x="145729" y="858657"/>
                  <a:pt x="147782" y="861736"/>
                </a:cubicBezTo>
                <a:cubicBezTo>
                  <a:pt x="150861" y="871999"/>
                  <a:pt x="154075" y="882222"/>
                  <a:pt x="157018" y="892524"/>
                </a:cubicBezTo>
                <a:cubicBezTo>
                  <a:pt x="158180" y="896593"/>
                  <a:pt x="158611" y="900877"/>
                  <a:pt x="160097" y="904839"/>
                </a:cubicBezTo>
                <a:cubicBezTo>
                  <a:pt x="176187" y="947743"/>
                  <a:pt x="155567" y="882012"/>
                  <a:pt x="172412" y="932548"/>
                </a:cubicBezTo>
                <a:cubicBezTo>
                  <a:pt x="177237" y="947024"/>
                  <a:pt x="173390" y="945115"/>
                  <a:pt x="181649" y="960257"/>
                </a:cubicBezTo>
                <a:cubicBezTo>
                  <a:pt x="185193" y="966754"/>
                  <a:pt x="190655" y="972111"/>
                  <a:pt x="193964" y="978730"/>
                </a:cubicBezTo>
                <a:cubicBezTo>
                  <a:pt x="196016" y="982835"/>
                  <a:pt x="196876" y="987800"/>
                  <a:pt x="200121" y="991045"/>
                </a:cubicBezTo>
                <a:cubicBezTo>
                  <a:pt x="204352" y="995276"/>
                  <a:pt x="210441" y="997110"/>
                  <a:pt x="215515" y="1000281"/>
                </a:cubicBezTo>
                <a:cubicBezTo>
                  <a:pt x="218653" y="1002242"/>
                  <a:pt x="221673" y="1004386"/>
                  <a:pt x="224752" y="1006439"/>
                </a:cubicBezTo>
                <a:cubicBezTo>
                  <a:pt x="226804" y="1011570"/>
                  <a:pt x="229455" y="1016501"/>
                  <a:pt x="230909" y="1021833"/>
                </a:cubicBezTo>
                <a:cubicBezTo>
                  <a:pt x="237855" y="1047301"/>
                  <a:pt x="232694" y="1077777"/>
                  <a:pt x="230909" y="1101881"/>
                </a:cubicBezTo>
                <a:cubicBezTo>
                  <a:pt x="229747" y="1117564"/>
                  <a:pt x="228125" y="1122257"/>
                  <a:pt x="224752" y="1135748"/>
                </a:cubicBezTo>
                <a:cubicBezTo>
                  <a:pt x="233210" y="1169577"/>
                  <a:pt x="220391" y="1127280"/>
                  <a:pt x="237067" y="1157299"/>
                </a:cubicBezTo>
                <a:cubicBezTo>
                  <a:pt x="240219" y="1162973"/>
                  <a:pt x="243224" y="1175772"/>
                  <a:pt x="243224" y="1175772"/>
                </a:cubicBezTo>
                <a:cubicBezTo>
                  <a:pt x="242198" y="1181930"/>
                  <a:pt x="240146" y="1188002"/>
                  <a:pt x="240146" y="1194245"/>
                </a:cubicBezTo>
                <a:cubicBezTo>
                  <a:pt x="240146" y="1213951"/>
                  <a:pt x="241360" y="1236049"/>
                  <a:pt x="246303" y="1255820"/>
                </a:cubicBezTo>
                <a:cubicBezTo>
                  <a:pt x="248467" y="1264474"/>
                  <a:pt x="252711" y="1271964"/>
                  <a:pt x="255540" y="1280451"/>
                </a:cubicBezTo>
                <a:cubicBezTo>
                  <a:pt x="256878" y="1284465"/>
                  <a:pt x="257592" y="1288661"/>
                  <a:pt x="258618" y="1292766"/>
                </a:cubicBezTo>
                <a:cubicBezTo>
                  <a:pt x="256797" y="1305515"/>
                  <a:pt x="257067" y="1312807"/>
                  <a:pt x="252461" y="1323554"/>
                </a:cubicBezTo>
                <a:cubicBezTo>
                  <a:pt x="250653" y="1327772"/>
                  <a:pt x="247915" y="1331572"/>
                  <a:pt x="246303" y="1335869"/>
                </a:cubicBezTo>
                <a:cubicBezTo>
                  <a:pt x="244817" y="1339831"/>
                  <a:pt x="245279" y="1344485"/>
                  <a:pt x="243224" y="1348184"/>
                </a:cubicBezTo>
                <a:cubicBezTo>
                  <a:pt x="240033" y="1353928"/>
                  <a:pt x="234677" y="1358195"/>
                  <a:pt x="230909" y="1363578"/>
                </a:cubicBezTo>
                <a:cubicBezTo>
                  <a:pt x="227477" y="1368480"/>
                  <a:pt x="224349" y="1373620"/>
                  <a:pt x="221673" y="1378972"/>
                </a:cubicBezTo>
                <a:cubicBezTo>
                  <a:pt x="220222" y="1381875"/>
                  <a:pt x="220314" y="1385456"/>
                  <a:pt x="218594" y="1388208"/>
                </a:cubicBezTo>
                <a:cubicBezTo>
                  <a:pt x="215111" y="1393780"/>
                  <a:pt x="210384" y="1398471"/>
                  <a:pt x="206279" y="1403602"/>
                </a:cubicBezTo>
                <a:cubicBezTo>
                  <a:pt x="205253" y="1406681"/>
                  <a:pt x="204651" y="1409936"/>
                  <a:pt x="203200" y="1412839"/>
                </a:cubicBezTo>
                <a:cubicBezTo>
                  <a:pt x="197466" y="1424308"/>
                  <a:pt x="196320" y="1421094"/>
                  <a:pt x="187806" y="1431311"/>
                </a:cubicBezTo>
                <a:cubicBezTo>
                  <a:pt x="185437" y="1434154"/>
                  <a:pt x="183701" y="1437469"/>
                  <a:pt x="181649" y="1440548"/>
                </a:cubicBezTo>
                <a:cubicBezTo>
                  <a:pt x="161898" y="1435610"/>
                  <a:pt x="158319" y="1439203"/>
                  <a:pt x="147782" y="1425154"/>
                </a:cubicBezTo>
                <a:cubicBezTo>
                  <a:pt x="143255" y="1419118"/>
                  <a:pt x="137777" y="1406990"/>
                  <a:pt x="132388" y="1400524"/>
                </a:cubicBezTo>
                <a:cubicBezTo>
                  <a:pt x="129601" y="1397179"/>
                  <a:pt x="127314" y="1392568"/>
                  <a:pt x="123152" y="1391287"/>
                </a:cubicBezTo>
                <a:cubicBezTo>
                  <a:pt x="113294" y="1388254"/>
                  <a:pt x="102621" y="1389288"/>
                  <a:pt x="92364" y="1388208"/>
                </a:cubicBezTo>
                <a:lnTo>
                  <a:pt x="64655" y="1385130"/>
                </a:lnTo>
                <a:cubicBezTo>
                  <a:pt x="63629" y="1381025"/>
                  <a:pt x="61576" y="1377046"/>
                  <a:pt x="61576" y="1372814"/>
                </a:cubicBezTo>
                <a:cubicBezTo>
                  <a:pt x="61576" y="1332702"/>
                  <a:pt x="61524" y="1336076"/>
                  <a:pt x="67734" y="1311239"/>
                </a:cubicBezTo>
                <a:cubicBezTo>
                  <a:pt x="65681" y="1304055"/>
                  <a:pt x="65205" y="1296218"/>
                  <a:pt x="61576" y="1289687"/>
                </a:cubicBezTo>
                <a:cubicBezTo>
                  <a:pt x="59779" y="1286453"/>
                  <a:pt x="54956" y="1286146"/>
                  <a:pt x="52340" y="1283530"/>
                </a:cubicBezTo>
                <a:cubicBezTo>
                  <a:pt x="31815" y="1263005"/>
                  <a:pt x="61574" y="1284554"/>
                  <a:pt x="36946" y="1268136"/>
                </a:cubicBezTo>
                <a:cubicBezTo>
                  <a:pt x="33867" y="1261978"/>
                  <a:pt x="29600" y="1256283"/>
                  <a:pt x="27709" y="1249663"/>
                </a:cubicBezTo>
                <a:cubicBezTo>
                  <a:pt x="25436" y="1241707"/>
                  <a:pt x="25598" y="1233250"/>
                  <a:pt x="24631" y="1225033"/>
                </a:cubicBezTo>
                <a:cubicBezTo>
                  <a:pt x="20453" y="1189519"/>
                  <a:pt x="23668" y="1207903"/>
                  <a:pt x="18473" y="1181930"/>
                </a:cubicBezTo>
                <a:cubicBezTo>
                  <a:pt x="19499" y="1166536"/>
                  <a:pt x="19937" y="1151091"/>
                  <a:pt x="21552" y="1135748"/>
                </a:cubicBezTo>
                <a:cubicBezTo>
                  <a:pt x="21995" y="1131540"/>
                  <a:pt x="23801" y="1127582"/>
                  <a:pt x="24631" y="1123433"/>
                </a:cubicBezTo>
                <a:cubicBezTo>
                  <a:pt x="25855" y="1117312"/>
                  <a:pt x="26485" y="1111081"/>
                  <a:pt x="27709" y="1104960"/>
                </a:cubicBezTo>
                <a:cubicBezTo>
                  <a:pt x="28539" y="1100811"/>
                  <a:pt x="30031" y="1096808"/>
                  <a:pt x="30788" y="1092645"/>
                </a:cubicBezTo>
                <a:cubicBezTo>
                  <a:pt x="38143" y="1052196"/>
                  <a:pt x="29963" y="1086709"/>
                  <a:pt x="36946" y="1058778"/>
                </a:cubicBezTo>
                <a:cubicBezTo>
                  <a:pt x="35920" y="1039279"/>
                  <a:pt x="35489" y="1019740"/>
                  <a:pt x="33867" y="1000281"/>
                </a:cubicBezTo>
                <a:cubicBezTo>
                  <a:pt x="33432" y="995066"/>
                  <a:pt x="31528" y="990067"/>
                  <a:pt x="30788" y="984887"/>
                </a:cubicBezTo>
                <a:cubicBezTo>
                  <a:pt x="19467" y="905648"/>
                  <a:pt x="34309" y="996791"/>
                  <a:pt x="24631" y="938705"/>
                </a:cubicBezTo>
                <a:cubicBezTo>
                  <a:pt x="25657" y="875077"/>
                  <a:pt x="25023" y="811400"/>
                  <a:pt x="27709" y="747820"/>
                </a:cubicBezTo>
                <a:cubicBezTo>
                  <a:pt x="28108" y="738367"/>
                  <a:pt x="30685" y="729021"/>
                  <a:pt x="33867" y="720111"/>
                </a:cubicBezTo>
                <a:cubicBezTo>
                  <a:pt x="35880" y="714476"/>
                  <a:pt x="40024" y="709848"/>
                  <a:pt x="43103" y="704717"/>
                </a:cubicBezTo>
                <a:cubicBezTo>
                  <a:pt x="50158" y="676497"/>
                  <a:pt x="44567" y="687129"/>
                  <a:pt x="55418" y="670851"/>
                </a:cubicBezTo>
                <a:cubicBezTo>
                  <a:pt x="56444" y="666746"/>
                  <a:pt x="57335" y="662605"/>
                  <a:pt x="58497" y="658536"/>
                </a:cubicBezTo>
                <a:cubicBezTo>
                  <a:pt x="59389" y="655415"/>
                  <a:pt x="61576" y="652545"/>
                  <a:pt x="61576" y="649299"/>
                </a:cubicBezTo>
                <a:cubicBezTo>
                  <a:pt x="61576" y="643451"/>
                  <a:pt x="62518" y="597420"/>
                  <a:pt x="55418" y="578487"/>
                </a:cubicBezTo>
                <a:cubicBezTo>
                  <a:pt x="53807" y="574190"/>
                  <a:pt x="51160" y="570350"/>
                  <a:pt x="49261" y="566172"/>
                </a:cubicBezTo>
                <a:cubicBezTo>
                  <a:pt x="46027" y="559057"/>
                  <a:pt x="43520" y="551611"/>
                  <a:pt x="40024" y="544620"/>
                </a:cubicBezTo>
                <a:cubicBezTo>
                  <a:pt x="22693" y="509960"/>
                  <a:pt x="38702" y="549955"/>
                  <a:pt x="21552" y="510754"/>
                </a:cubicBezTo>
                <a:cubicBezTo>
                  <a:pt x="10402" y="485267"/>
                  <a:pt x="8522" y="477820"/>
                  <a:pt x="0" y="452257"/>
                </a:cubicBezTo>
                <a:cubicBezTo>
                  <a:pt x="2053" y="426600"/>
                  <a:pt x="3509" y="400889"/>
                  <a:pt x="6158" y="375287"/>
                </a:cubicBezTo>
                <a:cubicBezTo>
                  <a:pt x="6593" y="371078"/>
                  <a:pt x="8594" y="367154"/>
                  <a:pt x="9237" y="362972"/>
                </a:cubicBezTo>
                <a:cubicBezTo>
                  <a:pt x="10650" y="353787"/>
                  <a:pt x="11087" y="344475"/>
                  <a:pt x="12315" y="335263"/>
                </a:cubicBezTo>
                <a:cubicBezTo>
                  <a:pt x="13140" y="329075"/>
                  <a:pt x="14511" y="322970"/>
                  <a:pt x="15394" y="316790"/>
                </a:cubicBezTo>
                <a:cubicBezTo>
                  <a:pt x="16564" y="308599"/>
                  <a:pt x="17447" y="300370"/>
                  <a:pt x="18473" y="292160"/>
                </a:cubicBezTo>
                <a:cubicBezTo>
                  <a:pt x="19499" y="273687"/>
                  <a:pt x="20185" y="255193"/>
                  <a:pt x="21552" y="236742"/>
                </a:cubicBezTo>
                <a:cubicBezTo>
                  <a:pt x="23506" y="210363"/>
                  <a:pt x="24322" y="213139"/>
                  <a:pt x="27709" y="190560"/>
                </a:cubicBezTo>
                <a:cubicBezTo>
                  <a:pt x="29862" y="176207"/>
                  <a:pt x="31814" y="161825"/>
                  <a:pt x="33867" y="147457"/>
                </a:cubicBezTo>
                <a:cubicBezTo>
                  <a:pt x="34893" y="131037"/>
                  <a:pt x="35309" y="114567"/>
                  <a:pt x="36946" y="98196"/>
                </a:cubicBezTo>
                <a:cubicBezTo>
                  <a:pt x="38390" y="83755"/>
                  <a:pt x="41946" y="69560"/>
                  <a:pt x="43103" y="55093"/>
                </a:cubicBezTo>
                <a:cubicBezTo>
                  <a:pt x="44003" y="43840"/>
                  <a:pt x="37972" y="8912"/>
                  <a:pt x="43103" y="2754"/>
                </a:cubicBezTo>
                <a:close/>
              </a:path>
            </a:pathLst>
          </a:custGeom>
          <a:solidFill>
            <a:srgbClr val="FF0000">
              <a:alpha val="45098"/>
            </a:srgbClr>
          </a:solid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83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F4FF23-823D-6E72-593A-B16B08C43138}"/>
              </a:ext>
            </a:extLst>
          </p:cNvPr>
          <p:cNvPicPr>
            <a:picLocks noChangeAspect="1"/>
          </p:cNvPicPr>
          <p:nvPr/>
        </p:nvPicPr>
        <p:blipFill>
          <a:blip r:embed="rId2"/>
          <a:srcRect l="9191" t="12745" r="14707" b="6863"/>
          <a:stretch>
            <a:fillRect/>
          </a:stretch>
        </p:blipFill>
        <p:spPr>
          <a:xfrm>
            <a:off x="305417" y="-1"/>
            <a:ext cx="13080383" cy="7772401"/>
          </a:xfrm>
          <a:prstGeom prst="rect">
            <a:avLst/>
          </a:prstGeom>
        </p:spPr>
      </p:pic>
    </p:spTree>
    <p:extLst>
      <p:ext uri="{BB962C8B-B14F-4D97-AF65-F5344CB8AC3E}">
        <p14:creationId xmlns:p14="http://schemas.microsoft.com/office/powerpoint/2010/main" val="3295326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A33DD-F2C4-6972-055C-2ADBD05888A5}"/>
            </a:ext>
          </a:extLst>
        </p:cNvPr>
        <p:cNvGrpSpPr/>
        <p:nvPr/>
      </p:nvGrpSpPr>
      <p:grpSpPr>
        <a:xfrm>
          <a:off x="0" y="0"/>
          <a:ext cx="0" cy="0"/>
          <a:chOff x="0" y="0"/>
          <a:chExt cx="0" cy="0"/>
        </a:xfrm>
      </p:grpSpPr>
      <p:pic>
        <p:nvPicPr>
          <p:cNvPr id="3" name="Picture 2" descr="A flooded street with trees and bushes&#10;&#10;AI-generated content may be incorrect.">
            <a:extLst>
              <a:ext uri="{FF2B5EF4-FFF2-40B4-BE49-F238E27FC236}">
                <a16:creationId xmlns:a16="http://schemas.microsoft.com/office/drawing/2014/main" id="{BBA1CCEF-9B97-B0F4-0617-6AF8CE791013}"/>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0000"/>
                    </a14:imgEffect>
                    <a14:imgEffect>
                      <a14:brightnessContrast bright="15000" contrast="15000"/>
                    </a14:imgEffect>
                  </a14:imgLayer>
                </a14:imgProps>
              </a:ext>
              <a:ext uri="{28A0092B-C50C-407E-A947-70E740481C1C}">
                <a14:useLocalDpi xmlns:a14="http://schemas.microsoft.com/office/drawing/2010/main" val="0"/>
              </a:ext>
            </a:extLst>
          </a:blip>
          <a:srcRect/>
          <a:stretch>
            <a:fillRect/>
          </a:stretch>
        </p:blipFill>
        <p:spPr>
          <a:xfrm>
            <a:off x="-1800" y="1"/>
            <a:ext cx="13817600" cy="6705600"/>
          </a:xfrm>
          <a:prstGeom prst="rect">
            <a:avLst/>
          </a:prstGeom>
        </p:spPr>
      </p:pic>
      <p:sp>
        <p:nvSpPr>
          <p:cNvPr id="4" name="Rectangle 2">
            <a:extLst>
              <a:ext uri="{FF2B5EF4-FFF2-40B4-BE49-F238E27FC236}">
                <a16:creationId xmlns:a16="http://schemas.microsoft.com/office/drawing/2014/main" id="{D9A00021-7CE1-6F6D-1341-18CFF30FDF6C}"/>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5020D0F6-5616-B0A5-0AAF-09DB972FAB10}"/>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 name="TextBox 1">
            <a:extLst>
              <a:ext uri="{FF2B5EF4-FFF2-40B4-BE49-F238E27FC236}">
                <a16:creationId xmlns:a16="http://schemas.microsoft.com/office/drawing/2014/main" id="{141AA9FB-1FBA-FA5E-CD6F-F1863E426101}"/>
              </a:ext>
            </a:extLst>
          </p:cNvPr>
          <p:cNvSpPr txBox="1"/>
          <p:nvPr/>
        </p:nvSpPr>
        <p:spPr>
          <a:xfrm>
            <a:off x="1512350" y="2209800"/>
            <a:ext cx="11120353" cy="2400657"/>
          </a:xfrm>
          <a:prstGeom prst="rect">
            <a:avLst/>
          </a:prstGeom>
          <a:noFill/>
        </p:spPr>
        <p:txBody>
          <a:bodyPr wrap="none" rtlCol="0">
            <a:spAutoFit/>
          </a:bodyPr>
          <a:lstStyle/>
          <a:p>
            <a:pPr algn="ctr"/>
            <a:r>
              <a:rPr lang="en-US" sz="4000" b="1" dirty="0">
                <a:solidFill>
                  <a:schemeClr val="tx2">
                    <a:lumMod val="50000"/>
                  </a:schemeClr>
                </a:solidFill>
              </a:rPr>
              <a:t>ROAD FLOODING</a:t>
            </a:r>
          </a:p>
          <a:p>
            <a:pPr algn="ctr"/>
            <a:endParaRPr lang="en-US" sz="1400" b="1" dirty="0">
              <a:solidFill>
                <a:schemeClr val="tx2">
                  <a:lumMod val="50000"/>
                </a:schemeClr>
              </a:solidFill>
            </a:endParaRPr>
          </a:p>
          <a:p>
            <a:pPr algn="ctr"/>
            <a:r>
              <a:rPr lang="en-US" sz="3200" dirty="0">
                <a:solidFill>
                  <a:schemeClr val="tx2">
                    <a:lumMod val="50000"/>
                  </a:schemeClr>
                </a:solidFill>
              </a:rPr>
              <a:t>Impacts</a:t>
            </a:r>
          </a:p>
          <a:p>
            <a:pPr algn="ctr"/>
            <a:endParaRPr lang="en-US" sz="2400" dirty="0">
              <a:solidFill>
                <a:schemeClr val="tx2">
                  <a:lumMod val="50000"/>
                </a:schemeClr>
              </a:solidFill>
            </a:endParaRPr>
          </a:p>
          <a:p>
            <a:pPr algn="ctr"/>
            <a:r>
              <a:rPr lang="en-US" sz="4000" b="1" dirty="0">
                <a:solidFill>
                  <a:schemeClr val="tx2">
                    <a:lumMod val="50000"/>
                  </a:schemeClr>
                </a:solidFill>
              </a:rPr>
              <a:t>PUBLIC ACCESS / EMERGENCY SERVICES</a:t>
            </a:r>
          </a:p>
        </p:txBody>
      </p:sp>
    </p:spTree>
    <p:extLst>
      <p:ext uri="{BB962C8B-B14F-4D97-AF65-F5344CB8AC3E}">
        <p14:creationId xmlns:p14="http://schemas.microsoft.com/office/powerpoint/2010/main" val="189752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1EE5A-156A-541B-9A41-0AC6A461095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9DDE476-3BC8-BA90-0471-36BDD7625C97}"/>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D3B09007-894C-3341-CEFF-BDF9D71A1D59}"/>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 name="TextBox 1">
            <a:extLst>
              <a:ext uri="{FF2B5EF4-FFF2-40B4-BE49-F238E27FC236}">
                <a16:creationId xmlns:a16="http://schemas.microsoft.com/office/drawing/2014/main" id="{683FDC83-AA24-A239-1A05-2434D5AE8210}"/>
              </a:ext>
            </a:extLst>
          </p:cNvPr>
          <p:cNvSpPr txBox="1"/>
          <p:nvPr/>
        </p:nvSpPr>
        <p:spPr>
          <a:xfrm>
            <a:off x="1117600" y="609600"/>
            <a:ext cx="12062020" cy="5200847"/>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800" dirty="0"/>
              <a:t>2017 - Branford commissioned a Coastal Resilience Plan</a:t>
            </a:r>
          </a:p>
          <a:p>
            <a:pPr marL="285750" indent="-285750">
              <a:lnSpc>
                <a:spcPct val="150000"/>
              </a:lnSpc>
              <a:buFont typeface="Arial" panose="020B0604020202020204" pitchFamily="34" charset="0"/>
              <a:buChar char="•"/>
            </a:pPr>
            <a:r>
              <a:rPr lang="en-US" sz="2800" dirty="0"/>
              <a:t>2020 - Branford established a Coastal Vulnerability Working Group</a:t>
            </a:r>
          </a:p>
          <a:p>
            <a:pPr marL="285750" indent="-285750">
              <a:lnSpc>
                <a:spcPct val="150000"/>
              </a:lnSpc>
              <a:buFont typeface="Arial" panose="020B0604020202020204" pitchFamily="34" charset="0"/>
              <a:buChar char="•"/>
            </a:pPr>
            <a:r>
              <a:rPr lang="en-US" sz="2800" dirty="0"/>
              <a:t>2021 - Branford established a Coastal Resilience Fund increased annually</a:t>
            </a:r>
          </a:p>
          <a:p>
            <a:pPr marL="285750" indent="-285750">
              <a:lnSpc>
                <a:spcPct val="150000"/>
              </a:lnSpc>
              <a:buFont typeface="Arial" panose="020B0604020202020204" pitchFamily="34" charset="0"/>
              <a:buChar char="•"/>
            </a:pPr>
            <a:r>
              <a:rPr lang="en-US" sz="2800" dirty="0"/>
              <a:t>2022/26 – Focus of CVWG has been on the vulnerability of our infrastructure</a:t>
            </a:r>
          </a:p>
          <a:p>
            <a:pPr algn="ctr">
              <a:lnSpc>
                <a:spcPct val="150000"/>
              </a:lnSpc>
            </a:pPr>
            <a:endParaRPr lang="en-US" sz="2800" dirty="0"/>
          </a:p>
          <a:p>
            <a:pPr>
              <a:lnSpc>
                <a:spcPct val="150000"/>
              </a:lnSpc>
            </a:pPr>
            <a:r>
              <a:rPr lang="en-US" sz="2800" dirty="0"/>
              <a:t>                                                             Therefore</a:t>
            </a:r>
          </a:p>
          <a:p>
            <a:pPr algn="ctr">
              <a:lnSpc>
                <a:spcPct val="150000"/>
              </a:lnSpc>
            </a:pPr>
            <a:endParaRPr lang="en-US" sz="2800" dirty="0"/>
          </a:p>
          <a:p>
            <a:pPr marL="285750" indent="-285750">
              <a:lnSpc>
                <a:spcPct val="150000"/>
              </a:lnSpc>
              <a:buFont typeface="Arial" panose="020B0604020202020204" pitchFamily="34" charset="0"/>
              <a:buChar char="•"/>
            </a:pPr>
            <a:r>
              <a:rPr lang="en-US" sz="2800" dirty="0"/>
              <a:t>2024 - Branford engaged MyCoast to help document flood conditions</a:t>
            </a:r>
          </a:p>
        </p:txBody>
      </p:sp>
    </p:spTree>
    <p:extLst>
      <p:ext uri="{BB962C8B-B14F-4D97-AF65-F5344CB8AC3E}">
        <p14:creationId xmlns:p14="http://schemas.microsoft.com/office/powerpoint/2010/main" val="2466253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AC772-0679-B670-3495-F8D3460FE14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0BAA54D-394A-9C25-19DB-533F6A19DA46}"/>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168C5195-B4A9-CC3B-A6BE-EAC26DB41C7A}"/>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 name="TextBox 1">
            <a:extLst>
              <a:ext uri="{FF2B5EF4-FFF2-40B4-BE49-F238E27FC236}">
                <a16:creationId xmlns:a16="http://schemas.microsoft.com/office/drawing/2014/main" id="{08FC2A1D-B72F-1F3F-82DD-A95CB0CE0681}"/>
              </a:ext>
            </a:extLst>
          </p:cNvPr>
          <p:cNvSpPr txBox="1"/>
          <p:nvPr/>
        </p:nvSpPr>
        <p:spPr>
          <a:xfrm>
            <a:off x="5156200" y="2362200"/>
            <a:ext cx="2560316" cy="646331"/>
          </a:xfrm>
          <a:prstGeom prst="rect">
            <a:avLst/>
          </a:prstGeom>
          <a:noFill/>
        </p:spPr>
        <p:txBody>
          <a:bodyPr wrap="none" rtlCol="0">
            <a:spAutoFit/>
          </a:bodyPr>
          <a:lstStyle/>
          <a:p>
            <a:r>
              <a:rPr lang="en-US" dirty="0"/>
              <a:t>Show map of Branford</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A84F06B4-8FE2-263A-B152-63041DB34A3D}"/>
              </a:ext>
            </a:extLst>
          </p:cNvPr>
          <p:cNvPicPr>
            <a:picLocks noChangeAspect="1"/>
          </p:cNvPicPr>
          <p:nvPr/>
        </p:nvPicPr>
        <p:blipFill>
          <a:blip r:embed="rId3" cstate="print">
            <a:extLst>
              <a:ext uri="{28A0092B-C50C-407E-A947-70E740481C1C}">
                <a14:useLocalDpi xmlns:a14="http://schemas.microsoft.com/office/drawing/2010/main" val="0"/>
              </a:ext>
            </a:extLst>
          </a:blip>
          <a:srcRect l="920" t="1342" r="3573" b="6551"/>
          <a:stretch>
            <a:fillRect/>
          </a:stretch>
        </p:blipFill>
        <p:spPr>
          <a:xfrm>
            <a:off x="-2540000" y="-12510"/>
            <a:ext cx="18603177" cy="6709896"/>
          </a:xfrm>
          <a:prstGeom prst="rect">
            <a:avLst/>
          </a:prstGeom>
        </p:spPr>
      </p:pic>
    </p:spTree>
    <p:extLst>
      <p:ext uri="{BB962C8B-B14F-4D97-AF65-F5344CB8AC3E}">
        <p14:creationId xmlns:p14="http://schemas.microsoft.com/office/powerpoint/2010/main" val="4238766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917E8-386C-4B8E-019B-FA071903430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A72C427-9807-2322-EA37-886C6A570A24}"/>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1429F8F0-27B0-46E2-EC48-655F389C99AA}"/>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2" name="TextBox 1">
            <a:extLst>
              <a:ext uri="{FF2B5EF4-FFF2-40B4-BE49-F238E27FC236}">
                <a16:creationId xmlns:a16="http://schemas.microsoft.com/office/drawing/2014/main" id="{5ACCC5D3-BEBA-0438-A135-607FFDF5D14C}"/>
              </a:ext>
            </a:extLst>
          </p:cNvPr>
          <p:cNvSpPr txBox="1"/>
          <p:nvPr/>
        </p:nvSpPr>
        <p:spPr>
          <a:xfrm>
            <a:off x="4117010" y="2209800"/>
            <a:ext cx="5583580" cy="646331"/>
          </a:xfrm>
          <a:prstGeom prst="rect">
            <a:avLst/>
          </a:prstGeom>
          <a:noFill/>
        </p:spPr>
        <p:txBody>
          <a:bodyPr wrap="none" rtlCol="0">
            <a:spAutoFit/>
          </a:bodyPr>
          <a:lstStyle/>
          <a:p>
            <a:r>
              <a:rPr lang="en-US" dirty="0"/>
              <a:t>Zoom on a detail of the map showing ID and shading</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CDE7FBF5-A431-71D0-1802-7912385F5E6A}"/>
              </a:ext>
            </a:extLst>
          </p:cNvPr>
          <p:cNvPicPr>
            <a:picLocks noChangeAspect="1"/>
          </p:cNvPicPr>
          <p:nvPr/>
        </p:nvPicPr>
        <p:blipFill>
          <a:blip r:embed="rId3"/>
          <a:srcRect l="1" t="13335" r="6628" b="5882"/>
          <a:stretch>
            <a:fillRect/>
          </a:stretch>
        </p:blipFill>
        <p:spPr>
          <a:xfrm>
            <a:off x="0" y="0"/>
            <a:ext cx="13817600" cy="6724436"/>
          </a:xfrm>
          <a:prstGeom prst="rect">
            <a:avLst/>
          </a:prstGeom>
        </p:spPr>
      </p:pic>
    </p:spTree>
    <p:extLst>
      <p:ext uri="{BB962C8B-B14F-4D97-AF65-F5344CB8AC3E}">
        <p14:creationId xmlns:p14="http://schemas.microsoft.com/office/powerpoint/2010/main" val="3415833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E7366-88BC-CBC7-7A61-86F7AA40330E}"/>
              </a:ext>
            </a:extLst>
          </p:cNvPr>
          <p:cNvPicPr>
            <a:picLocks noChangeAspect="1"/>
          </p:cNvPicPr>
          <p:nvPr/>
        </p:nvPicPr>
        <p:blipFill>
          <a:blip r:embed="rId2"/>
          <a:srcRect l="4228" t="12745" r="27390" b="33834"/>
          <a:stretch>
            <a:fillRect/>
          </a:stretch>
        </p:blipFill>
        <p:spPr>
          <a:xfrm>
            <a:off x="508000" y="256941"/>
            <a:ext cx="12420600" cy="5458059"/>
          </a:xfrm>
          <a:prstGeom prst="rect">
            <a:avLst/>
          </a:prstGeom>
        </p:spPr>
      </p:pic>
      <p:sp>
        <p:nvSpPr>
          <p:cNvPr id="4" name="Rectangle 2">
            <a:extLst>
              <a:ext uri="{FF2B5EF4-FFF2-40B4-BE49-F238E27FC236}">
                <a16:creationId xmlns:a16="http://schemas.microsoft.com/office/drawing/2014/main" id="{0B53E7BA-FC91-A211-C887-83E773F423B9}"/>
              </a:ext>
            </a:extLst>
          </p:cNvPr>
          <p:cNvSpPr>
            <a:spLocks noChangeArrowheads="1"/>
          </p:cNvSpPr>
          <p:nvPr/>
        </p:nvSpPr>
        <p:spPr bwMode="auto">
          <a:xfrm>
            <a:off x="1800" y="6131560"/>
            <a:ext cx="13814002" cy="1640840"/>
          </a:xfrm>
          <a:prstGeom prst="rect">
            <a:avLst/>
          </a:prstGeom>
          <a:gradFill rotWithShape="1">
            <a:gsLst>
              <a:gs pos="32000">
                <a:srgbClr val="76923C">
                  <a:alpha val="0"/>
                </a:srgbClr>
              </a:gs>
              <a:gs pos="100000">
                <a:srgbClr val="76923C">
                  <a:gamma/>
                  <a:tint val="73725"/>
                  <a:invGamma/>
                </a:srgbClr>
              </a:gs>
            </a:gsLst>
            <a:lin ang="5400000" scaled="1"/>
          </a:gradFill>
          <a:ln w="9525">
            <a:noFill/>
            <a:miter lim="800000"/>
            <a:headEnd/>
            <a:tailEnd/>
          </a:ln>
        </p:spPr>
        <p:txBody>
          <a:bodyPr vert="horz" wrap="square" lIns="103632" tIns="51816" rIns="103632" bIns="51816" numCol="1" anchor="t" anchorCtr="0" compatLnSpc="1">
            <a:prstTxWarp prst="textNoShape">
              <a:avLst/>
            </a:prstTxWarp>
          </a:bodyPr>
          <a:lstStyle/>
          <a:p>
            <a:endParaRPr lang="en-US" dirty="0"/>
          </a:p>
        </p:txBody>
      </p:sp>
      <p:sp>
        <p:nvSpPr>
          <p:cNvPr id="5" name="Title 1">
            <a:extLst>
              <a:ext uri="{FF2B5EF4-FFF2-40B4-BE49-F238E27FC236}">
                <a16:creationId xmlns:a16="http://schemas.microsoft.com/office/drawing/2014/main" id="{7C9AFD18-274B-D897-FB56-0FAFFA5781DC}"/>
              </a:ext>
            </a:extLst>
          </p:cNvPr>
          <p:cNvSpPr txBox="1">
            <a:spLocks/>
          </p:cNvSpPr>
          <p:nvPr/>
        </p:nvSpPr>
        <p:spPr>
          <a:xfrm>
            <a:off x="431800" y="6970786"/>
            <a:ext cx="12801600" cy="668726"/>
          </a:xfrm>
          <a:prstGeom prst="rect">
            <a:avLst/>
          </a:prstGeom>
        </p:spPr>
        <p:txBody>
          <a:bodyPr vert="horz" lIns="103605" tIns="51802" rIns="103605" bIns="5180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pc="340" dirty="0">
                <a:solidFill>
                  <a:schemeClr val="bg1">
                    <a:lumMod val="50000"/>
                  </a:schemeClr>
                </a:solidFill>
                <a:latin typeface="+mn-lt"/>
              </a:rPr>
              <a:t>BRANFORD COASTAL VULNERABILITY WORKING GROUP</a:t>
            </a:r>
          </a:p>
        </p:txBody>
      </p:sp>
      <p:sp>
        <p:nvSpPr>
          <p:cNvPr id="6" name="Rectangle 5">
            <a:extLst>
              <a:ext uri="{FF2B5EF4-FFF2-40B4-BE49-F238E27FC236}">
                <a16:creationId xmlns:a16="http://schemas.microsoft.com/office/drawing/2014/main" id="{43450910-D326-A6B6-0565-1CB44D1329DB}"/>
              </a:ext>
            </a:extLst>
          </p:cNvPr>
          <p:cNvSpPr/>
          <p:nvPr/>
        </p:nvSpPr>
        <p:spPr>
          <a:xfrm>
            <a:off x="431800" y="114440"/>
            <a:ext cx="228600"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447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C5083A-B946-6440-7B18-69302B896B8C}"/>
              </a:ext>
            </a:extLst>
          </p:cNvPr>
          <p:cNvPicPr>
            <a:picLocks noChangeAspect="1"/>
          </p:cNvPicPr>
          <p:nvPr/>
        </p:nvPicPr>
        <p:blipFill>
          <a:blip r:embed="rId2">
            <a:extLst>
              <a:ext uri="{28A0092B-C50C-407E-A947-70E740481C1C}">
                <a14:useLocalDpi xmlns:a14="http://schemas.microsoft.com/office/drawing/2010/main" val="0"/>
              </a:ext>
            </a:extLst>
          </a:blip>
          <a:srcRect l="18518" t="21004" r="14356" b="27717"/>
          <a:stretch>
            <a:fillRect/>
          </a:stretch>
        </p:blipFill>
        <p:spPr>
          <a:xfrm>
            <a:off x="3556000" y="1143000"/>
            <a:ext cx="6808442" cy="4267200"/>
          </a:xfrm>
          <a:prstGeom prst="rect">
            <a:avLst/>
          </a:prstGeom>
        </p:spPr>
      </p:pic>
    </p:spTree>
    <p:extLst>
      <p:ext uri="{BB962C8B-B14F-4D97-AF65-F5344CB8AC3E}">
        <p14:creationId xmlns:p14="http://schemas.microsoft.com/office/powerpoint/2010/main" val="2729121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A163EBDA5A6B40AB069B6A11EC2A76" ma:contentTypeVersion="14" ma:contentTypeDescription="Create a new document." ma:contentTypeScope="" ma:versionID="d88b27c9c307dc69ee716923bb7f9ef9">
  <xsd:schema xmlns:xsd="http://www.w3.org/2001/XMLSchema" xmlns:xs="http://www.w3.org/2001/XMLSchema" xmlns:p="http://schemas.microsoft.com/office/2006/metadata/properties" xmlns:ns2="86f9d1bc-7f43-40c7-ae70-2dfe0d8916dc" xmlns:ns3="a55a6831-82d5-42ee-b05b-2145e99a60c8" targetNamespace="http://schemas.microsoft.com/office/2006/metadata/properties" ma:root="true" ma:fieldsID="78aff16acf93c451ea0c7e419481ea9c" ns2:_="" ns3:_="">
    <xsd:import namespace="86f9d1bc-7f43-40c7-ae70-2dfe0d8916dc"/>
    <xsd:import namespace="a55a6831-82d5-42ee-b05b-2145e99a60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f9d1bc-7f43-40c7-ae70-2dfe0d8916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55a6831-82d5-42ee-b05b-2145e99a60c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77c2ab1-8785-4223-ada6-1fa6aff80984}" ma:internalName="TaxCatchAll" ma:showField="CatchAllData" ma:web="a55a6831-82d5-42ee-b05b-2145e99a60c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55a6831-82d5-42ee-b05b-2145e99a60c8" xsi:nil="true"/>
    <lcf76f155ced4ddcb4097134ff3c332f xmlns="86f9d1bc-7f43-40c7-ae70-2dfe0d8916d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7302C5-D155-433C-B109-4B17EC17FC3E}"/>
</file>

<file path=customXml/itemProps2.xml><?xml version="1.0" encoding="utf-8"?>
<ds:datastoreItem xmlns:ds="http://schemas.openxmlformats.org/officeDocument/2006/customXml" ds:itemID="{6D4A7549-93E5-41B3-ADEA-30071ACE7E56}"/>
</file>

<file path=customXml/itemProps3.xml><?xml version="1.0" encoding="utf-8"?>
<ds:datastoreItem xmlns:ds="http://schemas.openxmlformats.org/officeDocument/2006/customXml" ds:itemID="{2A1C2047-93A4-495A-9B6A-29F03936D4E4}"/>
</file>

<file path=docProps/app.xml><?xml version="1.0" encoding="utf-8"?>
<Properties xmlns="http://schemas.openxmlformats.org/officeDocument/2006/extended-properties" xmlns:vt="http://schemas.openxmlformats.org/officeDocument/2006/docPropsVTypes">
  <Template/>
  <TotalTime>11183</TotalTime>
  <Words>1007</Words>
  <Application>Microsoft Office PowerPoint</Application>
  <PresentationFormat>Custom</PresentationFormat>
  <Paragraphs>194</Paragraphs>
  <Slides>36</Slides>
  <Notes>29</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Aptos Display</vt:lpstr>
      <vt:lpstr>Arial</vt:lpstr>
      <vt:lpstr>Calibri</vt:lpstr>
      <vt:lpstr>Century Gothic</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Branford Tide and Flood Monitoring Proposal.pptx</dc:title>
  <dc:creator>Robert Mawrey</dc:creator>
  <cp:lastModifiedBy>PETER HENTSCHEL</cp:lastModifiedBy>
  <cp:revision>77</cp:revision>
  <dcterms:created xsi:type="dcterms:W3CDTF">2025-10-30T20:41:01Z</dcterms:created>
  <dcterms:modified xsi:type="dcterms:W3CDTF">2026-04-22T16:31:18Z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2025-10-30T00:00:00Z</vt:filetime>
  </property>
  <property fmtid="{D5CDD505-2E9C-101B-9397-08002B2CF9AE}" pid="3" name="LastSaved">
    <vt:filetime>2025-10-30T00:00:00Z</vt:filetime>
  </property>
  <property fmtid="{D5CDD505-2E9C-101B-9397-08002B2CF9AE}" pid="4" name="Producer">
    <vt:lpwstr>Microsoft: Print To PDF</vt:lpwstr>
  </property>
  <property fmtid="{D5CDD505-2E9C-101B-9397-08002B2CF9AE}" pid="5" name="ContentTypeId">
    <vt:lpwstr>0x010100F0A163EBDA5A6B40AB069B6A11EC2A76</vt:lpwstr>
  </property>
</Properties>
</file>