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7"/>
  </p:notesMasterIdLst>
  <p:sldIdLst>
    <p:sldId id="768" r:id="rId5"/>
    <p:sldId id="260" r:id="rId6"/>
    <p:sldId id="261" r:id="rId7"/>
    <p:sldId id="364" r:id="rId8"/>
    <p:sldId id="262" r:id="rId9"/>
    <p:sldId id="778" r:id="rId10"/>
    <p:sldId id="807" r:id="rId11"/>
    <p:sldId id="780" r:id="rId12"/>
    <p:sldId id="779" r:id="rId13"/>
    <p:sldId id="808" r:id="rId14"/>
    <p:sldId id="263" r:id="rId15"/>
    <p:sldId id="781" r:id="rId16"/>
    <p:sldId id="782" r:id="rId17"/>
    <p:sldId id="785" r:id="rId18"/>
    <p:sldId id="786" r:id="rId19"/>
    <p:sldId id="787" r:id="rId20"/>
    <p:sldId id="788" r:id="rId21"/>
    <p:sldId id="791" r:id="rId22"/>
    <p:sldId id="792" r:id="rId23"/>
    <p:sldId id="809" r:id="rId24"/>
    <p:sldId id="268" r:id="rId25"/>
    <p:sldId id="799" r:id="rId26"/>
    <p:sldId id="800" r:id="rId27"/>
    <p:sldId id="801" r:id="rId28"/>
    <p:sldId id="802" r:id="rId29"/>
    <p:sldId id="803" r:id="rId30"/>
    <p:sldId id="805" r:id="rId31"/>
    <p:sldId id="265" r:id="rId32"/>
    <p:sldId id="783" r:id="rId33"/>
    <p:sldId id="810" r:id="rId34"/>
    <p:sldId id="256" r:id="rId35"/>
    <p:sldId id="257" r:id="rId36"/>
    <p:sldId id="771" r:id="rId37"/>
    <p:sldId id="767" r:id="rId38"/>
    <p:sldId id="259" r:id="rId39"/>
    <p:sldId id="258" r:id="rId40"/>
    <p:sldId id="775" r:id="rId41"/>
    <p:sldId id="776" r:id="rId42"/>
    <p:sldId id="793" r:id="rId43"/>
    <p:sldId id="806" r:id="rId44"/>
    <p:sldId id="794" r:id="rId45"/>
    <p:sldId id="798" r:id="rId4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2764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2595B8-F61A-CC47-F897-8CD80C3AC076}" v="12" dt="2026-04-22T14:01:28.241"/>
    <p1510:client id="{5D1B252B-2256-1A4A-AFD7-4E379D9B76F1}" v="1005" dt="2026-04-22T16:03:31.169"/>
    <p1510:client id="{608A8B4D-6F9A-9CD7-FE60-A1611E570741}" v="1" dt="2026-04-21T19:46:40.458"/>
    <p1510:client id="{C49CC29C-2F94-4678-A762-315730C79905}" v="365" dt="2026-04-22T16:26:56.7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16" d="100"/>
          <a:sy n="116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nat, Yaprak" userId="S::yaprak.onat@uconn.edu::f1f8af43-a979-4ff1-8b64-dff2b0ead528" providerId="AD" clId="Web-{0C2595B8-F61A-CC47-F897-8CD80C3AC076}"/>
    <pc:docChg chg="modSld">
      <pc:chgData name="Onat, Yaprak" userId="S::yaprak.onat@uconn.edu::f1f8af43-a979-4ff1-8b64-dff2b0ead528" providerId="AD" clId="Web-{0C2595B8-F61A-CC47-F897-8CD80C3AC076}" dt="2026-04-22T14:01:28.241" v="10" actId="1076"/>
      <pc:docMkLst>
        <pc:docMk/>
      </pc:docMkLst>
      <pc:sldChg chg="addSp delSp modSp">
        <pc:chgData name="Onat, Yaprak" userId="S::yaprak.onat@uconn.edu::f1f8af43-a979-4ff1-8b64-dff2b0ead528" providerId="AD" clId="Web-{0C2595B8-F61A-CC47-F897-8CD80C3AC076}" dt="2026-04-22T14:01:28.241" v="10" actId="1076"/>
        <pc:sldMkLst>
          <pc:docMk/>
          <pc:sldMk cId="89356079" sldId="268"/>
        </pc:sldMkLst>
        <pc:spChg chg="mod">
          <ac:chgData name="Onat, Yaprak" userId="S::yaprak.onat@uconn.edu::f1f8af43-a979-4ff1-8b64-dff2b0ead528" providerId="AD" clId="Web-{0C2595B8-F61A-CC47-F897-8CD80C3AC076}" dt="2026-04-22T14:01:24.475" v="9" actId="1076"/>
          <ac:spMkLst>
            <pc:docMk/>
            <pc:sldMk cId="89356079" sldId="268"/>
            <ac:spMk id="6" creationId="{B8E2C327-5168-6C36-1836-C7A4EDDD0C29}"/>
          </ac:spMkLst>
        </pc:spChg>
        <pc:spChg chg="mod">
          <ac:chgData name="Onat, Yaprak" userId="S::yaprak.onat@uconn.edu::f1f8af43-a979-4ff1-8b64-dff2b0ead528" providerId="AD" clId="Web-{0C2595B8-F61A-CC47-F897-8CD80C3AC076}" dt="2026-04-22T14:01:28.241" v="10" actId="1076"/>
          <ac:spMkLst>
            <pc:docMk/>
            <pc:sldMk cId="89356079" sldId="268"/>
            <ac:spMk id="7" creationId="{CE418642-1623-2224-6E27-14DFF0B059E1}"/>
          </ac:spMkLst>
        </pc:spChg>
        <pc:picChg chg="del">
          <ac:chgData name="Onat, Yaprak" userId="S::yaprak.onat@uconn.edu::f1f8af43-a979-4ff1-8b64-dff2b0ead528" providerId="AD" clId="Web-{0C2595B8-F61A-CC47-F897-8CD80C3AC076}" dt="2026-04-22T14:00:11.818" v="0"/>
          <ac:picMkLst>
            <pc:docMk/>
            <pc:sldMk cId="89356079" sldId="268"/>
            <ac:picMk id="3" creationId="{DB726460-01AB-6485-4F6A-B020E934D0CE}"/>
          </ac:picMkLst>
        </pc:picChg>
        <pc:picChg chg="add mod modCrop">
          <ac:chgData name="Onat, Yaprak" userId="S::yaprak.onat@uconn.edu::f1f8af43-a979-4ff1-8b64-dff2b0ead528" providerId="AD" clId="Web-{0C2595B8-F61A-CC47-F897-8CD80C3AC076}" dt="2026-04-22T14:01:00.631" v="8" actId="1076"/>
          <ac:picMkLst>
            <pc:docMk/>
            <pc:sldMk cId="89356079" sldId="268"/>
            <ac:picMk id="8" creationId="{AF2854BC-8478-464F-0FD3-F72803648C29}"/>
          </ac:picMkLst>
        </pc:picChg>
      </pc:sldChg>
    </pc:docChg>
  </pc:docChgLst>
  <pc:docChgLst>
    <pc:chgData name="Lund, Katie" userId="06378a74-ec9d-4069-bef4-a990a6355352" providerId="ADAL" clId="{38FD265E-B67E-445B-938C-68E29D6B2E91}"/>
    <pc:docChg chg="undo custSel addSld delSld modSld sldOrd">
      <pc:chgData name="Lund, Katie" userId="06378a74-ec9d-4069-bef4-a990a6355352" providerId="ADAL" clId="{38FD265E-B67E-445B-938C-68E29D6B2E91}" dt="2026-04-22T16:26:56.731" v="1224" actId="1076"/>
      <pc:docMkLst>
        <pc:docMk/>
      </pc:docMkLst>
      <pc:sldChg chg="addSp modSp add mod ord">
        <pc:chgData name="Lund, Katie" userId="06378a74-ec9d-4069-bef4-a990a6355352" providerId="ADAL" clId="{38FD265E-B67E-445B-938C-68E29D6B2E91}" dt="2026-04-21T19:35:53.226" v="975" actId="1076"/>
        <pc:sldMkLst>
          <pc:docMk/>
          <pc:sldMk cId="2194726515" sldId="260"/>
        </pc:sldMkLst>
        <pc:spChg chg="add mod">
          <ac:chgData name="Lund, Katie" userId="06378a74-ec9d-4069-bef4-a990a6355352" providerId="ADAL" clId="{38FD265E-B67E-445B-938C-68E29D6B2E91}" dt="2026-04-06T16:14:05.043" v="181" actId="20577"/>
          <ac:spMkLst>
            <pc:docMk/>
            <pc:sldMk cId="2194726515" sldId="260"/>
            <ac:spMk id="9" creationId="{0EE4C8FF-A716-0782-8B44-18087F5062D9}"/>
          </ac:spMkLst>
        </pc:spChg>
        <pc:spChg chg="mod">
          <ac:chgData name="Lund, Katie" userId="06378a74-ec9d-4069-bef4-a990a6355352" providerId="ADAL" clId="{38FD265E-B67E-445B-938C-68E29D6B2E91}" dt="2026-04-06T16:11:47.209" v="125" actId="1076"/>
          <ac:spMkLst>
            <pc:docMk/>
            <pc:sldMk cId="2194726515" sldId="260"/>
            <ac:spMk id="11" creationId="{BBCD0B99-7B4F-DF37-8B49-C9D20C21782A}"/>
          </ac:spMkLst>
        </pc:spChg>
        <pc:spChg chg="mod">
          <ac:chgData name="Lund, Katie" userId="06378a74-ec9d-4069-bef4-a990a6355352" providerId="ADAL" clId="{38FD265E-B67E-445B-938C-68E29D6B2E91}" dt="2026-04-21T19:35:53.226" v="975" actId="1076"/>
          <ac:spMkLst>
            <pc:docMk/>
            <pc:sldMk cId="2194726515" sldId="260"/>
            <ac:spMk id="16" creationId="{5A23BD1E-CAA6-D139-DB7E-462C118B716B}"/>
          </ac:spMkLst>
        </pc:spChg>
        <pc:spChg chg="mod">
          <ac:chgData name="Lund, Katie" userId="06378a74-ec9d-4069-bef4-a990a6355352" providerId="ADAL" clId="{38FD265E-B67E-445B-938C-68E29D6B2E91}" dt="2026-04-21T19:35:48.408" v="974" actId="1076"/>
          <ac:spMkLst>
            <pc:docMk/>
            <pc:sldMk cId="2194726515" sldId="260"/>
            <ac:spMk id="18" creationId="{3D79AA12-5367-58B4-4705-2A59731E20F6}"/>
          </ac:spMkLst>
        </pc:spChg>
        <pc:picChg chg="add mod modCrop">
          <ac:chgData name="Lund, Katie" userId="06378a74-ec9d-4069-bef4-a990a6355352" providerId="ADAL" clId="{38FD265E-B67E-445B-938C-68E29D6B2E91}" dt="2026-04-06T16:12:52.660" v="134" actId="14100"/>
          <ac:picMkLst>
            <pc:docMk/>
            <pc:sldMk cId="2194726515" sldId="260"/>
            <ac:picMk id="4" creationId="{A5F1360E-22D8-27AF-F039-86D04EC4F815}"/>
          </ac:picMkLst>
        </pc:picChg>
        <pc:picChg chg="mod">
          <ac:chgData name="Lund, Katie" userId="06378a74-ec9d-4069-bef4-a990a6355352" providerId="ADAL" clId="{38FD265E-B67E-445B-938C-68E29D6B2E91}" dt="2026-04-21T19:35:38.624" v="972" actId="1076"/>
          <ac:picMkLst>
            <pc:docMk/>
            <pc:sldMk cId="2194726515" sldId="260"/>
            <ac:picMk id="7" creationId="{1C984F97-2F3E-3CA4-D0F1-E8DD78FAEF05}"/>
          </ac:picMkLst>
        </pc:picChg>
        <pc:picChg chg="mod">
          <ac:chgData name="Lund, Katie" userId="06378a74-ec9d-4069-bef4-a990a6355352" providerId="ADAL" clId="{38FD265E-B67E-445B-938C-68E29D6B2E91}" dt="2026-04-21T19:35:27.488" v="970" actId="1076"/>
          <ac:picMkLst>
            <pc:docMk/>
            <pc:sldMk cId="2194726515" sldId="260"/>
            <ac:picMk id="8" creationId="{1B89767E-CC98-8DC3-87C4-69F6ECFD7EAC}"/>
          </ac:picMkLst>
        </pc:picChg>
        <pc:picChg chg="mod">
          <ac:chgData name="Lund, Katie" userId="06378a74-ec9d-4069-bef4-a990a6355352" providerId="ADAL" clId="{38FD265E-B67E-445B-938C-68E29D6B2E91}" dt="2026-04-06T16:11:38.325" v="124" actId="1076"/>
          <ac:picMkLst>
            <pc:docMk/>
            <pc:sldMk cId="2194726515" sldId="260"/>
            <ac:picMk id="10" creationId="{2C2D3FFB-7A24-8BCC-F02D-57721177555E}"/>
          </ac:picMkLst>
        </pc:picChg>
        <pc:picChg chg="mod">
          <ac:chgData name="Lund, Katie" userId="06378a74-ec9d-4069-bef4-a990a6355352" providerId="ADAL" clId="{38FD265E-B67E-445B-938C-68E29D6B2E91}" dt="2026-04-06T16:11:47.209" v="125" actId="1076"/>
          <ac:picMkLst>
            <pc:docMk/>
            <pc:sldMk cId="2194726515" sldId="260"/>
            <ac:picMk id="12" creationId="{9A50A4CD-467C-41D1-DE79-17D1972604A6}"/>
          </ac:picMkLst>
        </pc:picChg>
        <pc:picChg chg="mod">
          <ac:chgData name="Lund, Katie" userId="06378a74-ec9d-4069-bef4-a990a6355352" providerId="ADAL" clId="{38FD265E-B67E-445B-938C-68E29D6B2E91}" dt="2026-04-06T16:11:49.726" v="126" actId="1076"/>
          <ac:picMkLst>
            <pc:docMk/>
            <pc:sldMk cId="2194726515" sldId="260"/>
            <ac:picMk id="15" creationId="{4DAC324A-3D93-8DE8-6B6F-DCAA2C7E01FE}"/>
          </ac:picMkLst>
        </pc:picChg>
      </pc:sldChg>
      <pc:sldChg chg="addSp delSp modSp add mod">
        <pc:chgData name="Lund, Katie" userId="06378a74-ec9d-4069-bef4-a990a6355352" providerId="ADAL" clId="{38FD265E-B67E-445B-938C-68E29D6B2E91}" dt="2026-04-21T19:57:28.090" v="1110" actId="14100"/>
        <pc:sldMkLst>
          <pc:docMk/>
          <pc:sldMk cId="2785387809" sldId="261"/>
        </pc:sldMkLst>
        <pc:spChg chg="add mod">
          <ac:chgData name="Lund, Katie" userId="06378a74-ec9d-4069-bef4-a990a6355352" providerId="ADAL" clId="{38FD265E-B67E-445B-938C-68E29D6B2E91}" dt="2026-04-06T16:18:00.527" v="299" actId="1076"/>
          <ac:spMkLst>
            <pc:docMk/>
            <pc:sldMk cId="2785387809" sldId="261"/>
            <ac:spMk id="4" creationId="{0BA295CB-D1A5-CD72-A6C1-016957F2F14F}"/>
          </ac:spMkLst>
        </pc:spChg>
        <pc:picChg chg="add mod ord modCrop">
          <ac:chgData name="Lund, Katie" userId="06378a74-ec9d-4069-bef4-a990a6355352" providerId="ADAL" clId="{38FD265E-B67E-445B-938C-68E29D6B2E91}" dt="2026-04-21T19:57:21.105" v="1108" actId="14100"/>
          <ac:picMkLst>
            <pc:docMk/>
            <pc:sldMk cId="2785387809" sldId="261"/>
            <ac:picMk id="3" creationId="{46F0C4F1-A540-D229-BCFF-DEB61C3B4E4B}"/>
          </ac:picMkLst>
        </pc:picChg>
        <pc:picChg chg="add del mod">
          <ac:chgData name="Lund, Katie" userId="06378a74-ec9d-4069-bef4-a990a6355352" providerId="ADAL" clId="{38FD265E-B67E-445B-938C-68E29D6B2E91}" dt="2026-04-21T19:57:08.680" v="1104" actId="478"/>
          <ac:picMkLst>
            <pc:docMk/>
            <pc:sldMk cId="2785387809" sldId="261"/>
            <ac:picMk id="5" creationId="{16F57323-4955-A991-FF25-29458A740AC7}"/>
          </ac:picMkLst>
        </pc:picChg>
        <pc:picChg chg="add mod">
          <ac:chgData name="Lund, Katie" userId="06378a74-ec9d-4069-bef4-a990a6355352" providerId="ADAL" clId="{38FD265E-B67E-445B-938C-68E29D6B2E91}" dt="2026-04-21T19:57:28.090" v="1110" actId="14100"/>
          <ac:picMkLst>
            <pc:docMk/>
            <pc:sldMk cId="2785387809" sldId="261"/>
            <ac:picMk id="7" creationId="{7441B907-FCA3-EC0A-E15C-ADB73CE6F977}"/>
          </ac:picMkLst>
        </pc:picChg>
      </pc:sldChg>
      <pc:sldChg chg="addSp modSp new mod">
        <pc:chgData name="Lund, Katie" userId="06378a74-ec9d-4069-bef4-a990a6355352" providerId="ADAL" clId="{38FD265E-B67E-445B-938C-68E29D6B2E91}" dt="2026-04-16T19:16:23.517" v="785" actId="1076"/>
        <pc:sldMkLst>
          <pc:docMk/>
          <pc:sldMk cId="2078708318" sldId="262"/>
        </pc:sldMkLst>
        <pc:spChg chg="add mod">
          <ac:chgData name="Lund, Katie" userId="06378a74-ec9d-4069-bef4-a990a6355352" providerId="ADAL" clId="{38FD265E-B67E-445B-938C-68E29D6B2E91}" dt="2026-04-06T16:18:47.740" v="332" actId="20577"/>
          <ac:spMkLst>
            <pc:docMk/>
            <pc:sldMk cId="2078708318" sldId="262"/>
            <ac:spMk id="2" creationId="{F7808918-D1F6-9D63-5373-2C028E60CB5D}"/>
          </ac:spMkLst>
        </pc:spChg>
        <pc:spChg chg="add mod">
          <ac:chgData name="Lund, Katie" userId="06378a74-ec9d-4069-bef4-a990a6355352" providerId="ADAL" clId="{38FD265E-B67E-445B-938C-68E29D6B2E91}" dt="2026-04-16T19:16:23.517" v="785" actId="1076"/>
          <ac:spMkLst>
            <pc:docMk/>
            <pc:sldMk cId="2078708318" sldId="262"/>
            <ac:spMk id="4" creationId="{C3F6946A-4CAC-B647-D59E-245394709079}"/>
          </ac:spMkLst>
        </pc:spChg>
        <pc:spChg chg="mod">
          <ac:chgData name="Lund, Katie" userId="06378a74-ec9d-4069-bef4-a990a6355352" providerId="ADAL" clId="{38FD265E-B67E-445B-938C-68E29D6B2E91}" dt="2026-04-16T19:16:00.721" v="779" actId="21"/>
          <ac:spMkLst>
            <pc:docMk/>
            <pc:sldMk cId="2078708318" sldId="262"/>
            <ac:spMk id="29" creationId="{FC54119A-7D1F-5491-9520-1E27A12AD43E}"/>
          </ac:spMkLst>
        </pc:spChg>
        <pc:spChg chg="mod">
          <ac:chgData name="Lund, Katie" userId="06378a74-ec9d-4069-bef4-a990a6355352" providerId="ADAL" clId="{38FD265E-B67E-445B-938C-68E29D6B2E91}" dt="2026-04-16T19:15:59.673" v="777" actId="21"/>
          <ac:spMkLst>
            <pc:docMk/>
            <pc:sldMk cId="2078708318" sldId="262"/>
            <ac:spMk id="30" creationId="{2B761E7F-5364-BFA0-045E-31247734D99A}"/>
          </ac:spMkLst>
        </pc:spChg>
      </pc:sldChg>
      <pc:sldChg chg="addSp delSp modSp add mod ord">
        <pc:chgData name="Lund, Katie" userId="06378a74-ec9d-4069-bef4-a990a6355352" providerId="ADAL" clId="{38FD265E-B67E-445B-938C-68E29D6B2E91}" dt="2026-04-21T19:58:25.475" v="1115" actId="1076"/>
        <pc:sldMkLst>
          <pc:docMk/>
          <pc:sldMk cId="1642574578" sldId="263"/>
        </pc:sldMkLst>
        <pc:spChg chg="mod">
          <ac:chgData name="Lund, Katie" userId="06378a74-ec9d-4069-bef4-a990a6355352" providerId="ADAL" clId="{38FD265E-B67E-445B-938C-68E29D6B2E91}" dt="2026-04-06T16:19:01.473" v="342" actId="20577"/>
          <ac:spMkLst>
            <pc:docMk/>
            <pc:sldMk cId="1642574578" sldId="263"/>
            <ac:spMk id="2" creationId="{C4971C82-4D17-D238-363D-55372DD0DA94}"/>
          </ac:spMkLst>
        </pc:spChg>
        <pc:spChg chg="add mod">
          <ac:chgData name="Lund, Katie" userId="06378a74-ec9d-4069-bef4-a990a6355352" providerId="ADAL" clId="{38FD265E-B67E-445B-938C-68E29D6B2E91}" dt="2026-04-21T19:58:25.475" v="1115" actId="1076"/>
          <ac:spMkLst>
            <pc:docMk/>
            <pc:sldMk cId="1642574578" sldId="263"/>
            <ac:spMk id="3" creationId="{DA8BB27C-EF31-EF59-6468-F643D5E36181}"/>
          </ac:spMkLst>
        </pc:spChg>
        <pc:spChg chg="add mod">
          <ac:chgData name="Lund, Katie" userId="06378a74-ec9d-4069-bef4-a990a6355352" providerId="ADAL" clId="{38FD265E-B67E-445B-938C-68E29D6B2E91}" dt="2026-04-20T16:19:31.490" v="900" actId="1076"/>
          <ac:spMkLst>
            <pc:docMk/>
            <pc:sldMk cId="1642574578" sldId="263"/>
            <ac:spMk id="4" creationId="{39520886-8FAF-1E04-648F-BD6099A02C92}"/>
          </ac:spMkLst>
        </pc:spChg>
        <pc:picChg chg="add mod">
          <ac:chgData name="Lund, Katie" userId="06378a74-ec9d-4069-bef4-a990a6355352" providerId="ADAL" clId="{38FD265E-B67E-445B-938C-68E29D6B2E91}" dt="2026-04-20T16:18:07.680" v="886" actId="1076"/>
          <ac:picMkLst>
            <pc:docMk/>
            <pc:sldMk cId="1642574578" sldId="263"/>
            <ac:picMk id="1026" creationId="{EA0600A4-F0FD-49BE-6E30-E40D01A9795A}"/>
          </ac:picMkLst>
        </pc:picChg>
      </pc:sldChg>
      <pc:sldChg chg="modSp mod">
        <pc:chgData name="Lund, Katie" userId="06378a74-ec9d-4069-bef4-a990a6355352" providerId="ADAL" clId="{38FD265E-B67E-445B-938C-68E29D6B2E91}" dt="2026-04-21T18:45:33.584" v="951" actId="1076"/>
        <pc:sldMkLst>
          <pc:docMk/>
          <pc:sldMk cId="0" sldId="265"/>
        </pc:sldMkLst>
        <pc:picChg chg="mod">
          <ac:chgData name="Lund, Katie" userId="06378a74-ec9d-4069-bef4-a990a6355352" providerId="ADAL" clId="{38FD265E-B67E-445B-938C-68E29D6B2E91}" dt="2026-04-21T18:45:04.098" v="945" actId="1076"/>
          <ac:picMkLst>
            <pc:docMk/>
            <pc:sldMk cId="0" sldId="265"/>
            <ac:picMk id="3" creationId="{00000000-0000-0000-0000-000000000000}"/>
          </ac:picMkLst>
        </pc:picChg>
        <pc:picChg chg="mod">
          <ac:chgData name="Lund, Katie" userId="06378a74-ec9d-4069-bef4-a990a6355352" providerId="ADAL" clId="{38FD265E-B67E-445B-938C-68E29D6B2E91}" dt="2026-04-21T18:45:33.584" v="951" actId="1076"/>
          <ac:picMkLst>
            <pc:docMk/>
            <pc:sldMk cId="0" sldId="265"/>
            <ac:picMk id="8" creationId="{00000000-0000-0000-0000-000000000000}"/>
          </ac:picMkLst>
        </pc:picChg>
      </pc:sldChg>
      <pc:sldChg chg="modSp mod">
        <pc:chgData name="Lund, Katie" userId="06378a74-ec9d-4069-bef4-a990a6355352" providerId="ADAL" clId="{38FD265E-B67E-445B-938C-68E29D6B2E91}" dt="2026-04-22T16:24:35.763" v="1223" actId="1076"/>
        <pc:sldMkLst>
          <pc:docMk/>
          <pc:sldMk cId="89356079" sldId="268"/>
        </pc:sldMkLst>
        <pc:spChg chg="mod">
          <ac:chgData name="Lund, Katie" userId="06378a74-ec9d-4069-bef4-a990a6355352" providerId="ADAL" clId="{38FD265E-B67E-445B-938C-68E29D6B2E91}" dt="2026-04-22T16:24:35.763" v="1223" actId="1076"/>
          <ac:spMkLst>
            <pc:docMk/>
            <pc:sldMk cId="89356079" sldId="268"/>
            <ac:spMk id="7" creationId="{CE418642-1623-2224-6E27-14DFF0B059E1}"/>
          </ac:spMkLst>
        </pc:spChg>
      </pc:sldChg>
      <pc:sldChg chg="addSp delSp modSp add mod">
        <pc:chgData name="Lund, Katie" userId="06378a74-ec9d-4069-bef4-a990a6355352" providerId="ADAL" clId="{38FD265E-B67E-445B-938C-68E29D6B2E91}" dt="2026-04-22T16:26:56.731" v="1224" actId="1076"/>
        <pc:sldMkLst>
          <pc:docMk/>
          <pc:sldMk cId="512283800" sldId="364"/>
        </pc:sldMkLst>
        <pc:spChg chg="del">
          <ac:chgData name="Lund, Katie" userId="06378a74-ec9d-4069-bef4-a990a6355352" providerId="ADAL" clId="{38FD265E-B67E-445B-938C-68E29D6B2E91}" dt="2026-04-21T19:38:46.799" v="980" actId="26606"/>
          <ac:spMkLst>
            <pc:docMk/>
            <pc:sldMk cId="512283800" sldId="364"/>
            <ac:spMk id="2" creationId="{5FD378B8-25C1-0696-ABA0-0C52BF69AC89}"/>
          </ac:spMkLst>
        </pc:spChg>
        <pc:spChg chg="add mod">
          <ac:chgData name="Lund, Katie" userId="06378a74-ec9d-4069-bef4-a990a6355352" providerId="ADAL" clId="{38FD265E-B67E-445B-938C-68E29D6B2E91}" dt="2026-04-22T16:26:56.731" v="1224" actId="1076"/>
          <ac:spMkLst>
            <pc:docMk/>
            <pc:sldMk cId="512283800" sldId="364"/>
            <ac:spMk id="5" creationId="{FBACFCDD-F850-F58A-8B3F-3D6819CF123A}"/>
          </ac:spMkLst>
        </pc:spChg>
        <pc:graphicFrameChg chg="add mod modGraphic">
          <ac:chgData name="Lund, Katie" userId="06378a74-ec9d-4069-bef4-a990a6355352" providerId="ADAL" clId="{38FD265E-B67E-445B-938C-68E29D6B2E91}" dt="2026-04-21T20:02:13.788" v="1126" actId="113"/>
          <ac:graphicFrameMkLst>
            <pc:docMk/>
            <pc:sldMk cId="512283800" sldId="364"/>
            <ac:graphicFrameMk id="22" creationId="{144B2D3F-980D-18BA-D366-C710FD5EB40E}"/>
          </ac:graphicFrameMkLst>
        </pc:graphicFrameChg>
        <pc:picChg chg="add mod">
          <ac:chgData name="Lund, Katie" userId="06378a74-ec9d-4069-bef4-a990a6355352" providerId="ADAL" clId="{38FD265E-B67E-445B-938C-68E29D6B2E91}" dt="2026-04-22T16:26:56.731" v="1224" actId="1076"/>
          <ac:picMkLst>
            <pc:docMk/>
            <pc:sldMk cId="512283800" sldId="364"/>
            <ac:picMk id="3" creationId="{BA4ABF6E-4C17-EC00-6A23-1B6FDEFC20D7}"/>
          </ac:picMkLst>
        </pc:picChg>
        <pc:picChg chg="add mod">
          <ac:chgData name="Lund, Katie" userId="06378a74-ec9d-4069-bef4-a990a6355352" providerId="ADAL" clId="{38FD265E-B67E-445B-938C-68E29D6B2E91}" dt="2026-04-21T19:53:20.597" v="1075" actId="14100"/>
          <ac:picMkLst>
            <pc:docMk/>
            <pc:sldMk cId="512283800" sldId="364"/>
            <ac:picMk id="4" creationId="{E0A431E1-C271-830B-2243-2AF904C57109}"/>
          </ac:picMkLst>
        </pc:picChg>
        <pc:picChg chg="del">
          <ac:chgData name="Lund, Katie" userId="06378a74-ec9d-4069-bef4-a990a6355352" providerId="ADAL" clId="{38FD265E-B67E-445B-938C-68E29D6B2E91}" dt="2026-04-21T19:39:27.589" v="982" actId="478"/>
          <ac:picMkLst>
            <pc:docMk/>
            <pc:sldMk cId="512283800" sldId="364"/>
            <ac:picMk id="7" creationId="{F8781F68-19D7-62ED-A005-36459BA92F46}"/>
          </ac:picMkLst>
        </pc:picChg>
        <pc:picChg chg="del">
          <ac:chgData name="Lund, Katie" userId="06378a74-ec9d-4069-bef4-a990a6355352" providerId="ADAL" clId="{38FD265E-B67E-445B-938C-68E29D6B2E91}" dt="2026-04-21T19:39:29.781" v="983" actId="478"/>
          <ac:picMkLst>
            <pc:docMk/>
            <pc:sldMk cId="512283800" sldId="364"/>
            <ac:picMk id="14" creationId="{3C3429B9-2570-BD88-0AFA-243964552953}"/>
          </ac:picMkLst>
        </pc:picChg>
        <pc:picChg chg="del mod">
          <ac:chgData name="Lund, Katie" userId="06378a74-ec9d-4069-bef4-a990a6355352" providerId="ADAL" clId="{38FD265E-B67E-445B-938C-68E29D6B2E91}" dt="2026-04-21T19:39:40.767" v="987" actId="478"/>
          <ac:picMkLst>
            <pc:docMk/>
            <pc:sldMk cId="512283800" sldId="364"/>
            <ac:picMk id="18" creationId="{CAE5099B-EF24-3E92-392F-3C36EF62987A}"/>
          </ac:picMkLst>
        </pc:picChg>
        <pc:picChg chg="mod modCrop">
          <ac:chgData name="Lund, Katie" userId="06378a74-ec9d-4069-bef4-a990a6355352" providerId="ADAL" clId="{38FD265E-B67E-445B-938C-68E29D6B2E91}" dt="2026-04-21T19:53:23.292" v="1076" actId="14100"/>
          <ac:picMkLst>
            <pc:docMk/>
            <pc:sldMk cId="512283800" sldId="364"/>
            <ac:picMk id="20" creationId="{BD5BFFFA-F741-A8BF-F08D-CC83885A20BD}"/>
          </ac:picMkLst>
        </pc:picChg>
      </pc:sldChg>
      <pc:sldChg chg="add ord">
        <pc:chgData name="Lund, Katie" userId="06378a74-ec9d-4069-bef4-a990a6355352" providerId="ADAL" clId="{38FD265E-B67E-445B-938C-68E29D6B2E91}" dt="2026-04-06T19:27:59.846" v="721"/>
        <pc:sldMkLst>
          <pc:docMk/>
          <pc:sldMk cId="803617127" sldId="767"/>
        </pc:sldMkLst>
      </pc:sldChg>
      <pc:sldChg chg="addSp delSp modSp add mod">
        <pc:chgData name="Lund, Katie" userId="06378a74-ec9d-4069-bef4-a990a6355352" providerId="ADAL" clId="{38FD265E-B67E-445B-938C-68E29D6B2E91}" dt="2026-04-22T16:17:02.351" v="1202"/>
        <pc:sldMkLst>
          <pc:docMk/>
          <pc:sldMk cId="1265972724" sldId="768"/>
        </pc:sldMkLst>
        <pc:picChg chg="add mod">
          <ac:chgData name="Lund, Katie" userId="06378a74-ec9d-4069-bef4-a990a6355352" providerId="ADAL" clId="{38FD265E-B67E-445B-938C-68E29D6B2E91}" dt="2026-04-22T16:17:02.351" v="1202"/>
          <ac:picMkLst>
            <pc:docMk/>
            <pc:sldMk cId="1265972724" sldId="768"/>
            <ac:picMk id="2" creationId="{734D8518-293D-DF8F-0841-2420FA49169A}"/>
          </ac:picMkLst>
        </pc:picChg>
        <pc:picChg chg="mod ord">
          <ac:chgData name="Lund, Katie" userId="06378a74-ec9d-4069-bef4-a990a6355352" providerId="ADAL" clId="{38FD265E-B67E-445B-938C-68E29D6B2E91}" dt="2026-04-22T16:17:00.868" v="1201" actId="167"/>
          <ac:picMkLst>
            <pc:docMk/>
            <pc:sldMk cId="1265972724" sldId="768"/>
            <ac:picMk id="13" creationId="{D4F7E5A8-834F-9322-6FBF-66B1DF936A2B}"/>
          </ac:picMkLst>
        </pc:picChg>
        <pc:picChg chg="add del">
          <ac:chgData name="Lund, Katie" userId="06378a74-ec9d-4069-bef4-a990a6355352" providerId="ADAL" clId="{38FD265E-B67E-445B-938C-68E29D6B2E91}" dt="2026-04-22T16:16:22.408" v="1196" actId="478"/>
          <ac:picMkLst>
            <pc:docMk/>
            <pc:sldMk cId="1265972724" sldId="768"/>
            <ac:picMk id="17" creationId="{173831AB-0D02-0B93-9C79-85F314E0DFFE}"/>
          </ac:picMkLst>
        </pc:picChg>
        <pc:picChg chg="add del mod">
          <ac:chgData name="Lund, Katie" userId="06378a74-ec9d-4069-bef4-a990a6355352" providerId="ADAL" clId="{38FD265E-B67E-445B-938C-68E29D6B2E91}" dt="2026-04-22T16:16:40.935" v="1199" actId="167"/>
          <ac:picMkLst>
            <pc:docMk/>
            <pc:sldMk cId="1265972724" sldId="768"/>
            <ac:picMk id="1026" creationId="{1BF7C62A-5089-8E17-6A29-06E2403D67D8}"/>
          </ac:picMkLst>
        </pc:picChg>
      </pc:sldChg>
      <pc:sldChg chg="add">
        <pc:chgData name="Lund, Katie" userId="06378a74-ec9d-4069-bef4-a990a6355352" providerId="ADAL" clId="{38FD265E-B67E-445B-938C-68E29D6B2E91}" dt="2026-04-06T19:27:33.356" v="715"/>
        <pc:sldMkLst>
          <pc:docMk/>
          <pc:sldMk cId="182482166" sldId="771"/>
        </pc:sldMkLst>
      </pc:sldChg>
      <pc:sldChg chg="addSp delSp modSp add mod ord">
        <pc:chgData name="Lund, Katie" userId="06378a74-ec9d-4069-bef4-a990a6355352" providerId="ADAL" clId="{38FD265E-B67E-445B-938C-68E29D6B2E91}" dt="2026-04-21T19:54:58.860" v="1097"/>
        <pc:sldMkLst>
          <pc:docMk/>
          <pc:sldMk cId="1919091079" sldId="781"/>
        </pc:sldMkLst>
        <pc:spChg chg="add mod">
          <ac:chgData name="Lund, Katie" userId="06378a74-ec9d-4069-bef4-a990a6355352" providerId="ADAL" clId="{38FD265E-B67E-445B-938C-68E29D6B2E91}" dt="2026-04-20T16:12:46.733" v="863" actId="1582"/>
          <ac:spMkLst>
            <pc:docMk/>
            <pc:sldMk cId="1919091079" sldId="781"/>
            <ac:spMk id="5" creationId="{1E8C4458-70E1-B7F6-7D8C-9D7A7E634954}"/>
          </ac:spMkLst>
        </pc:spChg>
        <pc:picChg chg="add mod">
          <ac:chgData name="Lund, Katie" userId="06378a74-ec9d-4069-bef4-a990a6355352" providerId="ADAL" clId="{38FD265E-B67E-445B-938C-68E29D6B2E91}" dt="2026-04-16T20:14:40.022" v="815" actId="14100"/>
          <ac:picMkLst>
            <pc:docMk/>
            <pc:sldMk cId="1919091079" sldId="781"/>
            <ac:picMk id="4" creationId="{1B24CF6A-1636-CE9E-6A94-208B90BCFBD9}"/>
          </ac:picMkLst>
        </pc:picChg>
      </pc:sldChg>
      <pc:sldChg chg="addSp delSp modSp add mod ord">
        <pc:chgData name="Lund, Katie" userId="06378a74-ec9d-4069-bef4-a990a6355352" providerId="ADAL" clId="{38FD265E-B67E-445B-938C-68E29D6B2E91}" dt="2026-04-21T19:54:58.860" v="1097"/>
        <pc:sldMkLst>
          <pc:docMk/>
          <pc:sldMk cId="2691210840" sldId="782"/>
        </pc:sldMkLst>
        <pc:spChg chg="add mod">
          <ac:chgData name="Lund, Katie" userId="06378a74-ec9d-4069-bef4-a990a6355352" providerId="ADAL" clId="{38FD265E-B67E-445B-938C-68E29D6B2E91}" dt="2026-04-20T16:13:19.854" v="867" actId="1076"/>
          <ac:spMkLst>
            <pc:docMk/>
            <pc:sldMk cId="2691210840" sldId="782"/>
            <ac:spMk id="2" creationId="{2F6D6DA3-7670-135A-5D71-D7BBD92BF8A7}"/>
          </ac:spMkLst>
        </pc:spChg>
        <pc:picChg chg="add mod">
          <ac:chgData name="Lund, Katie" userId="06378a74-ec9d-4069-bef4-a990a6355352" providerId="ADAL" clId="{38FD265E-B67E-445B-938C-68E29D6B2E91}" dt="2026-04-16T20:16:17.637" v="821" actId="14100"/>
          <ac:picMkLst>
            <pc:docMk/>
            <pc:sldMk cId="2691210840" sldId="782"/>
            <ac:picMk id="4" creationId="{EBC3679A-2271-B525-B788-6206E2F6458C}"/>
          </ac:picMkLst>
        </pc:picChg>
      </pc:sldChg>
      <pc:sldChg chg="delSp modSp add mod">
        <pc:chgData name="Lund, Katie" userId="06378a74-ec9d-4069-bef4-a990a6355352" providerId="ADAL" clId="{38FD265E-B67E-445B-938C-68E29D6B2E91}" dt="2026-04-16T20:12:37.292" v="809" actId="20577"/>
        <pc:sldMkLst>
          <pc:docMk/>
          <pc:sldMk cId="1387346139" sldId="783"/>
        </pc:sldMkLst>
        <pc:spChg chg="mod">
          <ac:chgData name="Lund, Katie" userId="06378a74-ec9d-4069-bef4-a990a6355352" providerId="ADAL" clId="{38FD265E-B67E-445B-938C-68E29D6B2E91}" dt="2026-04-16T20:12:37.292" v="809" actId="20577"/>
          <ac:spMkLst>
            <pc:docMk/>
            <pc:sldMk cId="1387346139" sldId="783"/>
            <ac:spMk id="2" creationId="{E3DCBF7F-AE76-D804-CB6E-A040CC99F1BE}"/>
          </ac:spMkLst>
        </pc:spChg>
      </pc:sldChg>
      <pc:sldChg chg="addSp delSp modSp add mod ord">
        <pc:chgData name="Lund, Katie" userId="06378a74-ec9d-4069-bef4-a990a6355352" providerId="ADAL" clId="{38FD265E-B67E-445B-938C-68E29D6B2E91}" dt="2026-04-21T19:54:58.860" v="1097"/>
        <pc:sldMkLst>
          <pc:docMk/>
          <pc:sldMk cId="2281615863" sldId="785"/>
        </pc:sldMkLst>
        <pc:picChg chg="add mod">
          <ac:chgData name="Lund, Katie" userId="06378a74-ec9d-4069-bef4-a990a6355352" providerId="ADAL" clId="{38FD265E-B67E-445B-938C-68E29D6B2E91}" dt="2026-04-16T20:18:00.722" v="828" actId="14100"/>
          <ac:picMkLst>
            <pc:docMk/>
            <pc:sldMk cId="2281615863" sldId="785"/>
            <ac:picMk id="3" creationId="{B437A9A6-FCCB-3D15-015F-FB0A42D2DCC4}"/>
          </ac:picMkLst>
        </pc:picChg>
      </pc:sldChg>
      <pc:sldChg chg="addSp delSp modSp add mod ord">
        <pc:chgData name="Lund, Katie" userId="06378a74-ec9d-4069-bef4-a990a6355352" providerId="ADAL" clId="{38FD265E-B67E-445B-938C-68E29D6B2E91}" dt="2026-04-21T19:54:58.860" v="1097"/>
        <pc:sldMkLst>
          <pc:docMk/>
          <pc:sldMk cId="3770663459" sldId="786"/>
        </pc:sldMkLst>
        <pc:spChg chg="add mod">
          <ac:chgData name="Lund, Katie" userId="06378a74-ec9d-4069-bef4-a990a6355352" providerId="ADAL" clId="{38FD265E-B67E-445B-938C-68E29D6B2E91}" dt="2026-04-20T16:13:36.286" v="870" actId="14100"/>
          <ac:spMkLst>
            <pc:docMk/>
            <pc:sldMk cId="3770663459" sldId="786"/>
            <ac:spMk id="2" creationId="{C07AFC49-A36D-3694-7121-F4D3E82BABFF}"/>
          </ac:spMkLst>
        </pc:spChg>
        <pc:picChg chg="add mod">
          <ac:chgData name="Lund, Katie" userId="06378a74-ec9d-4069-bef4-a990a6355352" providerId="ADAL" clId="{38FD265E-B67E-445B-938C-68E29D6B2E91}" dt="2026-04-16T20:27:48.044" v="834" actId="14100"/>
          <ac:picMkLst>
            <pc:docMk/>
            <pc:sldMk cId="3770663459" sldId="786"/>
            <ac:picMk id="3" creationId="{8059CBDB-B1AA-9009-3605-F6B633FD0A3D}"/>
          </ac:picMkLst>
        </pc:picChg>
      </pc:sldChg>
      <pc:sldChg chg="addSp delSp modSp add mod ord modAnim">
        <pc:chgData name="Lund, Katie" userId="06378a74-ec9d-4069-bef4-a990a6355352" providerId="ADAL" clId="{38FD265E-B67E-445B-938C-68E29D6B2E91}" dt="2026-04-21T20:00:32.932" v="1124"/>
        <pc:sldMkLst>
          <pc:docMk/>
          <pc:sldMk cId="3632194474" sldId="787"/>
        </pc:sldMkLst>
        <pc:picChg chg="add">
          <ac:chgData name="Lund, Katie" userId="06378a74-ec9d-4069-bef4-a990a6355352" providerId="ADAL" clId="{38FD265E-B67E-445B-938C-68E29D6B2E91}" dt="2026-04-16T20:28:48.589" v="835" actId="22"/>
          <ac:picMkLst>
            <pc:docMk/>
            <pc:sldMk cId="3632194474" sldId="787"/>
            <ac:picMk id="3" creationId="{E5449E18-7901-F0D8-1D13-0A9B71B9B009}"/>
          </ac:picMkLst>
        </pc:picChg>
        <pc:cxnChg chg="add del">
          <ac:chgData name="Lund, Katie" userId="06378a74-ec9d-4069-bef4-a990a6355352" providerId="ADAL" clId="{38FD265E-B67E-445B-938C-68E29D6B2E91}" dt="2026-04-21T20:00:12.210" v="1117" actId="478"/>
          <ac:cxnSpMkLst>
            <pc:docMk/>
            <pc:sldMk cId="3632194474" sldId="787"/>
            <ac:cxnSpMk id="4" creationId="{79273A93-F1E5-08B6-FE84-D596E9DF949B}"/>
          </ac:cxnSpMkLst>
        </pc:cxnChg>
        <pc:cxnChg chg="add mod">
          <ac:chgData name="Lund, Katie" userId="06378a74-ec9d-4069-bef4-a990a6355352" providerId="ADAL" clId="{38FD265E-B67E-445B-938C-68E29D6B2E91}" dt="2026-04-21T20:00:28.475" v="1123" actId="1076"/>
          <ac:cxnSpMkLst>
            <pc:docMk/>
            <pc:sldMk cId="3632194474" sldId="787"/>
            <ac:cxnSpMk id="5" creationId="{1A79AA23-8621-D3A5-0476-55A59F1EE189}"/>
          </ac:cxnSpMkLst>
        </pc:cxnChg>
        <pc:cxnChg chg="add mod">
          <ac:chgData name="Lund, Katie" userId="06378a74-ec9d-4069-bef4-a990a6355352" providerId="ADAL" clId="{38FD265E-B67E-445B-938C-68E29D6B2E91}" dt="2026-04-20T16:13:45.059" v="871" actId="208"/>
          <ac:cxnSpMkLst>
            <pc:docMk/>
            <pc:sldMk cId="3632194474" sldId="787"/>
            <ac:cxnSpMk id="7" creationId="{53464070-A698-44DB-683B-2EBE3DCC598F}"/>
          </ac:cxnSpMkLst>
        </pc:cxnChg>
      </pc:sldChg>
      <pc:sldChg chg="addSp modSp add mod ord">
        <pc:chgData name="Lund, Katie" userId="06378a74-ec9d-4069-bef4-a990a6355352" providerId="ADAL" clId="{38FD265E-B67E-445B-938C-68E29D6B2E91}" dt="2026-04-21T19:54:58.860" v="1097"/>
        <pc:sldMkLst>
          <pc:docMk/>
          <pc:sldMk cId="1737428889" sldId="788"/>
        </pc:sldMkLst>
        <pc:picChg chg="add mod">
          <ac:chgData name="Lund, Katie" userId="06378a74-ec9d-4069-bef4-a990a6355352" providerId="ADAL" clId="{38FD265E-B67E-445B-938C-68E29D6B2E91}" dt="2026-04-20T16:14:23.965" v="874" actId="14100"/>
          <ac:picMkLst>
            <pc:docMk/>
            <pc:sldMk cId="1737428889" sldId="788"/>
            <ac:picMk id="3" creationId="{77D1C0EE-6857-9C71-ABC0-3D0A5F30D1F5}"/>
          </ac:picMkLst>
        </pc:picChg>
      </pc:sldChg>
      <pc:sldChg chg="addSp modSp add del mod">
        <pc:chgData name="Lund, Katie" userId="06378a74-ec9d-4069-bef4-a990a6355352" providerId="ADAL" clId="{38FD265E-B67E-445B-938C-68E29D6B2E91}" dt="2026-04-21T18:52:12.029" v="953" actId="47"/>
        <pc:sldMkLst>
          <pc:docMk/>
          <pc:sldMk cId="4044186994" sldId="790"/>
        </pc:sldMkLst>
      </pc:sldChg>
      <pc:sldChg chg="addSp delSp modSp add mod ord">
        <pc:chgData name="Lund, Katie" userId="06378a74-ec9d-4069-bef4-a990a6355352" providerId="ADAL" clId="{38FD265E-B67E-445B-938C-68E29D6B2E91}" dt="2026-04-21T19:54:58.860" v="1097"/>
        <pc:sldMkLst>
          <pc:docMk/>
          <pc:sldMk cId="274224194" sldId="791"/>
        </pc:sldMkLst>
        <pc:picChg chg="add mod">
          <ac:chgData name="Lund, Katie" userId="06378a74-ec9d-4069-bef4-a990a6355352" providerId="ADAL" clId="{38FD265E-B67E-445B-938C-68E29D6B2E91}" dt="2026-04-20T16:14:54.047" v="879" actId="14100"/>
          <ac:picMkLst>
            <pc:docMk/>
            <pc:sldMk cId="274224194" sldId="791"/>
            <ac:picMk id="5" creationId="{7CA28C75-7E21-DA0A-FF41-55C75E79380F}"/>
          </ac:picMkLst>
        </pc:picChg>
      </pc:sldChg>
      <pc:sldChg chg="addSp delSp modSp add mod ord">
        <pc:chgData name="Lund, Katie" userId="06378a74-ec9d-4069-bef4-a990a6355352" providerId="ADAL" clId="{38FD265E-B67E-445B-938C-68E29D6B2E91}" dt="2026-04-21T19:54:58.860" v="1097"/>
        <pc:sldMkLst>
          <pc:docMk/>
          <pc:sldMk cId="3783267416" sldId="792"/>
        </pc:sldMkLst>
        <pc:picChg chg="add mod">
          <ac:chgData name="Lund, Katie" userId="06378a74-ec9d-4069-bef4-a990a6355352" providerId="ADAL" clId="{38FD265E-B67E-445B-938C-68E29D6B2E91}" dt="2026-04-20T16:15:04.570" v="881" actId="14100"/>
          <ac:picMkLst>
            <pc:docMk/>
            <pc:sldMk cId="3783267416" sldId="792"/>
            <ac:picMk id="3" creationId="{205A27B7-A9D8-F356-56D0-71F650B1A145}"/>
          </ac:picMkLst>
        </pc:picChg>
      </pc:sldChg>
      <pc:sldChg chg="add">
        <pc:chgData name="Lund, Katie" userId="06378a74-ec9d-4069-bef4-a990a6355352" providerId="ADAL" clId="{38FD265E-B67E-445B-938C-68E29D6B2E91}" dt="2026-04-20T16:21:29.993" v="908"/>
        <pc:sldMkLst>
          <pc:docMk/>
          <pc:sldMk cId="3800354089" sldId="798"/>
        </pc:sldMkLst>
      </pc:sldChg>
      <pc:sldChg chg="addSp modSp mod">
        <pc:chgData name="Lund, Katie" userId="06378a74-ec9d-4069-bef4-a990a6355352" providerId="ADAL" clId="{38FD265E-B67E-445B-938C-68E29D6B2E91}" dt="2026-04-21T18:40:53.506" v="942" actId="1076"/>
        <pc:sldMkLst>
          <pc:docMk/>
          <pc:sldMk cId="1281787081" sldId="808"/>
        </pc:sldMkLst>
        <pc:spChg chg="add mod">
          <ac:chgData name="Lund, Katie" userId="06378a74-ec9d-4069-bef4-a990a6355352" providerId="ADAL" clId="{38FD265E-B67E-445B-938C-68E29D6B2E91}" dt="2026-04-21T18:40:53.506" v="942" actId="1076"/>
          <ac:spMkLst>
            <pc:docMk/>
            <pc:sldMk cId="1281787081" sldId="808"/>
            <ac:spMk id="4" creationId="{9E2A7122-F90D-D35F-C535-5D55FAC4425E}"/>
          </ac:spMkLst>
        </pc:spChg>
        <pc:spChg chg="add mod">
          <ac:chgData name="Lund, Katie" userId="06378a74-ec9d-4069-bef4-a990a6355352" providerId="ADAL" clId="{38FD265E-B67E-445B-938C-68E29D6B2E91}" dt="2026-04-21T18:40:47.227" v="941" actId="1076"/>
          <ac:spMkLst>
            <pc:docMk/>
            <pc:sldMk cId="1281787081" sldId="808"/>
            <ac:spMk id="7" creationId="{F0D521A9-15F6-A0DC-E9DC-D619CDE69560}"/>
          </ac:spMkLst>
        </pc:spChg>
      </pc:sldChg>
      <pc:sldChg chg="del">
        <pc:chgData name="Lund, Katie" userId="06378a74-ec9d-4069-bef4-a990a6355352" providerId="ADAL" clId="{38FD265E-B67E-445B-938C-68E29D6B2E91}" dt="2026-04-21T18:39:01.411" v="913" actId="47"/>
        <pc:sldMkLst>
          <pc:docMk/>
          <pc:sldMk cId="2636475448" sldId="809"/>
        </pc:sldMkLst>
      </pc:sldChg>
      <pc:sldChg chg="add ord">
        <pc:chgData name="Lund, Katie" userId="06378a74-ec9d-4069-bef4-a990a6355352" providerId="ADAL" clId="{38FD265E-B67E-445B-938C-68E29D6B2E91}" dt="2026-04-21T18:56:44.589" v="956"/>
        <pc:sldMkLst>
          <pc:docMk/>
          <pc:sldMk cId="2705862946" sldId="809"/>
        </pc:sldMkLst>
      </pc:sldChg>
      <pc:sldChg chg="modSp add mod">
        <pc:chgData name="Lund, Katie" userId="06378a74-ec9d-4069-bef4-a990a6355352" providerId="ADAL" clId="{38FD265E-B67E-445B-938C-68E29D6B2E91}" dt="2026-04-21T20:03:08.123" v="1183" actId="20577"/>
        <pc:sldMkLst>
          <pc:docMk/>
          <pc:sldMk cId="222286701" sldId="810"/>
        </pc:sldMkLst>
        <pc:spChg chg="mod">
          <ac:chgData name="Lund, Katie" userId="06378a74-ec9d-4069-bef4-a990a6355352" providerId="ADAL" clId="{38FD265E-B67E-445B-938C-68E29D6B2E91}" dt="2026-04-21T20:03:08.123" v="1183" actId="20577"/>
          <ac:spMkLst>
            <pc:docMk/>
            <pc:sldMk cId="222286701" sldId="810"/>
            <ac:spMk id="2" creationId="{CC99A065-A160-5280-7938-77BB0AD0FC3E}"/>
          </ac:spMkLst>
        </pc:spChg>
      </pc:sldChg>
      <pc:sldChg chg="add del">
        <pc:chgData name="Lund, Katie" userId="06378a74-ec9d-4069-bef4-a990a6355352" providerId="ADAL" clId="{38FD265E-B67E-445B-938C-68E29D6B2E91}" dt="2026-04-21T19:39:20.129" v="981" actId="47"/>
        <pc:sldMkLst>
          <pc:docMk/>
          <pc:sldMk cId="2140523918" sldId="810"/>
        </pc:sldMkLst>
      </pc:sldChg>
      <pc:sldChg chg="addSp delSp modSp add del mod">
        <pc:chgData name="Lund, Katie" userId="06378a74-ec9d-4069-bef4-a990a6355352" providerId="ADAL" clId="{38FD265E-B67E-445B-938C-68E29D6B2E91}" dt="2026-04-21T20:05:33.308" v="1192" actId="47"/>
        <pc:sldMkLst>
          <pc:docMk/>
          <pc:sldMk cId="2214367926" sldId="811"/>
        </pc:sldMkLst>
        <pc:spChg chg="del">
          <ac:chgData name="Lund, Katie" userId="06378a74-ec9d-4069-bef4-a990a6355352" providerId="ADAL" clId="{38FD265E-B67E-445B-938C-68E29D6B2E91}" dt="2026-04-21T20:03:24.312" v="1185" actId="478"/>
          <ac:spMkLst>
            <pc:docMk/>
            <pc:sldMk cId="2214367926" sldId="811"/>
            <ac:spMk id="2" creationId="{401B6F0D-88FA-F605-7D88-2E287E80C4CC}"/>
          </ac:spMkLst>
        </pc:spChg>
        <pc:spChg chg="add mod">
          <ac:chgData name="Lund, Katie" userId="06378a74-ec9d-4069-bef4-a990a6355352" providerId="ADAL" clId="{38FD265E-B67E-445B-938C-68E29D6B2E91}" dt="2026-04-21T20:05:11.772" v="1191" actId="1076"/>
          <ac:spMkLst>
            <pc:docMk/>
            <pc:sldMk cId="2214367926" sldId="811"/>
            <ac:spMk id="5" creationId="{7B0916BD-2539-25A7-68BA-274C28159013}"/>
          </ac:spMkLst>
        </pc:spChg>
        <pc:picChg chg="add mod">
          <ac:chgData name="Lund, Katie" userId="06378a74-ec9d-4069-bef4-a990a6355352" providerId="ADAL" clId="{38FD265E-B67E-445B-938C-68E29D6B2E91}" dt="2026-04-21T20:04:36.872" v="1188" actId="1076"/>
          <ac:picMkLst>
            <pc:docMk/>
            <pc:sldMk cId="2214367926" sldId="811"/>
            <ac:picMk id="4" creationId="{D727C9C2-4076-71F9-790F-CE518928DC1A}"/>
          </ac:picMkLst>
        </pc:picChg>
      </pc:sldChg>
    </pc:docChg>
  </pc:docChgLst>
  <pc:docChgLst>
    <pc:chgData name="Schechter, Sarah" userId="S::sarah.schechter@uconn.edu::e0875a2b-078b-4cd1-8fda-a2159a4c4b26" providerId="AD" clId="Web-{66D589C8-E793-44E6-F511-0C8AB9CFCC3A}"/>
    <pc:docChg chg="addSld modSld">
      <pc:chgData name="Schechter, Sarah" userId="S::sarah.schechter@uconn.edu::e0875a2b-078b-4cd1-8fda-a2159a4c4b26" providerId="AD" clId="Web-{66D589C8-E793-44E6-F511-0C8AB9CFCC3A}" dt="2026-04-06T17:02:39.680" v="18" actId="20577"/>
      <pc:docMkLst>
        <pc:docMk/>
      </pc:docMkLst>
    </pc:docChg>
  </pc:docChgLst>
  <pc:docChgLst>
    <pc:chgData name="Schechter, Sarah" userId="S::sarah.schechter@uconn.edu::e0875a2b-078b-4cd1-8fda-a2159a4c4b26" providerId="AD" clId="Web-{FFDF0E05-B8E1-EE45-AF2C-30335F4554C7}"/>
    <pc:docChg chg="addSld delSld modSld">
      <pc:chgData name="Schechter, Sarah" userId="S::sarah.schechter@uconn.edu::e0875a2b-078b-4cd1-8fda-a2159a4c4b26" providerId="AD" clId="Web-{FFDF0E05-B8E1-EE45-AF2C-30335F4554C7}" dt="2026-04-20T17:09:39.743" v="166"/>
      <pc:docMkLst>
        <pc:docMk/>
      </pc:docMkLst>
      <pc:sldChg chg="modSp modNotes">
        <pc:chgData name="Schechter, Sarah" userId="S::sarah.schechter@uconn.edu::e0875a2b-078b-4cd1-8fda-a2159a4c4b26" providerId="AD" clId="Web-{FFDF0E05-B8E1-EE45-AF2C-30335F4554C7}" dt="2026-04-20T17:08:22.664" v="154" actId="20577"/>
        <pc:sldMkLst>
          <pc:docMk/>
          <pc:sldMk cId="2381550825" sldId="793"/>
        </pc:sldMkLst>
        <pc:spChg chg="mod">
          <ac:chgData name="Schechter, Sarah" userId="S::sarah.schechter@uconn.edu::e0875a2b-078b-4cd1-8fda-a2159a4c4b26" providerId="AD" clId="Web-{FFDF0E05-B8E1-EE45-AF2C-30335F4554C7}" dt="2026-04-20T17:08:22.664" v="154" actId="20577"/>
          <ac:spMkLst>
            <pc:docMk/>
            <pc:sldMk cId="2381550825" sldId="793"/>
            <ac:spMk id="3" creationId="{22DCAF0F-B081-5445-8D29-0A9BF1E11D96}"/>
          </ac:spMkLst>
        </pc:spChg>
      </pc:sldChg>
      <pc:sldChg chg="modSp modNotes">
        <pc:chgData name="Schechter, Sarah" userId="S::sarah.schechter@uconn.edu::e0875a2b-078b-4cd1-8fda-a2159a4c4b26" providerId="AD" clId="Web-{FFDF0E05-B8E1-EE45-AF2C-30335F4554C7}" dt="2026-04-20T17:09:05.086" v="163" actId="20577"/>
        <pc:sldMkLst>
          <pc:docMk/>
          <pc:sldMk cId="505343361" sldId="794"/>
        </pc:sldMkLst>
        <pc:spChg chg="mod">
          <ac:chgData name="Schechter, Sarah" userId="S::sarah.schechter@uconn.edu::e0875a2b-078b-4cd1-8fda-a2159a4c4b26" providerId="AD" clId="Web-{FFDF0E05-B8E1-EE45-AF2C-30335F4554C7}" dt="2026-04-20T17:09:05.086" v="163" actId="20577"/>
          <ac:spMkLst>
            <pc:docMk/>
            <pc:sldMk cId="505343361" sldId="794"/>
            <ac:spMk id="3" creationId="{66EC441A-4FF0-DED2-B1AB-66F7B5C4B55E}"/>
          </ac:spMkLst>
        </pc:spChg>
      </pc:sldChg>
      <pc:sldChg chg="delSp modSp add replId modNotes">
        <pc:chgData name="Schechter, Sarah" userId="S::sarah.schechter@uconn.edu::e0875a2b-078b-4cd1-8fda-a2159a4c4b26" providerId="AD" clId="Web-{FFDF0E05-B8E1-EE45-AF2C-30335F4554C7}" dt="2026-04-20T17:09:39.743" v="166"/>
        <pc:sldMkLst>
          <pc:docMk/>
          <pc:sldMk cId="3077509868" sldId="806"/>
        </pc:sldMkLst>
        <pc:spChg chg="mod">
          <ac:chgData name="Schechter, Sarah" userId="S::sarah.schechter@uconn.edu::e0875a2b-078b-4cd1-8fda-a2159a4c4b26" providerId="AD" clId="Web-{FFDF0E05-B8E1-EE45-AF2C-30335F4554C7}" dt="2026-04-20T17:08:44.649" v="158" actId="20577"/>
          <ac:spMkLst>
            <pc:docMk/>
            <pc:sldMk cId="3077509868" sldId="806"/>
            <ac:spMk id="3" creationId="{3BE8F028-5057-C298-4C81-D2F33B37368A}"/>
          </ac:spMkLst>
        </pc:spChg>
        <pc:spChg chg="mod">
          <ac:chgData name="Schechter, Sarah" userId="S::sarah.schechter@uconn.edu::e0875a2b-078b-4cd1-8fda-a2159a4c4b26" providerId="AD" clId="Web-{FFDF0E05-B8E1-EE45-AF2C-30335F4554C7}" dt="2026-04-20T17:08:55.555" v="162" actId="1076"/>
          <ac:spMkLst>
            <pc:docMk/>
            <pc:sldMk cId="3077509868" sldId="806"/>
            <ac:spMk id="14" creationId="{4251E685-AB88-0F17-A572-3574CEE7F83C}"/>
          </ac:spMkLst>
        </pc:spChg>
      </pc:sldChg>
    </pc:docChg>
  </pc:docChgLst>
  <pc:docChgLst>
    <pc:chgData name="Schechter, Sarah" userId="S::sarah.schechter@uconn.edu::e0875a2b-078b-4cd1-8fda-a2159a4c4b26" providerId="AD" clId="Web-{0C97F8AD-8561-6170-D808-BA91C07656B4}"/>
    <pc:docChg chg="addSld delSld modSld sldOrd">
      <pc:chgData name="Schechter, Sarah" userId="S::sarah.schechter@uconn.edu::e0875a2b-078b-4cd1-8fda-a2159a4c4b26" providerId="AD" clId="Web-{0C97F8AD-8561-6170-D808-BA91C07656B4}" dt="2026-04-14T16:09:51.218" v="42"/>
      <pc:docMkLst>
        <pc:docMk/>
      </pc:docMkLst>
      <pc:sldChg chg="modSp new mod modClrScheme chgLayout">
        <pc:chgData name="Schechter, Sarah" userId="S::sarah.schechter@uconn.edu::e0875a2b-078b-4cd1-8fda-a2159a4c4b26" providerId="AD" clId="Web-{0C97F8AD-8561-6170-D808-BA91C07656B4}" dt="2026-04-14T16:09:50.249" v="41" actId="20577"/>
        <pc:sldMkLst>
          <pc:docMk/>
          <pc:sldMk cId="392427398" sldId="775"/>
        </pc:sldMkLst>
        <pc:spChg chg="mod ord">
          <ac:chgData name="Schechter, Sarah" userId="S::sarah.schechter@uconn.edu::e0875a2b-078b-4cd1-8fda-a2159a4c4b26" providerId="AD" clId="Web-{0C97F8AD-8561-6170-D808-BA91C07656B4}" dt="2026-04-14T16:09:40.202" v="17" actId="20577"/>
          <ac:spMkLst>
            <pc:docMk/>
            <pc:sldMk cId="392427398" sldId="775"/>
            <ac:spMk id="2" creationId="{90EB7314-351A-DDE4-180C-4B34C78BF42E}"/>
          </ac:spMkLst>
        </pc:spChg>
        <pc:spChg chg="mod ord">
          <ac:chgData name="Schechter, Sarah" userId="S::sarah.schechter@uconn.edu::e0875a2b-078b-4cd1-8fda-a2159a4c4b26" providerId="AD" clId="Web-{0C97F8AD-8561-6170-D808-BA91C07656B4}" dt="2026-04-14T16:09:50.249" v="41" actId="20577"/>
          <ac:spMkLst>
            <pc:docMk/>
            <pc:sldMk cId="392427398" sldId="775"/>
            <ac:spMk id="3" creationId="{AE3DEB59-9168-BDAD-1032-F53ADB705199}"/>
          </ac:spMkLst>
        </pc:spChg>
      </pc:sldChg>
    </pc:docChg>
  </pc:docChgLst>
  <pc:docChgLst>
    <pc:chgData name="Onat, Yaprak" userId="f1f8af43-a979-4ff1-8b64-dff2b0ead528" providerId="ADAL" clId="{8FCCB560-5148-47E5-8522-8311DB3A5A70}"/>
    <pc:docChg chg="undo custSel addSld delSld modSld">
      <pc:chgData name="Onat, Yaprak" userId="f1f8af43-a979-4ff1-8b64-dff2b0ead528" providerId="ADAL" clId="{8FCCB560-5148-47E5-8522-8311DB3A5A70}" dt="2026-04-20T17:03:42.169" v="13" actId="6549"/>
      <pc:docMkLst>
        <pc:docMk/>
      </pc:docMkLst>
      <pc:sldChg chg="add setBg modNotesTx">
        <pc:chgData name="Onat, Yaprak" userId="f1f8af43-a979-4ff1-8b64-dff2b0ead528" providerId="ADAL" clId="{8FCCB560-5148-47E5-8522-8311DB3A5A70}" dt="2026-04-20T17:03:12.970" v="8" actId="6549"/>
        <pc:sldMkLst>
          <pc:docMk/>
          <pc:sldMk cId="0" sldId="265"/>
        </pc:sldMkLst>
      </pc:sldChg>
      <pc:sldChg chg="addSp modSp add setBg">
        <pc:chgData name="Onat, Yaprak" userId="f1f8af43-a979-4ff1-8b64-dff2b0ead528" providerId="ADAL" clId="{8FCCB560-5148-47E5-8522-8311DB3A5A70}" dt="2026-04-20T17:01:07.894" v="4"/>
        <pc:sldMkLst>
          <pc:docMk/>
          <pc:sldMk cId="89356079" sldId="268"/>
        </pc:sldMkLst>
        <pc:picChg chg="add mod">
          <ac:chgData name="Onat, Yaprak" userId="f1f8af43-a979-4ff1-8b64-dff2b0ead528" providerId="ADAL" clId="{8FCCB560-5148-47E5-8522-8311DB3A5A70}" dt="2026-04-20T17:01:07.894" v="4"/>
          <ac:picMkLst>
            <pc:docMk/>
            <pc:sldMk cId="89356079" sldId="268"/>
            <ac:picMk id="2" creationId="{31FC37B1-CDED-F02C-5776-266791C63857}"/>
          </ac:picMkLst>
        </pc:picChg>
      </pc:sldChg>
      <pc:sldChg chg="delSp modSp add mod setBg modNotesTx">
        <pc:chgData name="Onat, Yaprak" userId="f1f8af43-a979-4ff1-8b64-dff2b0ead528" providerId="ADAL" clId="{8FCCB560-5148-47E5-8522-8311DB3A5A70}" dt="2026-04-20T17:03:42.169" v="13" actId="6549"/>
        <pc:sldMkLst>
          <pc:docMk/>
          <pc:sldMk cId="0" sldId="799"/>
        </pc:sldMkLst>
        <pc:picChg chg="mod">
          <ac:chgData name="Onat, Yaprak" userId="f1f8af43-a979-4ff1-8b64-dff2b0ead528" providerId="ADAL" clId="{8FCCB560-5148-47E5-8522-8311DB3A5A70}" dt="2026-04-20T17:02:06.662" v="6" actId="1076"/>
          <ac:picMkLst>
            <pc:docMk/>
            <pc:sldMk cId="0" sldId="799"/>
            <ac:picMk id="6" creationId="{00000000-0000-0000-0000-000000000000}"/>
          </ac:picMkLst>
        </pc:picChg>
      </pc:sldChg>
      <pc:sldChg chg="add setBg modNotesTx">
        <pc:chgData name="Onat, Yaprak" userId="f1f8af43-a979-4ff1-8b64-dff2b0ead528" providerId="ADAL" clId="{8FCCB560-5148-47E5-8522-8311DB3A5A70}" dt="2026-04-20T17:03:37.847" v="12" actId="6549"/>
        <pc:sldMkLst>
          <pc:docMk/>
          <pc:sldMk cId="0" sldId="800"/>
        </pc:sldMkLst>
      </pc:sldChg>
      <pc:sldChg chg="add setBg modNotesTx">
        <pc:chgData name="Onat, Yaprak" userId="f1f8af43-a979-4ff1-8b64-dff2b0ead528" providerId="ADAL" clId="{8FCCB560-5148-47E5-8522-8311DB3A5A70}" dt="2026-04-20T17:03:32.598" v="11" actId="6549"/>
        <pc:sldMkLst>
          <pc:docMk/>
          <pc:sldMk cId="0" sldId="801"/>
        </pc:sldMkLst>
      </pc:sldChg>
      <pc:sldChg chg="add setBg modNotesTx">
        <pc:chgData name="Onat, Yaprak" userId="f1f8af43-a979-4ff1-8b64-dff2b0ead528" providerId="ADAL" clId="{8FCCB560-5148-47E5-8522-8311DB3A5A70}" dt="2026-04-20T17:03:28.674" v="10" actId="6549"/>
        <pc:sldMkLst>
          <pc:docMk/>
          <pc:sldMk cId="0" sldId="802"/>
        </pc:sldMkLst>
      </pc:sldChg>
      <pc:sldChg chg="add setBg modNotesTx">
        <pc:chgData name="Onat, Yaprak" userId="f1f8af43-a979-4ff1-8b64-dff2b0ead528" providerId="ADAL" clId="{8FCCB560-5148-47E5-8522-8311DB3A5A70}" dt="2026-04-20T17:03:23.253" v="9" actId="6549"/>
        <pc:sldMkLst>
          <pc:docMk/>
          <pc:sldMk cId="0" sldId="803"/>
        </pc:sldMkLst>
      </pc:sldChg>
      <pc:sldChg chg="add setBg">
        <pc:chgData name="Onat, Yaprak" userId="f1f8af43-a979-4ff1-8b64-dff2b0ead528" providerId="ADAL" clId="{8FCCB560-5148-47E5-8522-8311DB3A5A70}" dt="2026-04-20T17:00:49.158" v="0"/>
        <pc:sldMkLst>
          <pc:docMk/>
          <pc:sldMk cId="0" sldId="805"/>
        </pc:sldMkLst>
      </pc:sldChg>
    </pc:docChg>
  </pc:docChgLst>
  <pc:docChgLst>
    <pc:chgData name="Onat, Yaprak" userId="S::yaprak.onat@uconn.edu::f1f8af43-a979-4ff1-8b64-dff2b0ead528" providerId="AD" clId="Web-{608A8B4D-6F9A-9CD7-FE60-A1611E570741}"/>
    <pc:docChg chg="delSld modSld">
      <pc:chgData name="Onat, Yaprak" userId="S::yaprak.onat@uconn.edu::f1f8af43-a979-4ff1-8b64-dff2b0ead528" providerId="AD" clId="Web-{608A8B4D-6F9A-9CD7-FE60-A1611E570741}" dt="2026-04-21T19:46:40.458" v="117"/>
      <pc:docMkLst>
        <pc:docMk/>
      </pc:docMkLst>
      <pc:sldChg chg="addSp delSp modSp">
        <pc:chgData name="Onat, Yaprak" userId="S::yaprak.onat@uconn.edu::f1f8af43-a979-4ff1-8b64-dff2b0ead528" providerId="AD" clId="Web-{608A8B4D-6F9A-9CD7-FE60-A1611E570741}" dt="2026-04-20T17:11:54.084" v="116" actId="1076"/>
        <pc:sldMkLst>
          <pc:docMk/>
          <pc:sldMk cId="2194726515" sldId="260"/>
        </pc:sldMkLst>
        <pc:spChg chg="mod">
          <ac:chgData name="Onat, Yaprak" userId="S::yaprak.onat@uconn.edu::f1f8af43-a979-4ff1-8b64-dff2b0ead528" providerId="AD" clId="Web-{608A8B4D-6F9A-9CD7-FE60-A1611E570741}" dt="2026-04-20T17:07:19.974" v="17" actId="1076"/>
          <ac:spMkLst>
            <pc:docMk/>
            <pc:sldMk cId="2194726515" sldId="260"/>
            <ac:spMk id="9" creationId="{0EE4C8FF-A716-0782-8B44-18087F5062D9}"/>
          </ac:spMkLst>
        </pc:spChg>
        <pc:spChg chg="mod">
          <ac:chgData name="Onat, Yaprak" userId="S::yaprak.onat@uconn.edu::f1f8af43-a979-4ff1-8b64-dff2b0ead528" providerId="AD" clId="Web-{608A8B4D-6F9A-9CD7-FE60-A1611E570741}" dt="2026-04-20T17:07:10.052" v="2" actId="1076"/>
          <ac:spMkLst>
            <pc:docMk/>
            <pc:sldMk cId="2194726515" sldId="260"/>
            <ac:spMk id="11" creationId="{BBCD0B99-7B4F-DF37-8B49-C9D20C21782A}"/>
          </ac:spMkLst>
        </pc:spChg>
        <pc:spChg chg="mod">
          <ac:chgData name="Onat, Yaprak" userId="S::yaprak.onat@uconn.edu::f1f8af43-a979-4ff1-8b64-dff2b0ead528" providerId="AD" clId="Web-{608A8B4D-6F9A-9CD7-FE60-A1611E570741}" dt="2026-04-20T17:07:19.958" v="15" actId="1076"/>
          <ac:spMkLst>
            <pc:docMk/>
            <pc:sldMk cId="2194726515" sldId="260"/>
            <ac:spMk id="16" creationId="{5A23BD1E-CAA6-D139-DB7E-462C118B716B}"/>
          </ac:spMkLst>
        </pc:spChg>
        <pc:spChg chg="mod">
          <ac:chgData name="Onat, Yaprak" userId="S::yaprak.onat@uconn.edu::f1f8af43-a979-4ff1-8b64-dff2b0ead528" providerId="AD" clId="Web-{608A8B4D-6F9A-9CD7-FE60-A1611E570741}" dt="2026-04-20T17:07:10.068" v="5" actId="1076"/>
          <ac:spMkLst>
            <pc:docMk/>
            <pc:sldMk cId="2194726515" sldId="260"/>
            <ac:spMk id="18" creationId="{3D79AA12-5367-58B4-4705-2A59731E20F6}"/>
          </ac:spMkLst>
        </pc:spChg>
        <pc:spChg chg="add mod">
          <ac:chgData name="Onat, Yaprak" userId="S::yaprak.onat@uconn.edu::f1f8af43-a979-4ff1-8b64-dff2b0ead528" providerId="AD" clId="Web-{608A8B4D-6F9A-9CD7-FE60-A1611E570741}" dt="2026-04-20T17:11:54.053" v="114" actId="1076"/>
          <ac:spMkLst>
            <pc:docMk/>
            <pc:sldMk cId="2194726515" sldId="260"/>
            <ac:spMk id="20" creationId="{28357C82-612A-F9FA-9CA3-997B56411ACB}"/>
          </ac:spMkLst>
        </pc:spChg>
        <pc:picChg chg="mod">
          <ac:chgData name="Onat, Yaprak" userId="S::yaprak.onat@uconn.edu::f1f8af43-a979-4ff1-8b64-dff2b0ead528" providerId="AD" clId="Web-{608A8B4D-6F9A-9CD7-FE60-A1611E570741}" dt="2026-04-20T17:07:19.927" v="12" actId="1076"/>
          <ac:picMkLst>
            <pc:docMk/>
            <pc:sldMk cId="2194726515" sldId="260"/>
            <ac:picMk id="4" creationId="{A5F1360E-22D8-27AF-F039-86D04EC4F815}"/>
          </ac:picMkLst>
        </pc:picChg>
        <pc:picChg chg="mod">
          <ac:chgData name="Onat, Yaprak" userId="S::yaprak.onat@uconn.edu::f1f8af43-a979-4ff1-8b64-dff2b0ead528" providerId="AD" clId="Web-{608A8B4D-6F9A-9CD7-FE60-A1611E570741}" dt="2026-04-20T17:07:19.958" v="13" actId="1076"/>
          <ac:picMkLst>
            <pc:docMk/>
            <pc:sldMk cId="2194726515" sldId="260"/>
            <ac:picMk id="7" creationId="{1C984F97-2F3E-3CA4-D0F1-E8DD78FAEF05}"/>
          </ac:picMkLst>
        </pc:picChg>
        <pc:picChg chg="mod">
          <ac:chgData name="Onat, Yaprak" userId="S::yaprak.onat@uconn.edu::f1f8af43-a979-4ff1-8b64-dff2b0ead528" providerId="AD" clId="Web-{608A8B4D-6F9A-9CD7-FE60-A1611E570741}" dt="2026-04-20T17:07:10.021" v="0" actId="1076"/>
          <ac:picMkLst>
            <pc:docMk/>
            <pc:sldMk cId="2194726515" sldId="260"/>
            <ac:picMk id="8" creationId="{1B89767E-CC98-8DC3-87C4-69F6ECFD7EAC}"/>
          </ac:picMkLst>
        </pc:picChg>
        <pc:picChg chg="mod">
          <ac:chgData name="Onat, Yaprak" userId="S::yaprak.onat@uconn.edu::f1f8af43-a979-4ff1-8b64-dff2b0ead528" providerId="AD" clId="Web-{608A8B4D-6F9A-9CD7-FE60-A1611E570741}" dt="2026-04-20T17:07:10.036" v="1" actId="1076"/>
          <ac:picMkLst>
            <pc:docMk/>
            <pc:sldMk cId="2194726515" sldId="260"/>
            <ac:picMk id="10" creationId="{2C2D3FFB-7A24-8BCC-F02D-57721177555E}"/>
          </ac:picMkLst>
        </pc:picChg>
        <pc:picChg chg="mod">
          <ac:chgData name="Onat, Yaprak" userId="S::yaprak.onat@uconn.edu::f1f8af43-a979-4ff1-8b64-dff2b0ead528" providerId="AD" clId="Web-{608A8B4D-6F9A-9CD7-FE60-A1611E570741}" dt="2026-04-20T17:07:10.052" v="3" actId="1076"/>
          <ac:picMkLst>
            <pc:docMk/>
            <pc:sldMk cId="2194726515" sldId="260"/>
            <ac:picMk id="12" creationId="{9A50A4CD-467C-41D1-DE79-17D1972604A6}"/>
          </ac:picMkLst>
        </pc:picChg>
        <pc:picChg chg="mod">
          <ac:chgData name="Onat, Yaprak" userId="S::yaprak.onat@uconn.edu::f1f8af43-a979-4ff1-8b64-dff2b0ead528" providerId="AD" clId="Web-{608A8B4D-6F9A-9CD7-FE60-A1611E570741}" dt="2026-04-20T17:07:10.068" v="4" actId="1076"/>
          <ac:picMkLst>
            <pc:docMk/>
            <pc:sldMk cId="2194726515" sldId="260"/>
            <ac:picMk id="15" creationId="{4DAC324A-3D93-8DE8-6B6F-DCAA2C7E01FE}"/>
          </ac:picMkLst>
        </pc:picChg>
        <pc:picChg chg="add mod ord">
          <ac:chgData name="Onat, Yaprak" userId="S::yaprak.onat@uconn.edu::f1f8af43-a979-4ff1-8b64-dff2b0ead528" providerId="AD" clId="Web-{608A8B4D-6F9A-9CD7-FE60-A1611E570741}" dt="2026-04-20T17:11:54.068" v="115" actId="1076"/>
          <ac:picMkLst>
            <pc:docMk/>
            <pc:sldMk cId="2194726515" sldId="260"/>
            <ac:picMk id="22" creationId="{74816C65-CCF6-7C18-B505-FBAAA0AA56C7}"/>
          </ac:picMkLst>
        </pc:picChg>
      </pc:sldChg>
      <pc:sldChg chg="del">
        <pc:chgData name="Onat, Yaprak" userId="S::yaprak.onat@uconn.edu::f1f8af43-a979-4ff1-8b64-dff2b0ead528" providerId="AD" clId="Web-{608A8B4D-6F9A-9CD7-FE60-A1611E570741}" dt="2026-04-21T19:46:40.458" v="117"/>
        <pc:sldMkLst>
          <pc:docMk/>
          <pc:sldMk cId="0" sldId="804"/>
        </pc:sldMkLst>
      </pc:sldChg>
    </pc:docChg>
  </pc:docChgLst>
  <pc:docChgLst>
    <pc:chgData name="Schechter, Sarah" userId="e0875a2b-078b-4cd1-8fda-a2159a4c4b26" providerId="ADAL" clId="{C30C8F03-7C5E-5095-BE8A-2CAB02C6A132}"/>
    <pc:docChg chg="undo custSel addSld delSld modSld sldOrd">
      <pc:chgData name="Schechter, Sarah" userId="e0875a2b-078b-4cd1-8fda-a2159a4c4b26" providerId="ADAL" clId="{C30C8F03-7C5E-5095-BE8A-2CAB02C6A132}" dt="2026-04-22T18:35:49.291" v="2819" actId="20577"/>
      <pc:docMkLst>
        <pc:docMk/>
      </pc:docMkLst>
      <pc:sldChg chg="del">
        <pc:chgData name="Schechter, Sarah" userId="e0875a2b-078b-4cd1-8fda-a2159a4c4b26" providerId="ADAL" clId="{C30C8F03-7C5E-5095-BE8A-2CAB02C6A132}" dt="2026-04-22T15:24:02.742" v="2569" actId="2696"/>
        <pc:sldMkLst>
          <pc:docMk/>
          <pc:sldMk cId="608610337" sldId="264"/>
        </pc:sldMkLst>
      </pc:sldChg>
      <pc:sldChg chg="del">
        <pc:chgData name="Schechter, Sarah" userId="e0875a2b-078b-4cd1-8fda-a2159a4c4b26" providerId="ADAL" clId="{C30C8F03-7C5E-5095-BE8A-2CAB02C6A132}" dt="2026-04-21T20:38:08.897" v="2562" actId="2696"/>
        <pc:sldMkLst>
          <pc:docMk/>
          <pc:sldMk cId="981126035" sldId="774"/>
        </pc:sldMkLst>
      </pc:sldChg>
      <pc:sldChg chg="addSp delSp modSp mod setBg">
        <pc:chgData name="Schechter, Sarah" userId="e0875a2b-078b-4cd1-8fda-a2159a4c4b26" providerId="ADAL" clId="{C30C8F03-7C5E-5095-BE8A-2CAB02C6A132}" dt="2026-04-15T17:59:17.491" v="66" actId="26606"/>
        <pc:sldMkLst>
          <pc:docMk/>
          <pc:sldMk cId="392427398" sldId="775"/>
        </pc:sldMkLst>
        <pc:spChg chg="mod">
          <ac:chgData name="Schechter, Sarah" userId="e0875a2b-078b-4cd1-8fda-a2159a4c4b26" providerId="ADAL" clId="{C30C8F03-7C5E-5095-BE8A-2CAB02C6A132}" dt="2026-04-15T17:59:17.491" v="66" actId="26606"/>
          <ac:spMkLst>
            <pc:docMk/>
            <pc:sldMk cId="392427398" sldId="775"/>
            <ac:spMk id="2" creationId="{90EB7314-351A-DDE4-180C-4B34C78BF42E}"/>
          </ac:spMkLst>
        </pc:spChg>
        <pc:spChg chg="mod">
          <ac:chgData name="Schechter, Sarah" userId="e0875a2b-078b-4cd1-8fda-a2159a4c4b26" providerId="ADAL" clId="{C30C8F03-7C5E-5095-BE8A-2CAB02C6A132}" dt="2026-04-15T17:59:17.491" v="66" actId="26606"/>
          <ac:spMkLst>
            <pc:docMk/>
            <pc:sldMk cId="392427398" sldId="775"/>
            <ac:spMk id="3" creationId="{AE3DEB59-9168-BDAD-1032-F53ADB705199}"/>
          </ac:spMkLst>
        </pc:spChg>
        <pc:spChg chg="add">
          <ac:chgData name="Schechter, Sarah" userId="e0875a2b-078b-4cd1-8fda-a2159a4c4b26" providerId="ADAL" clId="{C30C8F03-7C5E-5095-BE8A-2CAB02C6A132}" dt="2026-04-15T17:59:17.491" v="66" actId="26606"/>
          <ac:spMkLst>
            <pc:docMk/>
            <pc:sldMk cId="392427398" sldId="775"/>
            <ac:spMk id="58" creationId="{9C7E0A2C-7C0A-4AAC-B3B0-6C12B2EBAE05}"/>
          </ac:spMkLst>
        </pc:spChg>
        <pc:spChg chg="add">
          <ac:chgData name="Schechter, Sarah" userId="e0875a2b-078b-4cd1-8fda-a2159a4c4b26" providerId="ADAL" clId="{C30C8F03-7C5E-5095-BE8A-2CAB02C6A132}" dt="2026-04-15T17:59:17.491" v="66" actId="26606"/>
          <ac:spMkLst>
            <pc:docMk/>
            <pc:sldMk cId="392427398" sldId="775"/>
            <ac:spMk id="59" creationId="{5EB7D2A2-F448-44D4-938C-DC84CBCB3B1E}"/>
          </ac:spMkLst>
        </pc:spChg>
        <pc:spChg chg="add">
          <ac:chgData name="Schechter, Sarah" userId="e0875a2b-078b-4cd1-8fda-a2159a4c4b26" providerId="ADAL" clId="{C30C8F03-7C5E-5095-BE8A-2CAB02C6A132}" dt="2026-04-15T17:59:17.491" v="66" actId="26606"/>
          <ac:spMkLst>
            <pc:docMk/>
            <pc:sldMk cId="392427398" sldId="775"/>
            <ac:spMk id="60" creationId="{871AEA07-1E14-44B4-8E55-64EF049CD66F}"/>
          </ac:spMkLst>
        </pc:spChg>
        <pc:cxnChg chg="add">
          <ac:chgData name="Schechter, Sarah" userId="e0875a2b-078b-4cd1-8fda-a2159a4c4b26" providerId="ADAL" clId="{C30C8F03-7C5E-5095-BE8A-2CAB02C6A132}" dt="2026-04-15T17:59:17.491" v="66" actId="26606"/>
          <ac:cxnSpMkLst>
            <pc:docMk/>
            <pc:sldMk cId="392427398" sldId="775"/>
            <ac:cxnSpMk id="61" creationId="{F7C8EA93-3210-4C62-99E9-153C275E3A87}"/>
          </ac:cxnSpMkLst>
        </pc:cxnChg>
      </pc:sldChg>
      <pc:sldChg chg="addSp delSp modSp new mod setBg modClrScheme delDesignElem chgLayout modNotesTx">
        <pc:chgData name="Schechter, Sarah" userId="e0875a2b-078b-4cd1-8fda-a2159a4c4b26" providerId="ADAL" clId="{C30C8F03-7C5E-5095-BE8A-2CAB02C6A132}" dt="2026-04-16T20:37:46.236" v="645" actId="20577"/>
        <pc:sldMkLst>
          <pc:docMk/>
          <pc:sldMk cId="1266064662" sldId="776"/>
        </pc:sldMkLst>
        <pc:spChg chg="add del mod">
          <ac:chgData name="Schechter, Sarah" userId="e0875a2b-078b-4cd1-8fda-a2159a4c4b26" providerId="ADAL" clId="{C30C8F03-7C5E-5095-BE8A-2CAB02C6A132}" dt="2026-04-16T20:30:04.605" v="144" actId="47"/>
          <ac:spMkLst>
            <pc:docMk/>
            <pc:sldMk cId="1266064662" sldId="776"/>
            <ac:spMk id="8" creationId="{010EB89C-E634-CEF8-83A8-3AA3C37A92A7}"/>
          </ac:spMkLst>
        </pc:spChg>
        <pc:spChg chg="add mod">
          <ac:chgData name="Schechter, Sarah" userId="e0875a2b-078b-4cd1-8fda-a2159a4c4b26" providerId="ADAL" clId="{C30C8F03-7C5E-5095-BE8A-2CAB02C6A132}" dt="2026-04-16T20:35:21.635" v="368" actId="20577"/>
          <ac:spMkLst>
            <pc:docMk/>
            <pc:sldMk cId="1266064662" sldId="776"/>
            <ac:spMk id="18" creationId="{556C2512-F22F-6CD2-E462-5894A308B619}"/>
          </ac:spMkLst>
        </pc:spChg>
        <pc:picChg chg="add mod ord modCrop">
          <ac:chgData name="Schechter, Sarah" userId="e0875a2b-078b-4cd1-8fda-a2159a4c4b26" providerId="ADAL" clId="{C30C8F03-7C5E-5095-BE8A-2CAB02C6A132}" dt="2026-04-16T20:30:44.412" v="161" actId="1076"/>
          <ac:picMkLst>
            <pc:docMk/>
            <pc:sldMk cId="1266064662" sldId="776"/>
            <ac:picMk id="7" creationId="{9DAC37BD-35F7-6E54-3A51-92E9701120EF}"/>
          </ac:picMkLst>
        </pc:picChg>
      </pc:sldChg>
      <pc:sldChg chg="addSp delSp modSp new mod setBg modClrScheme chgLayout modNotesTx">
        <pc:chgData name="Schechter, Sarah" userId="e0875a2b-078b-4cd1-8fda-a2159a4c4b26" providerId="ADAL" clId="{C30C8F03-7C5E-5095-BE8A-2CAB02C6A132}" dt="2026-04-22T18:35:49.291" v="2819" actId="20577"/>
        <pc:sldMkLst>
          <pc:docMk/>
          <pc:sldMk cId="2381550825" sldId="793"/>
        </pc:sldMkLst>
        <pc:spChg chg="add mod">
          <ac:chgData name="Schechter, Sarah" userId="e0875a2b-078b-4cd1-8fda-a2159a4c4b26" providerId="ADAL" clId="{C30C8F03-7C5E-5095-BE8A-2CAB02C6A132}" dt="2026-04-20T00:02:29.572" v="1482" actId="20577"/>
          <ac:spMkLst>
            <pc:docMk/>
            <pc:sldMk cId="2381550825" sldId="793"/>
            <ac:spMk id="2" creationId="{CD9D2818-074E-6650-D078-9AD38EA625E6}"/>
          </ac:spMkLst>
        </pc:spChg>
        <pc:spChg chg="add del mod">
          <ac:chgData name="Schechter, Sarah" userId="e0875a2b-078b-4cd1-8fda-a2159a4c4b26" providerId="ADAL" clId="{C30C8F03-7C5E-5095-BE8A-2CAB02C6A132}" dt="2026-04-22T18:35:49.291" v="2819" actId="20577"/>
          <ac:spMkLst>
            <pc:docMk/>
            <pc:sldMk cId="2381550825" sldId="793"/>
            <ac:spMk id="3" creationId="{22DCAF0F-B081-5445-8D29-0A9BF1E11D96}"/>
          </ac:spMkLst>
        </pc:spChg>
        <pc:spChg chg="add mod">
          <ac:chgData name="Schechter, Sarah" userId="e0875a2b-078b-4cd1-8fda-a2159a4c4b26" providerId="ADAL" clId="{C30C8F03-7C5E-5095-BE8A-2CAB02C6A132}" dt="2026-04-21T20:31:49.346" v="2436" actId="1076"/>
          <ac:spMkLst>
            <pc:docMk/>
            <pc:sldMk cId="2381550825" sldId="793"/>
            <ac:spMk id="12" creationId="{C266F5F3-4862-040A-9D0F-EAF69AE762B3}"/>
          </ac:spMkLst>
        </pc:spChg>
        <pc:picChg chg="add mod modCrop">
          <ac:chgData name="Schechter, Sarah" userId="e0875a2b-078b-4cd1-8fda-a2159a4c4b26" providerId="ADAL" clId="{C30C8F03-7C5E-5095-BE8A-2CAB02C6A132}" dt="2026-04-21T20:31:46.369" v="2435" actId="1037"/>
          <ac:picMkLst>
            <pc:docMk/>
            <pc:sldMk cId="2381550825" sldId="793"/>
            <ac:picMk id="7" creationId="{E03E3511-E7FB-4D58-0117-3FB0FED3525F}"/>
          </ac:picMkLst>
        </pc:picChg>
        <pc:picChg chg="add mod modCrop">
          <ac:chgData name="Schechter, Sarah" userId="e0875a2b-078b-4cd1-8fda-a2159a4c4b26" providerId="ADAL" clId="{C30C8F03-7C5E-5095-BE8A-2CAB02C6A132}" dt="2026-04-21T20:31:46.369" v="2435" actId="1037"/>
          <ac:picMkLst>
            <pc:docMk/>
            <pc:sldMk cId="2381550825" sldId="793"/>
            <ac:picMk id="10" creationId="{0EFC493F-3FB0-3ED0-F661-8AD9E78C9E1C}"/>
          </ac:picMkLst>
        </pc:picChg>
      </pc:sldChg>
      <pc:sldChg chg="addSp modSp new add del mod ord modNotesTx">
        <pc:chgData name="Schechter, Sarah" userId="e0875a2b-078b-4cd1-8fda-a2159a4c4b26" providerId="ADAL" clId="{C30C8F03-7C5E-5095-BE8A-2CAB02C6A132}" dt="2026-04-21T20:38:44.216" v="2567" actId="2696"/>
        <pc:sldMkLst>
          <pc:docMk/>
          <pc:sldMk cId="505343361" sldId="794"/>
        </pc:sldMkLst>
        <pc:spChg chg="mod">
          <ac:chgData name="Schechter, Sarah" userId="e0875a2b-078b-4cd1-8fda-a2159a4c4b26" providerId="ADAL" clId="{C30C8F03-7C5E-5095-BE8A-2CAB02C6A132}" dt="2026-04-20T00:02:35.439" v="1499" actId="20577"/>
          <ac:spMkLst>
            <pc:docMk/>
            <pc:sldMk cId="505343361" sldId="794"/>
            <ac:spMk id="2" creationId="{6EE829D1-E627-02B5-C6D8-41BD1FB26B72}"/>
          </ac:spMkLst>
        </pc:spChg>
        <pc:spChg chg="mod">
          <ac:chgData name="Schechter, Sarah" userId="e0875a2b-078b-4cd1-8fda-a2159a4c4b26" providerId="ADAL" clId="{C30C8F03-7C5E-5095-BE8A-2CAB02C6A132}" dt="2026-04-21T20:37:01.181" v="2561" actId="20577"/>
          <ac:spMkLst>
            <pc:docMk/>
            <pc:sldMk cId="505343361" sldId="794"/>
            <ac:spMk id="3" creationId="{66EC441A-4FF0-DED2-B1AB-66F7B5C4B55E}"/>
          </ac:spMkLst>
        </pc:spChg>
        <pc:picChg chg="add mod">
          <ac:chgData name="Schechter, Sarah" userId="e0875a2b-078b-4cd1-8fda-a2159a4c4b26" providerId="ADAL" clId="{C30C8F03-7C5E-5095-BE8A-2CAB02C6A132}" dt="2026-04-21T20:36:47.268" v="2556"/>
          <ac:picMkLst>
            <pc:docMk/>
            <pc:sldMk cId="505343361" sldId="794"/>
            <ac:picMk id="4" creationId="{65616AE6-CE53-A01C-25A2-ED9A61848510}"/>
          </ac:picMkLst>
        </pc:picChg>
      </pc:sldChg>
      <pc:sldChg chg="add del">
        <pc:chgData name="Schechter, Sarah" userId="e0875a2b-078b-4cd1-8fda-a2159a4c4b26" providerId="ADAL" clId="{C30C8F03-7C5E-5095-BE8A-2CAB02C6A132}" dt="2026-04-21T20:38:10.052" v="2564" actId="2696"/>
        <pc:sldMkLst>
          <pc:docMk/>
          <pc:sldMk cId="3800354089" sldId="798"/>
        </pc:sldMkLst>
      </pc:sldChg>
      <pc:sldChg chg="addSp delSp modSp mod modNotesTx">
        <pc:chgData name="Schechter, Sarah" userId="e0875a2b-078b-4cd1-8fda-a2159a4c4b26" providerId="ADAL" clId="{C30C8F03-7C5E-5095-BE8A-2CAB02C6A132}" dt="2026-04-21T20:34:28.057" v="2471" actId="20577"/>
        <pc:sldMkLst>
          <pc:docMk/>
          <pc:sldMk cId="3077509868" sldId="806"/>
        </pc:sldMkLst>
        <pc:spChg chg="mod">
          <ac:chgData name="Schechter, Sarah" userId="e0875a2b-078b-4cd1-8fda-a2159a4c4b26" providerId="ADAL" clId="{C30C8F03-7C5E-5095-BE8A-2CAB02C6A132}" dt="2026-04-21T20:30:28.324" v="2336" actId="20577"/>
          <ac:spMkLst>
            <pc:docMk/>
            <pc:sldMk cId="3077509868" sldId="806"/>
            <ac:spMk id="3" creationId="{3BE8F028-5057-C298-4C81-D2F33B37368A}"/>
          </ac:spMkLst>
        </pc:spChg>
        <pc:spChg chg="mod">
          <ac:chgData name="Schechter, Sarah" userId="e0875a2b-078b-4cd1-8fda-a2159a4c4b26" providerId="ADAL" clId="{C30C8F03-7C5E-5095-BE8A-2CAB02C6A132}" dt="2026-04-20T20:05:50.001" v="2053" actId="1076"/>
          <ac:spMkLst>
            <pc:docMk/>
            <pc:sldMk cId="3077509868" sldId="806"/>
            <ac:spMk id="14" creationId="{4251E685-AB88-0F17-A572-3574CEE7F83C}"/>
          </ac:spMkLst>
        </pc:spChg>
        <pc:picChg chg="add mod">
          <ac:chgData name="Schechter, Sarah" userId="e0875a2b-078b-4cd1-8fda-a2159a4c4b26" providerId="ADAL" clId="{C30C8F03-7C5E-5095-BE8A-2CAB02C6A132}" dt="2026-04-20T20:05:48.408" v="2052" actId="1076"/>
          <ac:picMkLst>
            <pc:docMk/>
            <pc:sldMk cId="3077509868" sldId="806"/>
            <ac:picMk id="5" creationId="{92703D49-334F-0801-DA79-AC18B3FF6F91}"/>
          </ac:picMkLst>
        </pc:picChg>
      </pc:sldChg>
      <pc:sldChg chg="add del">
        <pc:chgData name="Schechter, Sarah" userId="e0875a2b-078b-4cd1-8fda-a2159a4c4b26" providerId="ADAL" clId="{C30C8F03-7C5E-5095-BE8A-2CAB02C6A132}" dt="2026-04-21T20:38:48.035" v="2568" actId="2696"/>
        <pc:sldMkLst>
          <pc:docMk/>
          <pc:sldMk cId="3912648699" sldId="811"/>
        </pc:sldMkLst>
      </pc:sldChg>
    </pc:docChg>
  </pc:docChgLst>
  <pc:docChgLst>
    <pc:chgData name="Graham, Larissa" userId="c7bf37b2-ce0b-4240-bc1f-815e73313547" providerId="ADAL" clId="{DAA5FBEC-AB34-40EC-8193-90CA938B1609}"/>
    <pc:docChg chg="undo custSel addSld delSld modSld sldOrd modNotesMaster">
      <pc:chgData name="Graham, Larissa" userId="c7bf37b2-ce0b-4240-bc1f-815e73313547" providerId="ADAL" clId="{DAA5FBEC-AB34-40EC-8193-90CA938B1609}" dt="2026-04-21T17:57:08.146" v="1208" actId="680"/>
      <pc:docMkLst>
        <pc:docMk/>
      </pc:docMkLst>
      <pc:sldChg chg="modSp mod">
        <pc:chgData name="Graham, Larissa" userId="c7bf37b2-ce0b-4240-bc1f-815e73313547" providerId="ADAL" clId="{DAA5FBEC-AB34-40EC-8193-90CA938B1609}" dt="2026-04-20T18:05:51.559" v="1158" actId="1076"/>
        <pc:sldMkLst>
          <pc:docMk/>
          <pc:sldMk cId="2624848412" sldId="257"/>
        </pc:sldMkLst>
        <pc:picChg chg="mod">
          <ac:chgData name="Graham, Larissa" userId="c7bf37b2-ce0b-4240-bc1f-815e73313547" providerId="ADAL" clId="{DAA5FBEC-AB34-40EC-8193-90CA938B1609}" dt="2026-04-20T18:05:51.559" v="1158" actId="1076"/>
          <ac:picMkLst>
            <pc:docMk/>
            <pc:sldMk cId="2624848412" sldId="257"/>
            <ac:picMk id="5" creationId="{DA563707-F81B-0A37-277A-96D41DE0DA66}"/>
          </ac:picMkLst>
        </pc:picChg>
      </pc:sldChg>
      <pc:sldChg chg="addSp delSp modSp mod">
        <pc:chgData name="Graham, Larissa" userId="c7bf37b2-ce0b-4240-bc1f-815e73313547" providerId="ADAL" clId="{DAA5FBEC-AB34-40EC-8193-90CA938B1609}" dt="2026-04-20T18:00:40.935" v="1150" actId="14100"/>
        <pc:sldMkLst>
          <pc:docMk/>
          <pc:sldMk cId="2194726515" sldId="260"/>
        </pc:sldMkLst>
        <pc:spChg chg="mod">
          <ac:chgData name="Graham, Larissa" userId="c7bf37b2-ce0b-4240-bc1f-815e73313547" providerId="ADAL" clId="{DAA5FBEC-AB34-40EC-8193-90CA938B1609}" dt="2026-04-20T17:59:32.637" v="1103" actId="1076"/>
          <ac:spMkLst>
            <pc:docMk/>
            <pc:sldMk cId="2194726515" sldId="260"/>
            <ac:spMk id="6" creationId="{C501CEA8-4844-3D4F-5CAA-375BD2B822BB}"/>
          </ac:spMkLst>
        </pc:spChg>
        <pc:spChg chg="mod">
          <ac:chgData name="Graham, Larissa" userId="c7bf37b2-ce0b-4240-bc1f-815e73313547" providerId="ADAL" clId="{DAA5FBEC-AB34-40EC-8193-90CA938B1609}" dt="2026-04-20T17:59:46.997" v="1108" actId="1035"/>
          <ac:spMkLst>
            <pc:docMk/>
            <pc:sldMk cId="2194726515" sldId="260"/>
            <ac:spMk id="9" creationId="{0EE4C8FF-A716-0782-8B44-18087F5062D9}"/>
          </ac:spMkLst>
        </pc:spChg>
        <pc:spChg chg="mod">
          <ac:chgData name="Graham, Larissa" userId="c7bf37b2-ce0b-4240-bc1f-815e73313547" providerId="ADAL" clId="{DAA5FBEC-AB34-40EC-8193-90CA938B1609}" dt="2026-04-20T18:00:08.866" v="1128" actId="14100"/>
          <ac:spMkLst>
            <pc:docMk/>
            <pc:sldMk cId="2194726515" sldId="260"/>
            <ac:spMk id="11" creationId="{BBCD0B99-7B4F-DF37-8B49-C9D20C21782A}"/>
          </ac:spMkLst>
        </pc:spChg>
        <pc:spChg chg="mod">
          <ac:chgData name="Graham, Larissa" userId="c7bf37b2-ce0b-4240-bc1f-815e73313547" providerId="ADAL" clId="{DAA5FBEC-AB34-40EC-8193-90CA938B1609}" dt="2026-04-20T18:00:02.608" v="1126" actId="1036"/>
          <ac:spMkLst>
            <pc:docMk/>
            <pc:sldMk cId="2194726515" sldId="260"/>
            <ac:spMk id="16" creationId="{5A23BD1E-CAA6-D139-DB7E-462C118B716B}"/>
          </ac:spMkLst>
        </pc:spChg>
        <pc:spChg chg="mod">
          <ac:chgData name="Graham, Larissa" userId="c7bf37b2-ce0b-4240-bc1f-815e73313547" providerId="ADAL" clId="{DAA5FBEC-AB34-40EC-8193-90CA938B1609}" dt="2026-04-20T17:59:28.716" v="1102" actId="1076"/>
          <ac:spMkLst>
            <pc:docMk/>
            <pc:sldMk cId="2194726515" sldId="260"/>
            <ac:spMk id="17" creationId="{D33AC9AD-DA4B-0B57-A144-C3D20927B0CA}"/>
          </ac:spMkLst>
        </pc:spChg>
        <pc:spChg chg="mod">
          <ac:chgData name="Graham, Larissa" userId="c7bf37b2-ce0b-4240-bc1f-815e73313547" providerId="ADAL" clId="{DAA5FBEC-AB34-40EC-8193-90CA938B1609}" dt="2026-04-20T18:00:02.608" v="1126" actId="1036"/>
          <ac:spMkLst>
            <pc:docMk/>
            <pc:sldMk cId="2194726515" sldId="260"/>
            <ac:spMk id="18" creationId="{3D79AA12-5367-58B4-4705-2A59731E20F6}"/>
          </ac:spMkLst>
        </pc:spChg>
        <pc:spChg chg="mod">
          <ac:chgData name="Graham, Larissa" userId="c7bf37b2-ce0b-4240-bc1f-815e73313547" providerId="ADAL" clId="{DAA5FBEC-AB34-40EC-8193-90CA938B1609}" dt="2026-04-20T18:00:40.935" v="1150" actId="14100"/>
          <ac:spMkLst>
            <pc:docMk/>
            <pc:sldMk cId="2194726515" sldId="260"/>
            <ac:spMk id="20" creationId="{28357C82-612A-F9FA-9CA3-997B56411ACB}"/>
          </ac:spMkLst>
        </pc:spChg>
        <pc:picChg chg="mod">
          <ac:chgData name="Graham, Larissa" userId="c7bf37b2-ce0b-4240-bc1f-815e73313547" providerId="ADAL" clId="{DAA5FBEC-AB34-40EC-8193-90CA938B1609}" dt="2026-04-20T17:59:28.716" v="1102" actId="1076"/>
          <ac:picMkLst>
            <pc:docMk/>
            <pc:sldMk cId="2194726515" sldId="260"/>
            <ac:picMk id="2" creationId="{66E9D878-7FEF-C4A4-0E41-AD6B866A8C70}"/>
          </ac:picMkLst>
        </pc:picChg>
        <pc:picChg chg="mod ord">
          <ac:chgData name="Graham, Larissa" userId="c7bf37b2-ce0b-4240-bc1f-815e73313547" providerId="ADAL" clId="{DAA5FBEC-AB34-40EC-8193-90CA938B1609}" dt="2026-04-20T17:59:39.797" v="1105" actId="1076"/>
          <ac:picMkLst>
            <pc:docMk/>
            <pc:sldMk cId="2194726515" sldId="260"/>
            <ac:picMk id="4" creationId="{A5F1360E-22D8-27AF-F039-86D04EC4F815}"/>
          </ac:picMkLst>
        </pc:picChg>
        <pc:picChg chg="mod">
          <ac:chgData name="Graham, Larissa" userId="c7bf37b2-ce0b-4240-bc1f-815e73313547" providerId="ADAL" clId="{DAA5FBEC-AB34-40EC-8193-90CA938B1609}" dt="2026-04-20T18:00:02.608" v="1126" actId="1036"/>
          <ac:picMkLst>
            <pc:docMk/>
            <pc:sldMk cId="2194726515" sldId="260"/>
            <ac:picMk id="7" creationId="{1C984F97-2F3E-3CA4-D0F1-E8DD78FAEF05}"/>
          </ac:picMkLst>
        </pc:picChg>
        <pc:picChg chg="mod">
          <ac:chgData name="Graham, Larissa" userId="c7bf37b2-ce0b-4240-bc1f-815e73313547" providerId="ADAL" clId="{DAA5FBEC-AB34-40EC-8193-90CA938B1609}" dt="2026-04-20T18:00:02.608" v="1126" actId="1036"/>
          <ac:picMkLst>
            <pc:docMk/>
            <pc:sldMk cId="2194726515" sldId="260"/>
            <ac:picMk id="8" creationId="{1B89767E-CC98-8DC3-87C4-69F6ECFD7EAC}"/>
          </ac:picMkLst>
        </pc:picChg>
        <pc:picChg chg="mod">
          <ac:chgData name="Graham, Larissa" userId="c7bf37b2-ce0b-4240-bc1f-815e73313547" providerId="ADAL" clId="{DAA5FBEC-AB34-40EC-8193-90CA938B1609}" dt="2026-04-20T18:00:02.608" v="1126" actId="1036"/>
          <ac:picMkLst>
            <pc:docMk/>
            <pc:sldMk cId="2194726515" sldId="260"/>
            <ac:picMk id="10" creationId="{2C2D3FFB-7A24-8BCC-F02D-57721177555E}"/>
          </ac:picMkLst>
        </pc:picChg>
        <pc:picChg chg="mod">
          <ac:chgData name="Graham, Larissa" userId="c7bf37b2-ce0b-4240-bc1f-815e73313547" providerId="ADAL" clId="{DAA5FBEC-AB34-40EC-8193-90CA938B1609}" dt="2026-04-20T18:00:02.608" v="1126" actId="1036"/>
          <ac:picMkLst>
            <pc:docMk/>
            <pc:sldMk cId="2194726515" sldId="260"/>
            <ac:picMk id="12" creationId="{9A50A4CD-467C-41D1-DE79-17D1972604A6}"/>
          </ac:picMkLst>
        </pc:picChg>
        <pc:picChg chg="mod">
          <ac:chgData name="Graham, Larissa" userId="c7bf37b2-ce0b-4240-bc1f-815e73313547" providerId="ADAL" clId="{DAA5FBEC-AB34-40EC-8193-90CA938B1609}" dt="2026-04-20T17:59:28.716" v="1102" actId="1076"/>
          <ac:picMkLst>
            <pc:docMk/>
            <pc:sldMk cId="2194726515" sldId="260"/>
            <ac:picMk id="13" creationId="{04C8D045-EFC1-2717-93F1-5886E3DAB5AE}"/>
          </ac:picMkLst>
        </pc:picChg>
        <pc:picChg chg="mod ord">
          <ac:chgData name="Graham, Larissa" userId="c7bf37b2-ce0b-4240-bc1f-815e73313547" providerId="ADAL" clId="{DAA5FBEC-AB34-40EC-8193-90CA938B1609}" dt="2026-04-20T18:00:02.608" v="1126" actId="1036"/>
          <ac:picMkLst>
            <pc:docMk/>
            <pc:sldMk cId="2194726515" sldId="260"/>
            <ac:picMk id="15" creationId="{4DAC324A-3D93-8DE8-6B6F-DCAA2C7E01FE}"/>
          </ac:picMkLst>
        </pc:picChg>
        <pc:picChg chg="mod">
          <ac:chgData name="Graham, Larissa" userId="c7bf37b2-ce0b-4240-bc1f-815e73313547" providerId="ADAL" clId="{DAA5FBEC-AB34-40EC-8193-90CA938B1609}" dt="2026-04-20T17:59:39.797" v="1105" actId="1076"/>
          <ac:picMkLst>
            <pc:docMk/>
            <pc:sldMk cId="2194726515" sldId="260"/>
            <ac:picMk id="22" creationId="{74816C65-CCF6-7C18-B505-FBAAA0AA56C7}"/>
          </ac:picMkLst>
        </pc:picChg>
        <pc:picChg chg="add mod">
          <ac:chgData name="Graham, Larissa" userId="c7bf37b2-ce0b-4240-bc1f-815e73313547" providerId="ADAL" clId="{DAA5FBEC-AB34-40EC-8193-90CA938B1609}" dt="2026-04-20T18:00:02.608" v="1126" actId="1036"/>
          <ac:picMkLst>
            <pc:docMk/>
            <pc:sldMk cId="2194726515" sldId="260"/>
            <ac:picMk id="24" creationId="{45CE39C4-9F25-F391-97E6-0FE3F83DF9DD}"/>
          </ac:picMkLst>
        </pc:picChg>
        <pc:picChg chg="add mod">
          <ac:chgData name="Graham, Larissa" userId="c7bf37b2-ce0b-4240-bc1f-815e73313547" providerId="ADAL" clId="{DAA5FBEC-AB34-40EC-8193-90CA938B1609}" dt="2026-04-20T17:59:57.313" v="1121" actId="1038"/>
          <ac:picMkLst>
            <pc:docMk/>
            <pc:sldMk cId="2194726515" sldId="260"/>
            <ac:picMk id="25" creationId="{10C1E7F5-2F10-F119-C7C6-DCB75B363EE3}"/>
          </ac:picMkLst>
        </pc:picChg>
        <pc:picChg chg="add mod">
          <ac:chgData name="Graham, Larissa" userId="c7bf37b2-ce0b-4240-bc1f-815e73313547" providerId="ADAL" clId="{DAA5FBEC-AB34-40EC-8193-90CA938B1609}" dt="2026-04-20T17:59:57.313" v="1121" actId="1038"/>
          <ac:picMkLst>
            <pc:docMk/>
            <pc:sldMk cId="2194726515" sldId="260"/>
            <ac:picMk id="26" creationId="{7049C106-6BCA-E3FD-0DAF-DABB503FBBCE}"/>
          </ac:picMkLst>
        </pc:picChg>
      </pc:sldChg>
      <pc:sldChg chg="delSp modSp mod">
        <pc:chgData name="Graham, Larissa" userId="c7bf37b2-ce0b-4240-bc1f-815e73313547" providerId="ADAL" clId="{DAA5FBEC-AB34-40EC-8193-90CA938B1609}" dt="2026-04-20T18:08:28.573" v="1181" actId="1076"/>
        <pc:sldMkLst>
          <pc:docMk/>
          <pc:sldMk cId="2785387809" sldId="261"/>
        </pc:sldMkLst>
        <pc:spChg chg="mod">
          <ac:chgData name="Graham, Larissa" userId="c7bf37b2-ce0b-4240-bc1f-815e73313547" providerId="ADAL" clId="{DAA5FBEC-AB34-40EC-8193-90CA938B1609}" dt="2026-04-20T18:08:28.573" v="1181" actId="1076"/>
          <ac:spMkLst>
            <pc:docMk/>
            <pc:sldMk cId="2785387809" sldId="261"/>
            <ac:spMk id="4" creationId="{0BA295CB-D1A5-CD72-A6C1-016957F2F14F}"/>
          </ac:spMkLst>
        </pc:spChg>
        <pc:picChg chg="mod">
          <ac:chgData name="Graham, Larissa" userId="c7bf37b2-ce0b-4240-bc1f-815e73313547" providerId="ADAL" clId="{DAA5FBEC-AB34-40EC-8193-90CA938B1609}" dt="2026-04-20T18:08:07.400" v="1176" actId="1076"/>
          <ac:picMkLst>
            <pc:docMk/>
            <pc:sldMk cId="2785387809" sldId="261"/>
            <ac:picMk id="3" creationId="{46F0C4F1-A540-D229-BCFF-DEB61C3B4E4B}"/>
          </ac:picMkLst>
        </pc:picChg>
        <pc:picChg chg="mod">
          <ac:chgData name="Graham, Larissa" userId="c7bf37b2-ce0b-4240-bc1f-815e73313547" providerId="ADAL" clId="{DAA5FBEC-AB34-40EC-8193-90CA938B1609}" dt="2026-04-20T18:08:24.831" v="1180" actId="1076"/>
          <ac:picMkLst>
            <pc:docMk/>
            <pc:sldMk cId="2785387809" sldId="261"/>
            <ac:picMk id="9" creationId="{38FBDA8E-093E-C07C-5ABE-648ADFD9985D}"/>
          </ac:picMkLst>
        </pc:picChg>
      </pc:sldChg>
      <pc:sldChg chg="addSp delSp modSp mod">
        <pc:chgData name="Graham, Larissa" userId="c7bf37b2-ce0b-4240-bc1f-815e73313547" providerId="ADAL" clId="{DAA5FBEC-AB34-40EC-8193-90CA938B1609}" dt="2026-04-20T17:09:16.103" v="608" actId="14100"/>
        <pc:sldMkLst>
          <pc:docMk/>
          <pc:sldMk cId="2078708318" sldId="262"/>
        </pc:sldMkLst>
        <pc:spChg chg="mod">
          <ac:chgData name="Graham, Larissa" userId="c7bf37b2-ce0b-4240-bc1f-815e73313547" providerId="ADAL" clId="{DAA5FBEC-AB34-40EC-8193-90CA938B1609}" dt="2026-04-16T17:01:56.856" v="230" actId="1076"/>
          <ac:spMkLst>
            <pc:docMk/>
            <pc:sldMk cId="2078708318" sldId="262"/>
            <ac:spMk id="2" creationId="{F7808918-D1F6-9D63-5373-2C028E60CB5D}"/>
          </ac:spMkLst>
        </pc:spChg>
        <pc:spChg chg="mod">
          <ac:chgData name="Graham, Larissa" userId="c7bf37b2-ce0b-4240-bc1f-815e73313547" providerId="ADAL" clId="{DAA5FBEC-AB34-40EC-8193-90CA938B1609}" dt="2026-04-20T17:07:38.202" v="593" actId="1076"/>
          <ac:spMkLst>
            <pc:docMk/>
            <pc:sldMk cId="2078708318" sldId="262"/>
            <ac:spMk id="4" creationId="{C3F6946A-4CAC-B647-D59E-245394709079}"/>
          </ac:spMkLst>
        </pc:spChg>
        <pc:spChg chg="add mod">
          <ac:chgData name="Graham, Larissa" userId="c7bf37b2-ce0b-4240-bc1f-815e73313547" providerId="ADAL" clId="{DAA5FBEC-AB34-40EC-8193-90CA938B1609}" dt="2026-04-20T17:08:45.103" v="602" actId="1076"/>
          <ac:spMkLst>
            <pc:docMk/>
            <pc:sldMk cId="2078708318" sldId="262"/>
            <ac:spMk id="14" creationId="{E231763A-EB40-967F-DE9C-ED761A840DC1}"/>
          </ac:spMkLst>
        </pc:spChg>
        <pc:spChg chg="add mod">
          <ac:chgData name="Graham, Larissa" userId="c7bf37b2-ce0b-4240-bc1f-815e73313547" providerId="ADAL" clId="{DAA5FBEC-AB34-40EC-8193-90CA938B1609}" dt="2026-04-20T17:07:38.202" v="593" actId="1076"/>
          <ac:spMkLst>
            <pc:docMk/>
            <pc:sldMk cId="2078708318" sldId="262"/>
            <ac:spMk id="29" creationId="{FC54119A-7D1F-5491-9520-1E27A12AD43E}"/>
          </ac:spMkLst>
        </pc:spChg>
        <pc:spChg chg="add mod">
          <ac:chgData name="Graham, Larissa" userId="c7bf37b2-ce0b-4240-bc1f-815e73313547" providerId="ADAL" clId="{DAA5FBEC-AB34-40EC-8193-90CA938B1609}" dt="2026-04-20T17:07:38.202" v="593" actId="1076"/>
          <ac:spMkLst>
            <pc:docMk/>
            <pc:sldMk cId="2078708318" sldId="262"/>
            <ac:spMk id="30" creationId="{2B761E7F-5364-BFA0-045E-31247734D99A}"/>
          </ac:spMkLst>
        </pc:spChg>
        <pc:picChg chg="add mod">
          <ac:chgData name="Graham, Larissa" userId="c7bf37b2-ce0b-4240-bc1f-815e73313547" providerId="ADAL" clId="{DAA5FBEC-AB34-40EC-8193-90CA938B1609}" dt="2026-04-16T16:19:40.197" v="1" actId="1076"/>
          <ac:picMkLst>
            <pc:docMk/>
            <pc:sldMk cId="2078708318" sldId="262"/>
            <ac:picMk id="3" creationId="{4EC63AED-5F78-56A6-AD53-161227BCAD61}"/>
          </ac:picMkLst>
        </pc:picChg>
        <pc:picChg chg="add mod">
          <ac:chgData name="Graham, Larissa" userId="c7bf37b2-ce0b-4240-bc1f-815e73313547" providerId="ADAL" clId="{DAA5FBEC-AB34-40EC-8193-90CA938B1609}" dt="2026-04-20T17:08:01.566" v="598" actId="1076"/>
          <ac:picMkLst>
            <pc:docMk/>
            <pc:sldMk cId="2078708318" sldId="262"/>
            <ac:picMk id="18" creationId="{0B1424D2-E7FD-F745-0627-109EC244F0D1}"/>
          </ac:picMkLst>
        </pc:picChg>
        <pc:picChg chg="add mod">
          <ac:chgData name="Graham, Larissa" userId="c7bf37b2-ce0b-4240-bc1f-815e73313547" providerId="ADAL" clId="{DAA5FBEC-AB34-40EC-8193-90CA938B1609}" dt="2026-04-20T17:08:05.231" v="599" actId="1076"/>
          <ac:picMkLst>
            <pc:docMk/>
            <pc:sldMk cId="2078708318" sldId="262"/>
            <ac:picMk id="20" creationId="{9DC44CA4-4C3E-5D69-B41A-6FF9255CDC3A}"/>
          </ac:picMkLst>
        </pc:picChg>
        <pc:picChg chg="add mod">
          <ac:chgData name="Graham, Larissa" userId="c7bf37b2-ce0b-4240-bc1f-815e73313547" providerId="ADAL" clId="{DAA5FBEC-AB34-40EC-8193-90CA938B1609}" dt="2026-04-20T17:08:41.368" v="601" actId="1076"/>
          <ac:picMkLst>
            <pc:docMk/>
            <pc:sldMk cId="2078708318" sldId="262"/>
            <ac:picMk id="26" creationId="{4AB3B16A-A113-4BFC-0B4D-8ACC8BA825EB}"/>
          </ac:picMkLst>
        </pc:picChg>
        <pc:picChg chg="add mod">
          <ac:chgData name="Graham, Larissa" userId="c7bf37b2-ce0b-4240-bc1f-815e73313547" providerId="ADAL" clId="{DAA5FBEC-AB34-40EC-8193-90CA938B1609}" dt="2026-04-20T17:07:49.997" v="596" actId="1076"/>
          <ac:picMkLst>
            <pc:docMk/>
            <pc:sldMk cId="2078708318" sldId="262"/>
            <ac:picMk id="28" creationId="{DBDC94FF-117A-8E1F-3886-FDBD75F04A46}"/>
          </ac:picMkLst>
        </pc:picChg>
        <pc:cxnChg chg="add mod">
          <ac:chgData name="Graham, Larissa" userId="c7bf37b2-ce0b-4240-bc1f-815e73313547" providerId="ADAL" clId="{DAA5FBEC-AB34-40EC-8193-90CA938B1609}" dt="2026-04-20T17:09:16.103" v="608" actId="14100"/>
          <ac:cxnSpMkLst>
            <pc:docMk/>
            <pc:sldMk cId="2078708318" sldId="262"/>
            <ac:cxnSpMk id="5" creationId="{41AA8E29-1AE6-3348-F825-65260B371D1A}"/>
          </ac:cxnSpMkLst>
        </pc:cxnChg>
        <pc:cxnChg chg="add mod">
          <ac:chgData name="Graham, Larissa" userId="c7bf37b2-ce0b-4240-bc1f-815e73313547" providerId="ADAL" clId="{DAA5FBEC-AB34-40EC-8193-90CA938B1609}" dt="2026-04-20T17:09:01.938" v="603" actId="1582"/>
          <ac:cxnSpMkLst>
            <pc:docMk/>
            <pc:sldMk cId="2078708318" sldId="262"/>
            <ac:cxnSpMk id="32" creationId="{322285EB-D1C4-7507-3681-2DAE0B0A110F}"/>
          </ac:cxnSpMkLst>
        </pc:cxnChg>
      </pc:sldChg>
      <pc:sldChg chg="modSp mod">
        <pc:chgData name="Graham, Larissa" userId="c7bf37b2-ce0b-4240-bc1f-815e73313547" providerId="ADAL" clId="{DAA5FBEC-AB34-40EC-8193-90CA938B1609}" dt="2026-04-20T18:06:23.266" v="1164" actId="1076"/>
        <pc:sldMkLst>
          <pc:docMk/>
          <pc:sldMk cId="803617127" sldId="767"/>
        </pc:sldMkLst>
        <pc:picChg chg="mod">
          <ac:chgData name="Graham, Larissa" userId="c7bf37b2-ce0b-4240-bc1f-815e73313547" providerId="ADAL" clId="{DAA5FBEC-AB34-40EC-8193-90CA938B1609}" dt="2026-04-20T18:06:23.266" v="1164" actId="1076"/>
          <ac:picMkLst>
            <pc:docMk/>
            <pc:sldMk cId="803617127" sldId="767"/>
            <ac:picMk id="5" creationId="{F0DA9235-A74F-32B5-6B8E-AAA6317CB6F4}"/>
          </ac:picMkLst>
        </pc:picChg>
      </pc:sldChg>
      <pc:sldChg chg="modSp mod">
        <pc:chgData name="Graham, Larissa" userId="c7bf37b2-ce0b-4240-bc1f-815e73313547" providerId="ADAL" clId="{DAA5FBEC-AB34-40EC-8193-90CA938B1609}" dt="2026-04-20T18:06:30.157" v="1165" actId="208"/>
        <pc:sldMkLst>
          <pc:docMk/>
          <pc:sldMk cId="182482166" sldId="771"/>
        </pc:sldMkLst>
        <pc:picChg chg="mod">
          <ac:chgData name="Graham, Larissa" userId="c7bf37b2-ce0b-4240-bc1f-815e73313547" providerId="ADAL" clId="{DAA5FBEC-AB34-40EC-8193-90CA938B1609}" dt="2026-04-20T18:06:30.157" v="1165" actId="208"/>
          <ac:picMkLst>
            <pc:docMk/>
            <pc:sldMk cId="182482166" sldId="771"/>
            <ac:picMk id="12" creationId="{F0C8D24D-9C43-2FE1-9C45-0070B5D592AE}"/>
          </ac:picMkLst>
        </pc:picChg>
      </pc:sldChg>
      <pc:sldChg chg="addSp delSp modSp add mod">
        <pc:chgData name="Graham, Larissa" userId="c7bf37b2-ce0b-4240-bc1f-815e73313547" providerId="ADAL" clId="{DAA5FBEC-AB34-40EC-8193-90CA938B1609}" dt="2026-04-20T18:03:36.406" v="1154"/>
        <pc:sldMkLst>
          <pc:docMk/>
          <pc:sldMk cId="145732541" sldId="778"/>
        </pc:sldMkLst>
        <pc:spChg chg="mod">
          <ac:chgData name="Graham, Larissa" userId="c7bf37b2-ce0b-4240-bc1f-815e73313547" providerId="ADAL" clId="{DAA5FBEC-AB34-40EC-8193-90CA938B1609}" dt="2026-04-20T17:39:53.413" v="756" actId="20577"/>
          <ac:spMkLst>
            <pc:docMk/>
            <pc:sldMk cId="145732541" sldId="778"/>
            <ac:spMk id="2" creationId="{DEB4ABEB-8FC7-E62A-FB27-A96B094AD52C}"/>
          </ac:spMkLst>
        </pc:spChg>
        <pc:spChg chg="mod">
          <ac:chgData name="Graham, Larissa" userId="c7bf37b2-ce0b-4240-bc1f-815e73313547" providerId="ADAL" clId="{DAA5FBEC-AB34-40EC-8193-90CA938B1609}" dt="2026-04-20T17:41:08.484" v="772" actId="1076"/>
          <ac:spMkLst>
            <pc:docMk/>
            <pc:sldMk cId="145732541" sldId="778"/>
            <ac:spMk id="5" creationId="{BD1CA0B6-3006-7B13-7A03-F579C1A4EF4F}"/>
          </ac:spMkLst>
        </pc:spChg>
        <pc:spChg chg="mod">
          <ac:chgData name="Graham, Larissa" userId="c7bf37b2-ce0b-4240-bc1f-815e73313547" providerId="ADAL" clId="{DAA5FBEC-AB34-40EC-8193-90CA938B1609}" dt="2026-04-20T17:44:42.569" v="894" actId="20577"/>
          <ac:spMkLst>
            <pc:docMk/>
            <pc:sldMk cId="145732541" sldId="778"/>
            <ac:spMk id="6" creationId="{4E58AF8E-1AAA-D2D1-D0E6-94448665CE54}"/>
          </ac:spMkLst>
        </pc:spChg>
        <pc:spChg chg="add mod">
          <ac:chgData name="Graham, Larissa" userId="c7bf37b2-ce0b-4240-bc1f-815e73313547" providerId="ADAL" clId="{DAA5FBEC-AB34-40EC-8193-90CA938B1609}" dt="2026-04-20T17:41:00.706" v="770" actId="1076"/>
          <ac:spMkLst>
            <pc:docMk/>
            <pc:sldMk cId="145732541" sldId="778"/>
            <ac:spMk id="9" creationId="{E50C3C9B-2735-55E4-35C1-A9AD6469C016}"/>
          </ac:spMkLst>
        </pc:spChg>
        <pc:spChg chg="add mod">
          <ac:chgData name="Graham, Larissa" userId="c7bf37b2-ce0b-4240-bc1f-815e73313547" providerId="ADAL" clId="{DAA5FBEC-AB34-40EC-8193-90CA938B1609}" dt="2026-04-20T17:41:08.484" v="772" actId="1076"/>
          <ac:spMkLst>
            <pc:docMk/>
            <pc:sldMk cId="145732541" sldId="778"/>
            <ac:spMk id="15" creationId="{3F0CC52E-3C7C-90EA-4B55-6A97C13E461F}"/>
          </ac:spMkLst>
        </pc:spChg>
        <pc:spChg chg="add mod">
          <ac:chgData name="Graham, Larissa" userId="c7bf37b2-ce0b-4240-bc1f-815e73313547" providerId="ADAL" clId="{DAA5FBEC-AB34-40EC-8193-90CA938B1609}" dt="2026-04-20T18:03:36.406" v="1154"/>
          <ac:spMkLst>
            <pc:docMk/>
            <pc:sldMk cId="145732541" sldId="778"/>
            <ac:spMk id="18" creationId="{40BA7B27-5FFA-451A-81CB-D514C153D55E}"/>
          </ac:spMkLst>
        </pc:spChg>
        <pc:picChg chg="add mod">
          <ac:chgData name="Graham, Larissa" userId="c7bf37b2-ce0b-4240-bc1f-815e73313547" providerId="ADAL" clId="{DAA5FBEC-AB34-40EC-8193-90CA938B1609}" dt="2026-04-20T17:41:00.706" v="770" actId="1076"/>
          <ac:picMkLst>
            <pc:docMk/>
            <pc:sldMk cId="145732541" sldId="778"/>
            <ac:picMk id="7" creationId="{40A15042-A2D8-CBD4-3E2E-589053D91B25}"/>
          </ac:picMkLst>
        </pc:picChg>
        <pc:picChg chg="mod">
          <ac:chgData name="Graham, Larissa" userId="c7bf37b2-ce0b-4240-bc1f-815e73313547" providerId="ADAL" clId="{DAA5FBEC-AB34-40EC-8193-90CA938B1609}" dt="2026-04-20T17:41:08.484" v="772" actId="1076"/>
          <ac:picMkLst>
            <pc:docMk/>
            <pc:sldMk cId="145732541" sldId="778"/>
            <ac:picMk id="8" creationId="{A1D0CAF2-D796-DB90-7D7C-536924AEF955}"/>
          </ac:picMkLst>
        </pc:picChg>
        <pc:picChg chg="mod">
          <ac:chgData name="Graham, Larissa" userId="c7bf37b2-ce0b-4240-bc1f-815e73313547" providerId="ADAL" clId="{DAA5FBEC-AB34-40EC-8193-90CA938B1609}" dt="2026-04-20T17:41:08.484" v="772" actId="1076"/>
          <ac:picMkLst>
            <pc:docMk/>
            <pc:sldMk cId="145732541" sldId="778"/>
            <ac:picMk id="10" creationId="{A7CC9A83-0483-C670-F6A6-647CE4397F74}"/>
          </ac:picMkLst>
        </pc:picChg>
        <pc:picChg chg="add mod modCrop">
          <ac:chgData name="Graham, Larissa" userId="c7bf37b2-ce0b-4240-bc1f-815e73313547" providerId="ADAL" clId="{DAA5FBEC-AB34-40EC-8193-90CA938B1609}" dt="2026-04-20T17:41:08.484" v="772" actId="1076"/>
          <ac:picMkLst>
            <pc:docMk/>
            <pc:sldMk cId="145732541" sldId="778"/>
            <ac:picMk id="14" creationId="{3B080171-C9BC-1A09-FEA5-B857A838D49D}"/>
          </ac:picMkLst>
        </pc:picChg>
      </pc:sldChg>
      <pc:sldChg chg="addSp delSp modSp add mod">
        <pc:chgData name="Graham, Larissa" userId="c7bf37b2-ce0b-4240-bc1f-815e73313547" providerId="ADAL" clId="{DAA5FBEC-AB34-40EC-8193-90CA938B1609}" dt="2026-04-21T17:53:59.747" v="1205" actId="1076"/>
        <pc:sldMkLst>
          <pc:docMk/>
          <pc:sldMk cId="231831177" sldId="779"/>
        </pc:sldMkLst>
        <pc:spChg chg="add mod">
          <ac:chgData name="Graham, Larissa" userId="c7bf37b2-ce0b-4240-bc1f-815e73313547" providerId="ADAL" clId="{DAA5FBEC-AB34-40EC-8193-90CA938B1609}" dt="2026-04-21T17:53:59.747" v="1205" actId="1076"/>
          <ac:spMkLst>
            <pc:docMk/>
            <pc:sldMk cId="231831177" sldId="779"/>
            <ac:spMk id="4" creationId="{4E743419-8281-D9A1-5B07-4B07A4795BA6}"/>
          </ac:spMkLst>
        </pc:spChg>
        <pc:picChg chg="add mod">
          <ac:chgData name="Graham, Larissa" userId="c7bf37b2-ce0b-4240-bc1f-815e73313547" providerId="ADAL" clId="{DAA5FBEC-AB34-40EC-8193-90CA938B1609}" dt="2026-04-20T17:46:00.041" v="910" actId="1076"/>
          <ac:picMkLst>
            <pc:docMk/>
            <pc:sldMk cId="231831177" sldId="779"/>
            <ac:picMk id="16" creationId="{9EB62E92-515D-E143-840C-6DE53C48A20C}"/>
          </ac:picMkLst>
        </pc:picChg>
        <pc:picChg chg="add mod">
          <ac:chgData name="Graham, Larissa" userId="c7bf37b2-ce0b-4240-bc1f-815e73313547" providerId="ADAL" clId="{DAA5FBEC-AB34-40EC-8193-90CA938B1609}" dt="2026-04-20T17:46:00.041" v="910" actId="1076"/>
          <ac:picMkLst>
            <pc:docMk/>
            <pc:sldMk cId="231831177" sldId="779"/>
            <ac:picMk id="19" creationId="{20705D7E-2A4B-8789-D917-A88DEE4BFA0E}"/>
          </ac:picMkLst>
        </pc:picChg>
        <pc:picChg chg="add mod">
          <ac:chgData name="Graham, Larissa" userId="c7bf37b2-ce0b-4240-bc1f-815e73313547" providerId="ADAL" clId="{DAA5FBEC-AB34-40EC-8193-90CA938B1609}" dt="2026-04-20T17:46:00.041" v="910" actId="1076"/>
          <ac:picMkLst>
            <pc:docMk/>
            <pc:sldMk cId="231831177" sldId="779"/>
            <ac:picMk id="22" creationId="{52B89750-61B4-92B0-DC5F-257F58DF50F2}"/>
          </ac:picMkLst>
        </pc:picChg>
      </pc:sldChg>
      <pc:sldChg chg="addSp delSp modSp add mod ord">
        <pc:chgData name="Graham, Larissa" userId="c7bf37b2-ce0b-4240-bc1f-815e73313547" providerId="ADAL" clId="{DAA5FBEC-AB34-40EC-8193-90CA938B1609}" dt="2026-04-20T18:03:24.213" v="1152"/>
        <pc:sldMkLst>
          <pc:docMk/>
          <pc:sldMk cId="3778135127" sldId="780"/>
        </pc:sldMkLst>
        <pc:spChg chg="add mod">
          <ac:chgData name="Graham, Larissa" userId="c7bf37b2-ce0b-4240-bc1f-815e73313547" providerId="ADAL" clId="{DAA5FBEC-AB34-40EC-8193-90CA938B1609}" dt="2026-04-20T17:49:22.894" v="982" actId="1076"/>
          <ac:spMkLst>
            <pc:docMk/>
            <pc:sldMk cId="3778135127" sldId="780"/>
            <ac:spMk id="7" creationId="{70B5D7D2-F51B-C952-7490-9C8273BE1A45}"/>
          </ac:spMkLst>
        </pc:spChg>
        <pc:picChg chg="mod">
          <ac:chgData name="Graham, Larissa" userId="c7bf37b2-ce0b-4240-bc1f-815e73313547" providerId="ADAL" clId="{DAA5FBEC-AB34-40EC-8193-90CA938B1609}" dt="2026-04-20T17:49:48.773" v="992" actId="1076"/>
          <ac:picMkLst>
            <pc:docMk/>
            <pc:sldMk cId="3778135127" sldId="780"/>
            <ac:picMk id="31" creationId="{0449D44D-A9A8-0870-FAB1-B3B6911A6D28}"/>
          </ac:picMkLst>
        </pc:picChg>
        <pc:picChg chg="mod">
          <ac:chgData name="Graham, Larissa" userId="c7bf37b2-ce0b-4240-bc1f-815e73313547" providerId="ADAL" clId="{DAA5FBEC-AB34-40EC-8193-90CA938B1609}" dt="2026-04-20T17:49:46.380" v="991" actId="1076"/>
          <ac:picMkLst>
            <pc:docMk/>
            <pc:sldMk cId="3778135127" sldId="780"/>
            <ac:picMk id="34" creationId="{BED4BBA9-D41B-564D-6E3A-150E567C10CA}"/>
          </ac:picMkLst>
        </pc:picChg>
      </pc:sldChg>
      <pc:sldChg chg="addSp delSp modSp add mod">
        <pc:chgData name="Graham, Larissa" userId="c7bf37b2-ce0b-4240-bc1f-815e73313547" providerId="ADAL" clId="{DAA5FBEC-AB34-40EC-8193-90CA938B1609}" dt="2026-04-20T17:45:27.477" v="903" actId="1076"/>
        <pc:sldMkLst>
          <pc:docMk/>
          <pc:sldMk cId="1844171660" sldId="807"/>
        </pc:sldMkLst>
        <pc:spChg chg="add mod">
          <ac:chgData name="Graham, Larissa" userId="c7bf37b2-ce0b-4240-bc1f-815e73313547" providerId="ADAL" clId="{DAA5FBEC-AB34-40EC-8193-90CA938B1609}" dt="2026-04-20T17:45:27.477" v="903" actId="1076"/>
          <ac:spMkLst>
            <pc:docMk/>
            <pc:sldMk cId="1844171660" sldId="807"/>
            <ac:spMk id="4" creationId="{17CEA85D-7763-9208-42BA-CE0185955A80}"/>
          </ac:spMkLst>
        </pc:spChg>
        <pc:spChg chg="mod">
          <ac:chgData name="Graham, Larissa" userId="c7bf37b2-ce0b-4240-bc1f-815e73313547" providerId="ADAL" clId="{DAA5FBEC-AB34-40EC-8193-90CA938B1609}" dt="2026-04-20T17:43:13.214" v="883" actId="1076"/>
          <ac:spMkLst>
            <pc:docMk/>
            <pc:sldMk cId="1844171660" sldId="807"/>
            <ac:spMk id="11" creationId="{9647B1F5-F71B-3717-5179-2ED29F676CC7}"/>
          </ac:spMkLst>
        </pc:spChg>
        <pc:picChg chg="mod">
          <ac:chgData name="Graham, Larissa" userId="c7bf37b2-ce0b-4240-bc1f-815e73313547" providerId="ADAL" clId="{DAA5FBEC-AB34-40EC-8193-90CA938B1609}" dt="2026-04-20T17:43:09.517" v="882" actId="1076"/>
          <ac:picMkLst>
            <pc:docMk/>
            <pc:sldMk cId="1844171660" sldId="807"/>
            <ac:picMk id="13" creationId="{3AD5D16C-44B5-2AD1-AEBA-3EF6C6FF6431}"/>
          </ac:picMkLst>
        </pc:picChg>
        <pc:picChg chg="mod">
          <ac:chgData name="Graham, Larissa" userId="c7bf37b2-ce0b-4240-bc1f-815e73313547" providerId="ADAL" clId="{DAA5FBEC-AB34-40EC-8193-90CA938B1609}" dt="2026-04-20T17:43:19.666" v="886" actId="1076"/>
          <ac:picMkLst>
            <pc:docMk/>
            <pc:sldMk cId="1844171660" sldId="807"/>
            <ac:picMk id="1026" creationId="{4D90A863-9CD8-8123-D862-7055C6CA3347}"/>
          </ac:picMkLst>
        </pc:picChg>
      </pc:sldChg>
      <pc:sldChg chg="addSp delSp modSp add mod">
        <pc:chgData name="Graham, Larissa" userId="c7bf37b2-ce0b-4240-bc1f-815e73313547" providerId="ADAL" clId="{DAA5FBEC-AB34-40EC-8193-90CA938B1609}" dt="2026-04-21T17:54:05.626" v="1207"/>
        <pc:sldMkLst>
          <pc:docMk/>
          <pc:sldMk cId="1281787081" sldId="808"/>
        </pc:sldMkLst>
        <pc:spChg chg="add del mod">
          <ac:chgData name="Graham, Larissa" userId="c7bf37b2-ce0b-4240-bc1f-815e73313547" providerId="ADAL" clId="{DAA5FBEC-AB34-40EC-8193-90CA938B1609}" dt="2026-04-21T17:54:04.645" v="1206" actId="478"/>
          <ac:spMkLst>
            <pc:docMk/>
            <pc:sldMk cId="1281787081" sldId="808"/>
            <ac:spMk id="4" creationId="{B44693AF-AC54-E423-CD37-8CD0D29DB0B4}"/>
          </ac:spMkLst>
        </pc:spChg>
        <pc:spChg chg="add mod">
          <ac:chgData name="Graham, Larissa" userId="c7bf37b2-ce0b-4240-bc1f-815e73313547" providerId="ADAL" clId="{DAA5FBEC-AB34-40EC-8193-90CA938B1609}" dt="2026-04-20T17:48:43.271" v="941" actId="1076"/>
          <ac:spMkLst>
            <pc:docMk/>
            <pc:sldMk cId="1281787081" sldId="808"/>
            <ac:spMk id="5" creationId="{E2474202-07D7-7989-2EE3-0ACB7CEF9A1D}"/>
          </ac:spMkLst>
        </pc:spChg>
        <pc:spChg chg="add mod">
          <ac:chgData name="Graham, Larissa" userId="c7bf37b2-ce0b-4240-bc1f-815e73313547" providerId="ADAL" clId="{DAA5FBEC-AB34-40EC-8193-90CA938B1609}" dt="2026-04-21T17:54:05.626" v="1207"/>
          <ac:spMkLst>
            <pc:docMk/>
            <pc:sldMk cId="1281787081" sldId="808"/>
            <ac:spMk id="6" creationId="{A72CD42E-A5EF-81BF-C0E6-2719DE1242B3}"/>
          </ac:spMkLst>
        </pc:spChg>
        <pc:spChg chg="mod">
          <ac:chgData name="Graham, Larissa" userId="c7bf37b2-ce0b-4240-bc1f-815e73313547" providerId="ADAL" clId="{DAA5FBEC-AB34-40EC-8193-90CA938B1609}" dt="2026-04-20T17:48:29.786" v="938" actId="1076"/>
          <ac:spMkLst>
            <pc:docMk/>
            <pc:sldMk cId="1281787081" sldId="808"/>
            <ac:spMk id="12" creationId="{B638A6A2-6EE9-C97A-CC65-AB91BA0A671D}"/>
          </ac:spMkLst>
        </pc:spChg>
        <pc:spChg chg="mod">
          <ac:chgData name="Graham, Larissa" userId="c7bf37b2-ce0b-4240-bc1f-815e73313547" providerId="ADAL" clId="{DAA5FBEC-AB34-40EC-8193-90CA938B1609}" dt="2026-04-20T17:48:43.271" v="941" actId="1076"/>
          <ac:spMkLst>
            <pc:docMk/>
            <pc:sldMk cId="1281787081" sldId="808"/>
            <ac:spMk id="36" creationId="{94DB5AD0-DBAE-D304-38A7-EE656E5C9CAB}"/>
          </ac:spMkLst>
        </pc:spChg>
        <pc:picChg chg="mod">
          <ac:chgData name="Graham, Larissa" userId="c7bf37b2-ce0b-4240-bc1f-815e73313547" providerId="ADAL" clId="{DAA5FBEC-AB34-40EC-8193-90CA938B1609}" dt="2026-04-20T17:48:25.434" v="937" actId="1076"/>
          <ac:picMkLst>
            <pc:docMk/>
            <pc:sldMk cId="1281787081" sldId="808"/>
            <ac:picMk id="9" creationId="{F17B5E0F-BDB1-D91F-E8EB-DF61895AA97B}"/>
          </ac:picMkLst>
        </pc:picChg>
        <pc:picChg chg="mod">
          <ac:chgData name="Graham, Larissa" userId="c7bf37b2-ce0b-4240-bc1f-815e73313547" providerId="ADAL" clId="{DAA5FBEC-AB34-40EC-8193-90CA938B1609}" dt="2026-04-20T17:48:32.228" v="939" actId="1076"/>
          <ac:picMkLst>
            <pc:docMk/>
            <pc:sldMk cId="1281787081" sldId="808"/>
            <ac:picMk id="24" creationId="{82596551-7197-BA71-C4AF-6EEDD53F4980}"/>
          </ac:picMkLst>
        </pc:picChg>
        <pc:picChg chg="mod">
          <ac:chgData name="Graham, Larissa" userId="c7bf37b2-ce0b-4240-bc1f-815e73313547" providerId="ADAL" clId="{DAA5FBEC-AB34-40EC-8193-90CA938B1609}" dt="2026-04-20T17:48:43.271" v="941" actId="1076"/>
          <ac:picMkLst>
            <pc:docMk/>
            <pc:sldMk cId="1281787081" sldId="808"/>
            <ac:picMk id="25" creationId="{926EA222-1FB6-8E0A-9F10-DC0BC6DFE2A2}"/>
          </ac:picMkLst>
        </pc:picChg>
        <pc:picChg chg="mod">
          <ac:chgData name="Graham, Larissa" userId="c7bf37b2-ce0b-4240-bc1f-815e73313547" providerId="ADAL" clId="{DAA5FBEC-AB34-40EC-8193-90CA938B1609}" dt="2026-04-20T17:48:43.271" v="941" actId="1076"/>
          <ac:picMkLst>
            <pc:docMk/>
            <pc:sldMk cId="1281787081" sldId="808"/>
            <ac:picMk id="27" creationId="{D020285F-FD1E-CE82-07E9-354F439C916E}"/>
          </ac:picMkLst>
        </pc:picChg>
      </pc:sldChg>
      <pc:sldChg chg="new">
        <pc:chgData name="Graham, Larissa" userId="c7bf37b2-ce0b-4240-bc1f-815e73313547" providerId="ADAL" clId="{DAA5FBEC-AB34-40EC-8193-90CA938B1609}" dt="2026-04-21T17:57:08.146" v="1208" actId="680"/>
        <pc:sldMkLst>
          <pc:docMk/>
          <pc:sldMk cId="2636475448" sldId="80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D41437-DD2C-4EB1-988D-D2155BB4819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648FA9-1637-4DF6-ACCE-31065D4A3578}">
      <dgm:prSet/>
      <dgm:spPr/>
      <dgm:t>
        <a:bodyPr/>
        <a:lstStyle/>
        <a:p>
          <a:pPr>
            <a:buNone/>
          </a:pPr>
          <a:endParaRPr lang="en-US"/>
        </a:p>
      </dgm:t>
    </dgm:pt>
    <dgm:pt modelId="{DB060844-FF11-446E-ABDE-0861EFD36316}" type="parTrans" cxnId="{576FE351-1F52-407D-9B24-6FE80EADE0FF}">
      <dgm:prSet/>
      <dgm:spPr/>
      <dgm:t>
        <a:bodyPr/>
        <a:lstStyle/>
        <a:p>
          <a:endParaRPr lang="en-US"/>
        </a:p>
      </dgm:t>
    </dgm:pt>
    <dgm:pt modelId="{2C327EDE-5683-44B1-A0BC-C256608047D9}" type="sibTrans" cxnId="{576FE351-1F52-407D-9B24-6FE80EADE0FF}">
      <dgm:prSet/>
      <dgm:spPr/>
      <dgm:t>
        <a:bodyPr/>
        <a:lstStyle/>
        <a:p>
          <a:endParaRPr lang="en-US"/>
        </a:p>
      </dgm:t>
    </dgm:pt>
    <dgm:pt modelId="{28AAB4E4-A822-49C1-B9E0-A370EBC21339}">
      <dgm:prSet custT="1"/>
      <dgm:spPr/>
      <dgm:t>
        <a:bodyPr/>
        <a:lstStyle/>
        <a:p>
          <a:r>
            <a:rPr lang="en-US" sz="2000" b="0" i="0"/>
            <a:t>Inform state and local resilience planning</a:t>
          </a:r>
          <a:endParaRPr lang="en-US" sz="2000"/>
        </a:p>
      </dgm:t>
    </dgm:pt>
    <dgm:pt modelId="{28F940A3-C242-4AE8-AEEB-5455B1EA95C6}" type="parTrans" cxnId="{F9EF099C-FD5D-4F44-821E-F6D300C9E3C0}">
      <dgm:prSet/>
      <dgm:spPr/>
      <dgm:t>
        <a:bodyPr/>
        <a:lstStyle/>
        <a:p>
          <a:endParaRPr lang="en-US"/>
        </a:p>
      </dgm:t>
    </dgm:pt>
    <dgm:pt modelId="{93FE55C1-67CF-492D-817B-9E2FF11B1E9B}" type="sibTrans" cxnId="{F9EF099C-FD5D-4F44-821E-F6D300C9E3C0}">
      <dgm:prSet/>
      <dgm:spPr/>
      <dgm:t>
        <a:bodyPr/>
        <a:lstStyle/>
        <a:p>
          <a:endParaRPr lang="en-US"/>
        </a:p>
      </dgm:t>
    </dgm:pt>
    <dgm:pt modelId="{4F6E8869-5020-486E-87A5-77C35F916E56}">
      <dgm:prSet custT="1"/>
      <dgm:spPr/>
      <dgm:t>
        <a:bodyPr/>
        <a:lstStyle/>
        <a:p>
          <a:r>
            <a:rPr lang="en-US" sz="2000" b="0" i="0"/>
            <a:t>Identify areas repeatedly affected by flooding </a:t>
          </a:r>
          <a:endParaRPr lang="en-US" sz="2000"/>
        </a:p>
      </dgm:t>
    </dgm:pt>
    <dgm:pt modelId="{ABE212B2-15B0-4BBF-93D3-2247C131A34E}" type="parTrans" cxnId="{EA423E99-891C-44A4-AD22-227B29AD6D7C}">
      <dgm:prSet/>
      <dgm:spPr/>
      <dgm:t>
        <a:bodyPr/>
        <a:lstStyle/>
        <a:p>
          <a:endParaRPr lang="en-US"/>
        </a:p>
      </dgm:t>
    </dgm:pt>
    <dgm:pt modelId="{AFC09619-F2B4-4C37-BA97-6212D5F70690}" type="sibTrans" cxnId="{EA423E99-891C-44A4-AD22-227B29AD6D7C}">
      <dgm:prSet/>
      <dgm:spPr/>
      <dgm:t>
        <a:bodyPr/>
        <a:lstStyle/>
        <a:p>
          <a:endParaRPr lang="en-US"/>
        </a:p>
      </dgm:t>
    </dgm:pt>
    <dgm:pt modelId="{D8AC4034-8A31-4B1D-BBEB-38615CBD6C4E}">
      <dgm:prSet custT="1"/>
      <dgm:spPr/>
      <dgm:t>
        <a:bodyPr/>
        <a:lstStyle/>
        <a:p>
          <a:pPr>
            <a:buNone/>
          </a:pPr>
          <a:endParaRPr lang="en-US" sz="2000"/>
        </a:p>
      </dgm:t>
    </dgm:pt>
    <dgm:pt modelId="{47B6FA2C-DE80-4A17-AC2E-E17CA8A55AFA}" type="parTrans" cxnId="{31039EE2-FE5F-4BE5-8187-EBBC229F1F5B}">
      <dgm:prSet/>
      <dgm:spPr/>
      <dgm:t>
        <a:bodyPr/>
        <a:lstStyle/>
        <a:p>
          <a:endParaRPr lang="en-US"/>
        </a:p>
      </dgm:t>
    </dgm:pt>
    <dgm:pt modelId="{A61C0F42-3B54-4FBE-B9F1-06349151D71D}" type="sibTrans" cxnId="{31039EE2-FE5F-4BE5-8187-EBBC229F1F5B}">
      <dgm:prSet/>
      <dgm:spPr/>
      <dgm:t>
        <a:bodyPr/>
        <a:lstStyle/>
        <a:p>
          <a:endParaRPr lang="en-US"/>
        </a:p>
      </dgm:t>
    </dgm:pt>
    <dgm:pt modelId="{97FEC605-C62D-4B80-8040-659B049E0155}">
      <dgm:prSet custT="1"/>
      <dgm:spPr/>
      <dgm:t>
        <a:bodyPr/>
        <a:lstStyle/>
        <a:p>
          <a:r>
            <a:rPr lang="en-US" altLang="en-US" sz="20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MyCoast</a:t>
          </a:r>
          <a:r>
            <a:rPr lang="en-US" altLang="en-US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is a free, user-friendly app for people to upload photos of </a:t>
          </a:r>
          <a:r>
            <a:rPr lang="en-US" sz="2000" b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coastal flooding, storm damage, and extreme high tide events.</a:t>
          </a:r>
          <a:endParaRPr lang="en-US" sz="2000" b="0">
            <a:solidFill>
              <a:schemeClr val="bg1"/>
            </a:solidFill>
          </a:endParaRPr>
        </a:p>
      </dgm:t>
    </dgm:pt>
    <dgm:pt modelId="{6C4B3711-9D97-46C6-B4C6-F21E1BA99E73}" type="parTrans" cxnId="{2D5514B4-4850-42E1-891B-CD079735A2B6}">
      <dgm:prSet/>
      <dgm:spPr/>
      <dgm:t>
        <a:bodyPr/>
        <a:lstStyle/>
        <a:p>
          <a:endParaRPr lang="en-US"/>
        </a:p>
      </dgm:t>
    </dgm:pt>
    <dgm:pt modelId="{FF71C7E8-418B-4C26-9737-F140D71E1DD9}" type="sibTrans" cxnId="{2D5514B4-4850-42E1-891B-CD079735A2B6}">
      <dgm:prSet/>
      <dgm:spPr/>
      <dgm:t>
        <a:bodyPr/>
        <a:lstStyle/>
        <a:p>
          <a:endParaRPr lang="en-US"/>
        </a:p>
      </dgm:t>
    </dgm:pt>
    <dgm:pt modelId="{C52F3ACB-427B-4CD1-9ED0-A73E0AEF01B9}">
      <dgm:prSet custT="1"/>
      <dgm:spPr/>
      <dgm:t>
        <a:bodyPr/>
        <a:lstStyle/>
        <a:p>
          <a:r>
            <a:rPr lang="en-US" sz="2000" b="0" i="0"/>
            <a:t>Raise public awareness about flooding</a:t>
          </a:r>
          <a:endParaRPr lang="en-US" sz="2000"/>
        </a:p>
      </dgm:t>
    </dgm:pt>
    <dgm:pt modelId="{CFE70667-7BFC-4B7C-ABC5-722535078DFB}" type="parTrans" cxnId="{0298392A-F474-4B59-B03C-CBEDC0F15F52}">
      <dgm:prSet/>
      <dgm:spPr/>
      <dgm:t>
        <a:bodyPr/>
        <a:lstStyle/>
        <a:p>
          <a:endParaRPr lang="en-US"/>
        </a:p>
      </dgm:t>
    </dgm:pt>
    <dgm:pt modelId="{AAD0FD4A-CD58-4E1F-86AD-D4D8F6C2A9E5}" type="sibTrans" cxnId="{0298392A-F474-4B59-B03C-CBEDC0F15F52}">
      <dgm:prSet/>
      <dgm:spPr/>
      <dgm:t>
        <a:bodyPr/>
        <a:lstStyle/>
        <a:p>
          <a:endParaRPr lang="en-US"/>
        </a:p>
      </dgm:t>
    </dgm:pt>
    <dgm:pt modelId="{27E6E0EE-AC87-4EFC-B2AF-FD90DD2FD7EC}">
      <dgm:prSet custT="1"/>
      <dgm:spPr/>
      <dgm:t>
        <a:bodyPr/>
        <a:lstStyle/>
        <a:p>
          <a:pPr>
            <a:buNone/>
          </a:pPr>
          <a:r>
            <a:rPr lang="en-US" sz="2000" b="1"/>
            <a:t>How are we using MyCoast?</a:t>
          </a:r>
        </a:p>
      </dgm:t>
    </dgm:pt>
    <dgm:pt modelId="{F16538AC-22D9-4271-A0B6-E9FF2B9F7692}" type="parTrans" cxnId="{3539AD24-0444-4FB2-B744-6B819BB45724}">
      <dgm:prSet/>
      <dgm:spPr/>
      <dgm:t>
        <a:bodyPr/>
        <a:lstStyle/>
        <a:p>
          <a:endParaRPr lang="en-US"/>
        </a:p>
      </dgm:t>
    </dgm:pt>
    <dgm:pt modelId="{BAAB8013-C509-4BEC-ADEE-FA76B30D2983}" type="sibTrans" cxnId="{3539AD24-0444-4FB2-B744-6B819BB45724}">
      <dgm:prSet/>
      <dgm:spPr/>
      <dgm:t>
        <a:bodyPr/>
        <a:lstStyle/>
        <a:p>
          <a:endParaRPr lang="en-US"/>
        </a:p>
      </dgm:t>
    </dgm:pt>
    <dgm:pt modelId="{4337CD0D-A200-4FC2-AC8F-9D067EDDF3DC}" type="pres">
      <dgm:prSet presAssocID="{70D41437-DD2C-4EB1-988D-D2155BB48196}" presName="linear" presStyleCnt="0">
        <dgm:presLayoutVars>
          <dgm:animLvl val="lvl"/>
          <dgm:resizeHandles val="exact"/>
        </dgm:presLayoutVars>
      </dgm:prSet>
      <dgm:spPr/>
    </dgm:pt>
    <dgm:pt modelId="{A2620EAA-B480-4A61-AB44-4268BF930EB3}" type="pres">
      <dgm:prSet presAssocID="{91648FA9-1637-4DF6-ACCE-31065D4A357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ED7A5E3-9179-4D1C-ADB2-97ECFBFC725E}" type="pres">
      <dgm:prSet presAssocID="{91648FA9-1637-4DF6-ACCE-31065D4A3578}" presName="childText" presStyleLbl="revTx" presStyleIdx="0" presStyleCnt="1">
        <dgm:presLayoutVars>
          <dgm:bulletEnabled val="1"/>
        </dgm:presLayoutVars>
      </dgm:prSet>
      <dgm:spPr/>
    </dgm:pt>
    <dgm:pt modelId="{C62EE064-F508-479F-B0FB-0B17F7F5A771}" type="pres">
      <dgm:prSet presAssocID="{97FEC605-C62D-4B80-8040-659B049E0155}" presName="parentText" presStyleLbl="node1" presStyleIdx="1" presStyleCnt="2" custLinFactY="-100000" custLinFactNeighborX="2" custLinFactNeighborY="-110570">
        <dgm:presLayoutVars>
          <dgm:chMax val="0"/>
          <dgm:bulletEnabled val="1"/>
        </dgm:presLayoutVars>
      </dgm:prSet>
      <dgm:spPr/>
    </dgm:pt>
  </dgm:ptLst>
  <dgm:cxnLst>
    <dgm:cxn modelId="{FEF6EE1D-20C4-476B-8040-320BBBAA0735}" type="presOf" srcId="{27E6E0EE-AC87-4EFC-B2AF-FD90DD2FD7EC}" destId="{CED7A5E3-9179-4D1C-ADB2-97ECFBFC725E}" srcOrd="0" destOrd="1" presId="urn:microsoft.com/office/officeart/2005/8/layout/vList2"/>
    <dgm:cxn modelId="{3539AD24-0444-4FB2-B744-6B819BB45724}" srcId="{91648FA9-1637-4DF6-ACCE-31065D4A3578}" destId="{27E6E0EE-AC87-4EFC-B2AF-FD90DD2FD7EC}" srcOrd="1" destOrd="0" parTransId="{F16538AC-22D9-4271-A0B6-E9FF2B9F7692}" sibTransId="{BAAB8013-C509-4BEC-ADEE-FA76B30D2983}"/>
    <dgm:cxn modelId="{0298392A-F474-4B59-B03C-CBEDC0F15F52}" srcId="{91648FA9-1637-4DF6-ACCE-31065D4A3578}" destId="{C52F3ACB-427B-4CD1-9ED0-A73E0AEF01B9}" srcOrd="2" destOrd="0" parTransId="{CFE70667-7BFC-4B7C-ABC5-722535078DFB}" sibTransId="{AAD0FD4A-CD58-4E1F-86AD-D4D8F6C2A9E5}"/>
    <dgm:cxn modelId="{4BEFB22A-2F53-4DA8-954B-570EAE879DC7}" type="presOf" srcId="{70D41437-DD2C-4EB1-988D-D2155BB48196}" destId="{4337CD0D-A200-4FC2-AC8F-9D067EDDF3DC}" srcOrd="0" destOrd="0" presId="urn:microsoft.com/office/officeart/2005/8/layout/vList2"/>
    <dgm:cxn modelId="{576FE351-1F52-407D-9B24-6FE80EADE0FF}" srcId="{70D41437-DD2C-4EB1-988D-D2155BB48196}" destId="{91648FA9-1637-4DF6-ACCE-31065D4A3578}" srcOrd="0" destOrd="0" parTransId="{DB060844-FF11-446E-ABDE-0861EFD36316}" sibTransId="{2C327EDE-5683-44B1-A0BC-C256608047D9}"/>
    <dgm:cxn modelId="{E53B4F71-DE85-46EB-BCAB-CDD851224BED}" type="presOf" srcId="{C52F3ACB-427B-4CD1-9ED0-A73E0AEF01B9}" destId="{CED7A5E3-9179-4D1C-ADB2-97ECFBFC725E}" srcOrd="0" destOrd="2" presId="urn:microsoft.com/office/officeart/2005/8/layout/vList2"/>
    <dgm:cxn modelId="{2EFF738B-570E-41BA-B1C7-3579C5DC3607}" type="presOf" srcId="{97FEC605-C62D-4B80-8040-659B049E0155}" destId="{C62EE064-F508-479F-B0FB-0B17F7F5A771}" srcOrd="0" destOrd="0" presId="urn:microsoft.com/office/officeart/2005/8/layout/vList2"/>
    <dgm:cxn modelId="{14DBD88B-DF8A-4974-A7C5-4A1023110D6E}" type="presOf" srcId="{D8AC4034-8A31-4B1D-BBEB-38615CBD6C4E}" destId="{CED7A5E3-9179-4D1C-ADB2-97ECFBFC725E}" srcOrd="0" destOrd="0" presId="urn:microsoft.com/office/officeart/2005/8/layout/vList2"/>
    <dgm:cxn modelId="{BE014C94-DB3A-45CE-9B7B-3E5C6A4091EF}" type="presOf" srcId="{28AAB4E4-A822-49C1-B9E0-A370EBC21339}" destId="{CED7A5E3-9179-4D1C-ADB2-97ECFBFC725E}" srcOrd="0" destOrd="4" presId="urn:microsoft.com/office/officeart/2005/8/layout/vList2"/>
    <dgm:cxn modelId="{EA423E99-891C-44A4-AD22-227B29AD6D7C}" srcId="{91648FA9-1637-4DF6-ACCE-31065D4A3578}" destId="{4F6E8869-5020-486E-87A5-77C35F916E56}" srcOrd="3" destOrd="0" parTransId="{ABE212B2-15B0-4BBF-93D3-2247C131A34E}" sibTransId="{AFC09619-F2B4-4C37-BA97-6212D5F70690}"/>
    <dgm:cxn modelId="{F9EF099C-FD5D-4F44-821E-F6D300C9E3C0}" srcId="{91648FA9-1637-4DF6-ACCE-31065D4A3578}" destId="{28AAB4E4-A822-49C1-B9E0-A370EBC21339}" srcOrd="4" destOrd="0" parTransId="{28F940A3-C242-4AE8-AEEB-5455B1EA95C6}" sibTransId="{93FE55C1-67CF-492D-817B-9E2FF11B1E9B}"/>
    <dgm:cxn modelId="{0F1598AB-96F2-4532-A02B-5E0A8181749E}" type="presOf" srcId="{91648FA9-1637-4DF6-ACCE-31065D4A3578}" destId="{A2620EAA-B480-4A61-AB44-4268BF930EB3}" srcOrd="0" destOrd="0" presId="urn:microsoft.com/office/officeart/2005/8/layout/vList2"/>
    <dgm:cxn modelId="{2D5514B4-4850-42E1-891B-CD079735A2B6}" srcId="{70D41437-DD2C-4EB1-988D-D2155BB48196}" destId="{97FEC605-C62D-4B80-8040-659B049E0155}" srcOrd="1" destOrd="0" parTransId="{6C4B3711-9D97-46C6-B4C6-F21E1BA99E73}" sibTransId="{FF71C7E8-418B-4C26-9737-F140D71E1DD9}"/>
    <dgm:cxn modelId="{31039EE2-FE5F-4BE5-8187-EBBC229F1F5B}" srcId="{91648FA9-1637-4DF6-ACCE-31065D4A3578}" destId="{D8AC4034-8A31-4B1D-BBEB-38615CBD6C4E}" srcOrd="0" destOrd="0" parTransId="{47B6FA2C-DE80-4A17-AC2E-E17CA8A55AFA}" sibTransId="{A61C0F42-3B54-4FBE-B9F1-06349151D71D}"/>
    <dgm:cxn modelId="{4667D3E7-58DA-49F9-9EC4-B6DB7E9E894D}" type="presOf" srcId="{4F6E8869-5020-486E-87A5-77C35F916E56}" destId="{CED7A5E3-9179-4D1C-ADB2-97ECFBFC725E}" srcOrd="0" destOrd="3" presId="urn:microsoft.com/office/officeart/2005/8/layout/vList2"/>
    <dgm:cxn modelId="{B30F9BDD-E59D-4B0A-A31B-DB8698923B90}" type="presParOf" srcId="{4337CD0D-A200-4FC2-AC8F-9D067EDDF3DC}" destId="{A2620EAA-B480-4A61-AB44-4268BF930EB3}" srcOrd="0" destOrd="0" presId="urn:microsoft.com/office/officeart/2005/8/layout/vList2"/>
    <dgm:cxn modelId="{AD93199E-4282-44B0-BE3B-C63C0DD29009}" type="presParOf" srcId="{4337CD0D-A200-4FC2-AC8F-9D067EDDF3DC}" destId="{CED7A5E3-9179-4D1C-ADB2-97ECFBFC725E}" srcOrd="1" destOrd="0" presId="urn:microsoft.com/office/officeart/2005/8/layout/vList2"/>
    <dgm:cxn modelId="{130CD17B-4F9D-40AC-996F-9891CE68104D}" type="presParOf" srcId="{4337CD0D-A200-4FC2-AC8F-9D067EDDF3DC}" destId="{C62EE064-F508-479F-B0FB-0B17F7F5A77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620EAA-B480-4A61-AB44-4268BF930EB3}">
      <dsp:nvSpPr>
        <dsp:cNvPr id="0" name=""/>
        <dsp:cNvSpPr/>
      </dsp:nvSpPr>
      <dsp:spPr>
        <a:xfrm>
          <a:off x="0" y="4803"/>
          <a:ext cx="7516628" cy="93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0" kern="1200"/>
        </a:p>
      </dsp:txBody>
      <dsp:txXfrm>
        <a:off x="45692" y="50495"/>
        <a:ext cx="7425244" cy="844616"/>
      </dsp:txXfrm>
    </dsp:sp>
    <dsp:sp modelId="{CED7A5E3-9179-4D1C-ADB2-97ECFBFC725E}">
      <dsp:nvSpPr>
        <dsp:cNvPr id="0" name=""/>
        <dsp:cNvSpPr/>
      </dsp:nvSpPr>
      <dsp:spPr>
        <a:xfrm>
          <a:off x="0" y="940803"/>
          <a:ext cx="7516628" cy="1707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8653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2000" b="1" kern="1200"/>
            <a:t>How are we using MyCoast?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/>
            <a:t>Raise public awareness about flooding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/>
            <a:t>Identify areas repeatedly affected by flooding 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/>
            <a:t>Inform state and local resilience planning</a:t>
          </a:r>
          <a:endParaRPr lang="en-US" sz="2000" kern="1200"/>
        </a:p>
      </dsp:txBody>
      <dsp:txXfrm>
        <a:off x="0" y="940803"/>
        <a:ext cx="7516628" cy="1707750"/>
      </dsp:txXfrm>
    </dsp:sp>
    <dsp:sp modelId="{C62EE064-F508-479F-B0FB-0B17F7F5A771}">
      <dsp:nvSpPr>
        <dsp:cNvPr id="0" name=""/>
        <dsp:cNvSpPr/>
      </dsp:nvSpPr>
      <dsp:spPr>
        <a:xfrm>
          <a:off x="0" y="0"/>
          <a:ext cx="7516628" cy="93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b="1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MyCoast</a:t>
          </a:r>
          <a:r>
            <a:rPr lang="en-US" altLang="en-US" sz="2000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kern="12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is a free, user-friendly app for people to upload photos of </a:t>
          </a:r>
          <a:r>
            <a:rPr lang="en-US" sz="2000" b="0" kern="120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rPr>
            <a:t>coastal flooding, storm damage, and extreme high tide events.</a:t>
          </a:r>
          <a:endParaRPr lang="en-US" sz="2000" b="0" kern="1200">
            <a:solidFill>
              <a:schemeClr val="bg1"/>
            </a:solidFill>
          </a:endParaRPr>
        </a:p>
      </dsp:txBody>
      <dsp:txXfrm>
        <a:off x="45692" y="45692"/>
        <a:ext cx="7425244" cy="8446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B9ECFD3-BE66-431C-AA5B-D47FB6642A64}" type="datetimeFigureOut">
              <a:rPr lang="en-US" smtClean="0"/>
              <a:t>4/22/26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E5FF9A3-8201-4E59-92C7-ECD0B6688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8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r/mNGufwZtSJ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Photo Credit – S. Schechter (Groton), J. </a:t>
            </a:r>
            <a:r>
              <a:rPr lang="en-US" err="1"/>
              <a:t>Orchardo</a:t>
            </a:r>
            <a:r>
              <a:rPr lang="en-US"/>
              <a:t> (Groton), K. Lund (Groton)</a:t>
            </a:r>
          </a:p>
          <a:p>
            <a:pPr marL="158750" indent="0">
              <a:buNone/>
            </a:pPr>
            <a:endParaRPr lang="en-US"/>
          </a:p>
          <a:p>
            <a:pPr marL="158750" indent="0">
              <a:buNone/>
            </a:pPr>
            <a:r>
              <a:rPr lang="en-US"/>
              <a:t>https://</a:t>
            </a:r>
            <a:r>
              <a:rPr lang="en-US" err="1"/>
              <a:t>mycoast.org</a:t>
            </a:r>
            <a:r>
              <a:rPr lang="en-US"/>
              <a:t>/reports/222866</a:t>
            </a:r>
          </a:p>
          <a:p>
            <a:pPr marL="158750" indent="0">
              <a:buNone/>
            </a:pPr>
            <a:r>
              <a:rPr lang="en-US"/>
              <a:t>https://</a:t>
            </a:r>
            <a:r>
              <a:rPr lang="en-US" err="1"/>
              <a:t>mycoast.org</a:t>
            </a:r>
            <a:r>
              <a:rPr lang="en-US"/>
              <a:t>/reports/222716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97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Top contributors include Groton with 144 reports and Branford with 131 reports</a:t>
            </a:r>
          </a:p>
          <a:p>
            <a:r>
              <a:rPr lang="en-US"/>
              <a:t>This is where we’re starting as of April 2026 and we are hoping to build on this number over the next year as we continue with our current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F9A3-8201-4E59-92C7-ECD0B668884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94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 of which hare on this call – thank you so much for your support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F9A3-8201-4E59-92C7-ECD0B668884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40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33B9F-A839-9615-C69C-FBED58B6D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5C69C8-0847-CD3B-0A26-B67FD3E80D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92BD3F-93EC-58D3-ED00-4F76506CF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Fill out our MyCoast Interest Form: </a:t>
            </a:r>
            <a:r>
              <a:rPr lang="en-US" b="0" i="0">
                <a:effectLst/>
                <a:hlinkClick r:id="rId3"/>
              </a:rPr>
              <a:t>MyCoast Connecticut Interest Form – Fill out form</a:t>
            </a:r>
            <a:endParaRPr lang="en-US" b="0" i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A6A43D-E5C3-E763-158A-5556C59384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F9A3-8201-4E59-92C7-ECD0B668884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79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Thank you to everyone who has already provided letters of support and committed match</a:t>
            </a:r>
          </a:p>
          <a:p>
            <a:r>
              <a:rPr lang="en-US"/>
              <a:t>Add my contact info in the chat</a:t>
            </a:r>
          </a:p>
          <a:p>
            <a:r>
              <a:rPr lang="en-US"/>
              <a:t>Add interest form to the chat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F9A3-8201-4E59-92C7-ECD0B668884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66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Katie Passes to Sarah</a:t>
            </a:r>
          </a:p>
          <a:p>
            <a:endParaRPr lang="en-US"/>
          </a:p>
          <a:p>
            <a:r>
              <a:rPr lang="en-US"/>
              <a:t>Everyone introduces themselves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5D7C0-3C37-4629-B010-E6D9F6F4F9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91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B3682-C489-40BA-4A2B-84BA316EA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879D7E-9DBA-91AA-BD57-8F9C358110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7644DE-72E8-6D37-866D-03416533E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09ABB-1530-2199-C806-DF97184933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57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CA81C-1A8C-5BF8-0A8C-8BC15C6368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C7AD35-82DB-ADF7-135F-5F9AB1D72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7EBDE-F03A-D74C-9A58-65A60E70D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F518-5FEC-495C-82F2-3220D10B172C}" type="datetimeFigureOut">
              <a:rPr lang="en-US" smtClean="0"/>
              <a:t>4/22/26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B2B7F-7E0B-99E3-EA34-F23DA13B1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AC41F-5C5B-1060-85F1-02C8A5F85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CE28C-FB24-467B-93C8-376F761F0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69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12405-2384-436E-7B7D-B30ED77D5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41BFF5-A1A2-6113-2EFA-C243ECA9E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EFBA6-E603-FC63-6B61-277712D55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F518-5FEC-495C-82F2-3220D10B172C}" type="datetimeFigureOut">
              <a:rPr lang="en-US" smtClean="0"/>
              <a:t>4/22/26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2DF47-D62B-1D9C-AB5C-8CD5909A1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0CE88-3DE9-6515-E81F-1CD1991C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CE28C-FB24-467B-93C8-376F761F0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18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60299D-76CF-DDE1-37CD-1DB6E841C5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575FCD-5573-BD16-044C-152FDDC73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DB5E4-A394-649F-D335-F34DB50E1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F518-5FEC-495C-82F2-3220D10B172C}" type="datetimeFigureOut">
              <a:rPr lang="en-US" smtClean="0"/>
              <a:t>4/22/26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20FD6-010B-3C72-6EA8-808C89839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95B2E-B8B7-2A3D-39A7-D1DFBD9C6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CE28C-FB24-467B-93C8-376F761F0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92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201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4800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15879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451CB-2318-D764-6183-59E944A23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72F40-38BA-4EC8-88A9-B8312EF18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F0E4B-278F-28EC-5223-D14A01FD3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F518-5FEC-495C-82F2-3220D10B172C}" type="datetimeFigureOut">
              <a:rPr lang="en-US" smtClean="0"/>
              <a:t>4/22/26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F8C5F-83C8-1026-F583-E1660D8F0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504FA-AAAB-C517-0257-D6109D6AA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CE28C-FB24-467B-93C8-376F761F0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A61E6-C74B-C2CD-5A8B-2EBE09367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858CB-5AA4-94A5-3F21-B5EF9805F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EAE9A-954B-4517-019D-43DB4C26E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F518-5FEC-495C-82F2-3220D10B172C}" type="datetimeFigureOut">
              <a:rPr lang="en-US" smtClean="0"/>
              <a:t>4/22/26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FB4CB-DAEB-F862-64CB-68D1841F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BC285-8BB7-B36E-1387-92DF0CD58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CE28C-FB24-467B-93C8-376F761F0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70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57F40-3020-4BF5-AC26-7B3019987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0A0F0-BBFC-706E-71A7-75E2304F0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BDF0F5-6CD1-CDD3-C54B-0AA974AA2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654991-1BE2-D38D-C279-C817CC467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F518-5FEC-495C-82F2-3220D10B172C}" type="datetimeFigureOut">
              <a:rPr lang="en-US" smtClean="0"/>
              <a:t>4/22/26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887465-35C9-7899-875D-E66E41881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C0592-200F-8EA5-29DA-2F1656B1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CE28C-FB24-467B-93C8-376F761F0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78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CDC1D-79CD-9623-A959-FB730D3DF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6B61B-B9AB-0D21-8F53-CCB02745E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D60E34-8918-2CD9-8A2D-E5373E74C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448361-A647-84D3-C8D4-92D3E1A209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0D16C6-0104-6B63-A8CF-17A611977F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581C31-0BB6-020A-B1CE-212AE4169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F518-5FEC-495C-82F2-3220D10B172C}" type="datetimeFigureOut">
              <a:rPr lang="en-US" smtClean="0"/>
              <a:t>4/22/26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A4FF09-2E33-C7EE-EE7C-F41973DD3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76B4DF-6DBC-828F-57C7-A7D3EC90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CE28C-FB24-467B-93C8-376F761F0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94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B77E4-226A-391C-81C5-22460FD75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B84D0E-72E4-78B0-47F8-BC8E4FF64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F518-5FEC-495C-82F2-3220D10B172C}" type="datetimeFigureOut">
              <a:rPr lang="en-US" smtClean="0"/>
              <a:t>4/22/26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A4A148-AAE2-53D4-F9B4-B52E045D4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7B464-DDE5-3C1F-AA16-67970A9FB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CE28C-FB24-467B-93C8-376F761F0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5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28114-026F-333F-E69E-513768AFB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F518-5FEC-495C-82F2-3220D10B172C}" type="datetimeFigureOut">
              <a:rPr lang="en-US" smtClean="0"/>
              <a:t>4/22/26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41E141-2FA2-8DE6-C966-60134B1C7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27E165-4EBB-56F6-0467-D52AD4815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CE28C-FB24-467B-93C8-376F761F0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10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943E4-E7B0-DB02-9FDC-AC7424C7A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2A5B1-C449-BEF9-3B34-DD7DCA608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EC630-A12E-871A-4108-90D1B48D6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4EF8DB-1F72-C211-0DFA-EFDA81972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F518-5FEC-495C-82F2-3220D10B172C}" type="datetimeFigureOut">
              <a:rPr lang="en-US" smtClean="0"/>
              <a:t>4/22/26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C48699-FE49-6947-094D-891F4B82F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C2D96-4E3D-BEAD-8022-7D9756B30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CE28C-FB24-467B-93C8-376F761F0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98E63-055D-6039-3531-0C63935D9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2194C9-5C0C-24FF-1A8E-F9A894CA85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35DB8-9C65-E582-D3A4-09C482DC7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30F10-979F-D4AF-6A9A-CB2041185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F518-5FEC-495C-82F2-3220D10B172C}" type="datetimeFigureOut">
              <a:rPr lang="en-US" smtClean="0"/>
              <a:t>4/22/26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37B4E-4D25-B6BF-D7FF-40D80C1AB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3FACE-58D0-9324-F530-CE45C540C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CE28C-FB24-467B-93C8-376F761F0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68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AE4FC3-B7FC-CA4A-6506-B17B4A22D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6D089-5A5B-7F70-5E9A-F952A39E0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5D67C-59E3-D720-C241-0D66C4858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C9F518-5FEC-495C-82F2-3220D10B172C}" type="datetimeFigureOut">
              <a:rPr lang="en-US" smtClean="0"/>
              <a:t>4/22/26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BD34B-E4CC-537E-9DA9-685DF2A7E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4BB09-1B8C-0CC8-9265-2DF128C72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ECE28C-FB24-467B-93C8-376F761F0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3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ycoast.org/reports/222716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ycoast.org/reports/222741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8.png"/><Relationship Id="rId7" Type="http://schemas.openxmlformats.org/officeDocument/2006/relationships/diagramData" Target="../diagrams/data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microsoft.com/office/2007/relationships/diagramDrawing" Target="../diagrams/drawing1.xml"/><Relationship Id="rId5" Type="http://schemas.openxmlformats.org/officeDocument/2006/relationships/image" Target="../media/image20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9.png"/><Relationship Id="rId9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sarah.schechter@uconn.ed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ogo for a company&#10;&#10;AI-generated content may be incorrect.">
            <a:extLst>
              <a:ext uri="{FF2B5EF4-FFF2-40B4-BE49-F238E27FC236}">
                <a16:creationId xmlns:a16="http://schemas.microsoft.com/office/drawing/2014/main" id="{D4F7E5A8-834F-9322-6FBF-66B1DF936A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1" r="2539"/>
          <a:stretch>
            <a:fillRect/>
          </a:stretch>
        </p:blipFill>
        <p:spPr>
          <a:xfrm>
            <a:off x="2822448" y="5036539"/>
            <a:ext cx="6278880" cy="1122400"/>
          </a:xfrm>
          <a:prstGeom prst="rect">
            <a:avLst/>
          </a:prstGeom>
        </p:spPr>
      </p:pic>
      <p:pic>
        <p:nvPicPr>
          <p:cNvPr id="1026" name="Picture 2" descr="Woman holding umbrella on a Long Island Sound beach on a rainy day">
            <a:extLst>
              <a:ext uri="{FF2B5EF4-FFF2-40B4-BE49-F238E27FC236}">
                <a16:creationId xmlns:a16="http://schemas.microsoft.com/office/drawing/2014/main" id="{1BF7C62A-5089-8E17-6A29-06E2403D6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011" y="2046665"/>
            <a:ext cx="3943053" cy="306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B6E6249-BAEC-EDC1-3B65-0F0235085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88" y="490360"/>
            <a:ext cx="11360800" cy="1122400"/>
          </a:xfrm>
        </p:spPr>
        <p:txBody>
          <a:bodyPr>
            <a:normAutofit fontScale="90000"/>
          </a:bodyPr>
          <a:lstStyle/>
          <a:p>
            <a:r>
              <a:rPr lang="en-US"/>
              <a:t>MyCoast Connecticut</a:t>
            </a:r>
            <a:br>
              <a:rPr lang="en-US"/>
            </a:br>
            <a:r>
              <a:rPr lang="en-US" sz="2667"/>
              <a:t>A pilot project for New London, Groton, and Stonington</a:t>
            </a:r>
            <a:endParaRPr lang="en-US"/>
          </a:p>
        </p:txBody>
      </p:sp>
      <p:pic>
        <p:nvPicPr>
          <p:cNvPr id="20" name="Picture 19" descr="A flooded street with a sign&#10;&#10;AI-generated content may be incorrect.">
            <a:extLst>
              <a:ext uri="{FF2B5EF4-FFF2-40B4-BE49-F238E27FC236}">
                <a16:creationId xmlns:a16="http://schemas.microsoft.com/office/drawing/2014/main" id="{432AAFC6-49D5-EA6B-7CC7-547131EEEC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663" t="9423" r="11440" b="-1487"/>
          <a:stretch>
            <a:fillRect/>
          </a:stretch>
        </p:blipFill>
        <p:spPr>
          <a:xfrm>
            <a:off x="1097280" y="2046666"/>
            <a:ext cx="3499104" cy="3117167"/>
          </a:xfrm>
          <a:prstGeom prst="rect">
            <a:avLst/>
          </a:prstGeom>
        </p:spPr>
      </p:pic>
      <p:pic>
        <p:nvPicPr>
          <p:cNvPr id="22" name="Picture 21" descr="Cars parked cars on a flooded street&#10;&#10;AI-generated content may be incorrect.">
            <a:extLst>
              <a:ext uri="{FF2B5EF4-FFF2-40B4-BE49-F238E27FC236}">
                <a16:creationId xmlns:a16="http://schemas.microsoft.com/office/drawing/2014/main" id="{7903FA73-BD16-3E0C-693D-44B2D60B95A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241"/>
          <a:stretch>
            <a:fillRect/>
          </a:stretch>
        </p:blipFill>
        <p:spPr>
          <a:xfrm>
            <a:off x="7813824" y="2046665"/>
            <a:ext cx="3261432" cy="30668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4D8518-293D-DF8F-0841-2420FA49169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6778"/>
          <a:stretch>
            <a:fillRect/>
          </a:stretch>
        </p:blipFill>
        <p:spPr>
          <a:xfrm>
            <a:off x="2532889" y="6199284"/>
            <a:ext cx="6748272" cy="65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72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3C8F7-0067-0F09-B8C7-555E0822A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814C1D-9FA0-C04F-4E31-193C4B67AB1D}"/>
              </a:ext>
            </a:extLst>
          </p:cNvPr>
          <p:cNvSpPr txBox="1"/>
          <p:nvPr/>
        </p:nvSpPr>
        <p:spPr>
          <a:xfrm>
            <a:off x="0" y="10522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Engagement Strategies</a:t>
            </a:r>
          </a:p>
        </p:txBody>
      </p:sp>
      <p:pic>
        <p:nvPicPr>
          <p:cNvPr id="3" name="Picture 2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3E23133B-B7A3-E340-8A95-F6C53F543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0"/>
          <a:stretch>
            <a:fillRect/>
          </a:stretch>
        </p:blipFill>
        <p:spPr>
          <a:xfrm>
            <a:off x="295593" y="270967"/>
            <a:ext cx="1864765" cy="437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7B5E0F-BDB1-D91F-E8EB-DF61895AA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0337" r="850" b="3478"/>
          <a:stretch>
            <a:fillRect/>
          </a:stretch>
        </p:blipFill>
        <p:spPr>
          <a:xfrm>
            <a:off x="251402" y="1597609"/>
            <a:ext cx="4022142" cy="50606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38A6A2-6EE9-C97A-CC65-AB91BA0A671D}"/>
              </a:ext>
            </a:extLst>
          </p:cNvPr>
          <p:cNvSpPr txBox="1"/>
          <p:nvPr/>
        </p:nvSpPr>
        <p:spPr>
          <a:xfrm>
            <a:off x="-507027" y="1299656"/>
            <a:ext cx="3293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Sign @ Mystic Seaport</a:t>
            </a:r>
          </a:p>
        </p:txBody>
      </p:sp>
      <p:pic>
        <p:nvPicPr>
          <p:cNvPr id="24" name="Picture 23" descr="A screenshot of a website&#10;&#10;AI-generated content may be incorrect.">
            <a:extLst>
              <a:ext uri="{FF2B5EF4-FFF2-40B4-BE49-F238E27FC236}">
                <a16:creationId xmlns:a16="http://schemas.microsoft.com/office/drawing/2014/main" id="{82596551-7197-BA71-C4AF-6EEDD53F4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880" y="1453544"/>
            <a:ext cx="4453718" cy="5169492"/>
          </a:xfrm>
          <a:prstGeom prst="rect">
            <a:avLst/>
          </a:prstGeom>
        </p:spPr>
      </p:pic>
      <p:pic>
        <p:nvPicPr>
          <p:cNvPr id="25" name="Picture 24" descr="A white circle with blue text and a black and white circle&#10;&#10;AI-generated content may be incorrect.">
            <a:extLst>
              <a:ext uri="{FF2B5EF4-FFF2-40B4-BE49-F238E27FC236}">
                <a16:creationId xmlns:a16="http://schemas.microsoft.com/office/drawing/2014/main" id="{926EA222-1FB6-8E0A-9F10-DC0BC6DFE2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3375" b="-1"/>
          <a:stretch>
            <a:fillRect/>
          </a:stretch>
        </p:blipFill>
        <p:spPr>
          <a:xfrm>
            <a:off x="4517402" y="4033769"/>
            <a:ext cx="2192156" cy="2242340"/>
          </a:xfrm>
          <a:prstGeom prst="ellipse">
            <a:avLst/>
          </a:prstGeom>
        </p:spPr>
      </p:pic>
      <p:pic>
        <p:nvPicPr>
          <p:cNvPr id="27" name="Picture 26" descr="A logo with blue waves&#10;&#10;AI-generated content may be incorrect.">
            <a:extLst>
              <a:ext uri="{FF2B5EF4-FFF2-40B4-BE49-F238E27FC236}">
                <a16:creationId xmlns:a16="http://schemas.microsoft.com/office/drawing/2014/main" id="{D020285F-FD1E-CE82-07E9-354F439C9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8864" y="1781605"/>
            <a:ext cx="2238842" cy="2242340"/>
          </a:xfrm>
          <a:prstGeom prst="ellipse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94DB5AD0-DBAE-D304-38A7-EE656E5C9CAB}"/>
              </a:ext>
            </a:extLst>
          </p:cNvPr>
          <p:cNvSpPr/>
          <p:nvPr/>
        </p:nvSpPr>
        <p:spPr>
          <a:xfrm>
            <a:off x="4434720" y="4134449"/>
            <a:ext cx="2274838" cy="224234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2474202-07D7-7989-2EE3-0ACB7CEF9A1D}"/>
              </a:ext>
            </a:extLst>
          </p:cNvPr>
          <p:cNvSpPr/>
          <p:nvPr/>
        </p:nvSpPr>
        <p:spPr>
          <a:xfrm>
            <a:off x="5050866" y="1771781"/>
            <a:ext cx="2274838" cy="224234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CD42E-A5EF-81BF-C0E6-2719DE1242B3}"/>
              </a:ext>
            </a:extLst>
          </p:cNvPr>
          <p:cNvSpPr txBox="1"/>
          <p:nvPr/>
        </p:nvSpPr>
        <p:spPr>
          <a:xfrm>
            <a:off x="3916374" y="708917"/>
            <a:ext cx="43366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Recruiting photo-takers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2A7122-F90D-D35F-C535-5D55FAC4425E}"/>
              </a:ext>
            </a:extLst>
          </p:cNvPr>
          <p:cNvSpPr txBox="1"/>
          <p:nvPr/>
        </p:nvSpPr>
        <p:spPr>
          <a:xfrm>
            <a:off x="3925477" y="6445002"/>
            <a:ext cx="3293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Stickers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D521A9-15F6-A0DC-E9DC-D619CDE69560}"/>
              </a:ext>
            </a:extLst>
          </p:cNvPr>
          <p:cNvSpPr txBox="1"/>
          <p:nvPr/>
        </p:nvSpPr>
        <p:spPr>
          <a:xfrm>
            <a:off x="9607172" y="1082247"/>
            <a:ext cx="3293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Business Cards</a:t>
            </a:r>
          </a:p>
        </p:txBody>
      </p:sp>
    </p:spTree>
    <p:extLst>
      <p:ext uri="{BB962C8B-B14F-4D97-AF65-F5344CB8AC3E}">
        <p14:creationId xmlns:p14="http://schemas.microsoft.com/office/powerpoint/2010/main" val="1281787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4763C-E3ED-B70A-45FB-9CAA65269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971C82-4D17-D238-363D-55372DD0DA94}"/>
              </a:ext>
            </a:extLst>
          </p:cNvPr>
          <p:cNvSpPr txBox="1"/>
          <p:nvPr/>
        </p:nvSpPr>
        <p:spPr>
          <a:xfrm>
            <a:off x="1325366" y="708917"/>
            <a:ext cx="5640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Katie’s slides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0600A4-F0FD-49BE-6E30-E40D01A97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20" y="283768"/>
            <a:ext cx="11553597" cy="648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520886-8FAF-1E04-648F-BD6099A02C92}"/>
              </a:ext>
            </a:extLst>
          </p:cNvPr>
          <p:cNvSpPr txBox="1"/>
          <p:nvPr/>
        </p:nvSpPr>
        <p:spPr>
          <a:xfrm>
            <a:off x="410020" y="91262"/>
            <a:ext cx="609399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spcBef>
                <a:spcPts val="375"/>
              </a:spcBef>
              <a:spcAft>
                <a:spcPts val="375"/>
              </a:spcAft>
              <a:buClrTx/>
              <a:buSzTx/>
              <a:buNone/>
            </a:pPr>
            <a:r>
              <a:rPr lang="en-US" altLang="en-US" sz="28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https://mycoast.org/</a:t>
            </a:r>
            <a:endParaRPr lang="en-US" alt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A8BB27C-EF31-EF59-6468-F643D5E36181}"/>
              </a:ext>
            </a:extLst>
          </p:cNvPr>
          <p:cNvSpPr/>
          <p:nvPr/>
        </p:nvSpPr>
        <p:spPr>
          <a:xfrm>
            <a:off x="8156447" y="187077"/>
            <a:ext cx="836435" cy="33159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642574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A7C15-B042-45F7-AD20-CC36691DB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24CF6A-1636-CE9E-6A94-208B90BCF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16" y="357810"/>
            <a:ext cx="11028207" cy="620201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E8C4458-70E1-B7F6-7D8C-9D7A7E634954}"/>
              </a:ext>
            </a:extLst>
          </p:cNvPr>
          <p:cNvSpPr/>
          <p:nvPr/>
        </p:nvSpPr>
        <p:spPr>
          <a:xfrm>
            <a:off x="8037095" y="252663"/>
            <a:ext cx="1010652" cy="50532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919091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6D316-2B00-4535-79A4-2B311D0D0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3679A-2271-B525-B788-6206E2F64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13" y="250539"/>
            <a:ext cx="10755903" cy="647790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F6D6DA3-7670-135A-5D71-D7BBD92BF8A7}"/>
              </a:ext>
            </a:extLst>
          </p:cNvPr>
          <p:cNvSpPr/>
          <p:nvPr/>
        </p:nvSpPr>
        <p:spPr>
          <a:xfrm>
            <a:off x="391091" y="4102768"/>
            <a:ext cx="2376171" cy="50532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691210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F6CE3-B5C3-8F65-3B59-A0C5139A6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37A9A6-FCCB-3D15-015F-FB0A42D2D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26" y="308114"/>
            <a:ext cx="10693990" cy="618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15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693BD-953F-2343-277E-8AB0ED020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59CBDB-B1AA-9009-3605-F6B633FD0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97" y="357810"/>
            <a:ext cx="10953066" cy="609268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07AFC49-A36D-3694-7121-F4D3E82BABFF}"/>
              </a:ext>
            </a:extLst>
          </p:cNvPr>
          <p:cNvSpPr/>
          <p:nvPr/>
        </p:nvSpPr>
        <p:spPr>
          <a:xfrm>
            <a:off x="794085" y="3886199"/>
            <a:ext cx="2105526" cy="50532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70663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C685C-8AE2-AB05-F569-A1BE0E68B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449E18-7901-F0D8-1D13-0A9B71B9B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04" y="571353"/>
            <a:ext cx="10535191" cy="571529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3464070-A698-44DB-683B-2EBE3DCC598F}"/>
              </a:ext>
            </a:extLst>
          </p:cNvPr>
          <p:cNvCxnSpPr/>
          <p:nvPr/>
        </p:nvCxnSpPr>
        <p:spPr>
          <a:xfrm flipV="1">
            <a:off x="9409176" y="4005072"/>
            <a:ext cx="0" cy="1207008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A79AA23-8621-D3A5-0476-55A59F1EE189}"/>
              </a:ext>
            </a:extLst>
          </p:cNvPr>
          <p:cNvCxnSpPr>
            <a:cxnSpLocks/>
          </p:cNvCxnSpPr>
          <p:nvPr/>
        </p:nvCxnSpPr>
        <p:spPr>
          <a:xfrm flipH="1">
            <a:off x="5510134" y="4114800"/>
            <a:ext cx="1834896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19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1B670-898D-C18C-3C67-268F45881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D1C0EE-6857-9C71-ABC0-3D0A5F30D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52" y="264695"/>
            <a:ext cx="1180099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28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091C9-3E5D-6819-8E6A-44FB6AB3E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A28C75-7E21-DA0A-FF41-55C75E793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441" y="41959"/>
            <a:ext cx="7303169" cy="679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4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F91B8-DA4D-8CCD-DCC5-7116BC2E8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A27B7-A9D8-F356-56D0-71F650B1A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6" y="336884"/>
            <a:ext cx="12393707" cy="515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67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D2E55-403D-FEF6-18D2-5B2C54F00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F1360E-22D8-27AF-F039-86D04EC4F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6" t="9039" r="20104" b="45918"/>
          <a:stretch>
            <a:fillRect/>
          </a:stretch>
        </p:blipFill>
        <p:spPr>
          <a:xfrm>
            <a:off x="5810178" y="4140193"/>
            <a:ext cx="1997078" cy="2031476"/>
          </a:xfrm>
          <a:prstGeom prst="rect">
            <a:avLst/>
          </a:prstGeom>
        </p:spPr>
      </p:pic>
      <p:pic>
        <p:nvPicPr>
          <p:cNvPr id="2" name="Picture 1" descr="A person smiling at camera&#10;&#10;AI-generated content may be incorrect.">
            <a:extLst>
              <a:ext uri="{FF2B5EF4-FFF2-40B4-BE49-F238E27FC236}">
                <a16:creationId xmlns:a16="http://schemas.microsoft.com/office/drawing/2014/main" id="{66E9D878-7FEF-C4A4-0E41-AD6B866A8C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553" t="535" r="31169" b="26689"/>
          <a:stretch/>
        </p:blipFill>
        <p:spPr>
          <a:xfrm>
            <a:off x="792271" y="2472333"/>
            <a:ext cx="3111876" cy="312350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501CEA8-4844-3D4F-5CAA-375BD2B822BB}"/>
              </a:ext>
            </a:extLst>
          </p:cNvPr>
          <p:cNvSpPr txBox="1">
            <a:spLocks/>
          </p:cNvSpPr>
          <p:nvPr/>
        </p:nvSpPr>
        <p:spPr>
          <a:xfrm>
            <a:off x="360099" y="307809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Project Team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84F97-2F3E-3CA4-D0F1-E8DD78FAE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602" y="757380"/>
            <a:ext cx="2009038" cy="20090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89767E-CC98-8DC3-87C4-69F6ECFD7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216" y="757380"/>
            <a:ext cx="2009038" cy="2009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2D3FFB-7A24-8BCC-F02D-5772117755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" b="2422"/>
          <a:stretch/>
        </p:blipFill>
        <p:spPr>
          <a:xfrm>
            <a:off x="9843324" y="751877"/>
            <a:ext cx="2005456" cy="20365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CD0B99-7B4F-DF37-8B49-C9D20C21782A}"/>
              </a:ext>
            </a:extLst>
          </p:cNvPr>
          <p:cNvSpPr txBox="1"/>
          <p:nvPr/>
        </p:nvSpPr>
        <p:spPr>
          <a:xfrm>
            <a:off x="9808176" y="2797469"/>
            <a:ext cx="23838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Yaprak Onat</a:t>
            </a:r>
          </a:p>
          <a:p>
            <a:r>
              <a:rPr lang="en-US" sz="1400" i="1"/>
              <a:t>Assoc. Director of Research</a:t>
            </a:r>
          </a:p>
        </p:txBody>
      </p:sp>
      <p:pic>
        <p:nvPicPr>
          <p:cNvPr id="12" name="Picture 11" descr="A blue and green logo&#10;&#10;AI-generated content may be incorrect.">
            <a:extLst>
              <a:ext uri="{FF2B5EF4-FFF2-40B4-BE49-F238E27FC236}">
                <a16:creationId xmlns:a16="http://schemas.microsoft.com/office/drawing/2014/main" id="{9A50A4CD-467C-41D1-DE79-17D1972604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511" y="171004"/>
            <a:ext cx="1667927" cy="557031"/>
          </a:xfrm>
          <a:prstGeom prst="rect">
            <a:avLst/>
          </a:prstGeom>
        </p:spPr>
      </p:pic>
      <p:pic>
        <p:nvPicPr>
          <p:cNvPr id="13" name="Picture 12" descr="A blue bird and text&#10;&#10;AI-generated content may be incorrect.">
            <a:extLst>
              <a:ext uri="{FF2B5EF4-FFF2-40B4-BE49-F238E27FC236}">
                <a16:creationId xmlns:a16="http://schemas.microsoft.com/office/drawing/2014/main" id="{04C8D045-EFC1-2717-93F1-5886E3DAB5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649" y="1500424"/>
            <a:ext cx="1916065" cy="9458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23BD1E-CAA6-D139-DB7E-462C118B716B}"/>
              </a:ext>
            </a:extLst>
          </p:cNvPr>
          <p:cNvSpPr txBox="1"/>
          <p:nvPr/>
        </p:nvSpPr>
        <p:spPr>
          <a:xfrm>
            <a:off x="4799679" y="2816198"/>
            <a:ext cx="20809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Larissa Graham </a:t>
            </a:r>
            <a:br>
              <a:rPr lang="en-US"/>
            </a:br>
            <a:r>
              <a:rPr lang="en-US" sz="1400" i="1"/>
              <a:t>Education Coordinator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3AC9AD-DA4B-0B57-A144-C3D20927B0CA}"/>
              </a:ext>
            </a:extLst>
          </p:cNvPr>
          <p:cNvSpPr txBox="1"/>
          <p:nvPr/>
        </p:nvSpPr>
        <p:spPr>
          <a:xfrm>
            <a:off x="822536" y="5647875"/>
            <a:ext cx="320229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Sarah Schechter, Project Lead</a:t>
            </a:r>
          </a:p>
          <a:p>
            <a:r>
              <a:rPr lang="en-US" sz="1400" i="1"/>
              <a:t>Asst. Extension Educator –</a:t>
            </a:r>
            <a:br>
              <a:rPr lang="en-US" sz="1400" i="1"/>
            </a:br>
            <a:r>
              <a:rPr lang="en-US" sz="1400" i="1"/>
              <a:t>Sustainable &amp; Resilient Communities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79AA12-5367-58B4-4705-2A59731E20F6}"/>
              </a:ext>
            </a:extLst>
          </p:cNvPr>
          <p:cNvSpPr txBox="1"/>
          <p:nvPr/>
        </p:nvSpPr>
        <p:spPr>
          <a:xfrm>
            <a:off x="7437758" y="2797469"/>
            <a:ext cx="18045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Katie Lund</a:t>
            </a:r>
            <a:br>
              <a:rPr lang="en-US"/>
            </a:br>
            <a:r>
              <a:rPr lang="en-US" sz="1400" i="1"/>
              <a:t>Training Coordinator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E4C8FF-A716-0782-8B44-18087F5062D9}"/>
              </a:ext>
            </a:extLst>
          </p:cNvPr>
          <p:cNvSpPr txBox="1"/>
          <p:nvPr/>
        </p:nvSpPr>
        <p:spPr>
          <a:xfrm>
            <a:off x="5810178" y="6198964"/>
            <a:ext cx="26988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Falyn McQuarrie </a:t>
            </a:r>
            <a:br>
              <a:rPr lang="en-US"/>
            </a:br>
            <a:r>
              <a:rPr lang="en-US" sz="1400" i="1"/>
              <a:t>Assistant Coordinator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357C82-612A-F9FA-9CA3-997B56411ACB}"/>
              </a:ext>
            </a:extLst>
          </p:cNvPr>
          <p:cNvSpPr txBox="1"/>
          <p:nvPr/>
        </p:nvSpPr>
        <p:spPr>
          <a:xfrm>
            <a:off x="8491225" y="6171669"/>
            <a:ext cx="180311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/>
              <a:t>Hiral Choksi</a:t>
            </a:r>
          </a:p>
          <a:p>
            <a:r>
              <a:rPr lang="en-US" sz="1400" i="1"/>
              <a:t>Graduate Assistant</a:t>
            </a:r>
          </a:p>
        </p:txBody>
      </p:sp>
      <p:pic>
        <p:nvPicPr>
          <p:cNvPr id="22" name="Picture 21" descr="A person with long hair wearing a white shirt&#10;&#10;AI-generated content may be incorrect.">
            <a:extLst>
              <a:ext uri="{FF2B5EF4-FFF2-40B4-BE49-F238E27FC236}">
                <a16:creationId xmlns:a16="http://schemas.microsoft.com/office/drawing/2014/main" id="{74816C65-CCF6-7C18-B505-FBAAA0AA5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7735" y="4137362"/>
            <a:ext cx="1747081" cy="2005094"/>
          </a:xfrm>
          <a:prstGeom prst="rect">
            <a:avLst/>
          </a:prstGeom>
        </p:spPr>
      </p:pic>
      <p:pic>
        <p:nvPicPr>
          <p:cNvPr id="15" name="Picture 14" descr="A close-up of a logo&#10;&#10;AI-generated content may be incorrect.">
            <a:extLst>
              <a:ext uri="{FF2B5EF4-FFF2-40B4-BE49-F238E27FC236}">
                <a16:creationId xmlns:a16="http://schemas.microsoft.com/office/drawing/2014/main" id="{4DAC324A-3D93-8DE8-6B6F-DCAA2C7E01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79" y="160821"/>
            <a:ext cx="1872172" cy="540521"/>
          </a:xfrm>
          <a:prstGeom prst="rect">
            <a:avLst/>
          </a:prstGeom>
        </p:spPr>
      </p:pic>
      <p:pic>
        <p:nvPicPr>
          <p:cNvPr id="24" name="Picture 23" descr="A close-up of a logo&#10;&#10;AI-generated content may be incorrect.">
            <a:extLst>
              <a:ext uri="{FF2B5EF4-FFF2-40B4-BE49-F238E27FC236}">
                <a16:creationId xmlns:a16="http://schemas.microsoft.com/office/drawing/2014/main" id="{45CE39C4-9F25-F391-97E6-0FE3F83DF9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38" y="157175"/>
            <a:ext cx="1872172" cy="540521"/>
          </a:xfrm>
          <a:prstGeom prst="rect">
            <a:avLst/>
          </a:prstGeom>
        </p:spPr>
      </p:pic>
      <p:pic>
        <p:nvPicPr>
          <p:cNvPr id="25" name="Picture 24" descr="A close-up of a logo&#10;&#10;AI-generated content may be incorrect.">
            <a:extLst>
              <a:ext uri="{FF2B5EF4-FFF2-40B4-BE49-F238E27FC236}">
                <a16:creationId xmlns:a16="http://schemas.microsoft.com/office/drawing/2014/main" id="{10C1E7F5-2F10-F119-C7C6-DCB75B363E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599" y="3588006"/>
            <a:ext cx="1872172" cy="540521"/>
          </a:xfrm>
          <a:prstGeom prst="rect">
            <a:avLst/>
          </a:prstGeom>
        </p:spPr>
      </p:pic>
      <p:pic>
        <p:nvPicPr>
          <p:cNvPr id="26" name="Picture 25" descr="A blue and green logo&#10;&#10;AI-generated content may be incorrect.">
            <a:extLst>
              <a:ext uri="{FF2B5EF4-FFF2-40B4-BE49-F238E27FC236}">
                <a16:creationId xmlns:a16="http://schemas.microsoft.com/office/drawing/2014/main" id="{7049C106-6BCA-E3FD-0DAF-DABB503FBB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658" y="3588006"/>
            <a:ext cx="1667927" cy="5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26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6AFB1-956D-7540-FC85-7918878F9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50F33EC-EABB-FF57-9C7A-51C183A079B1}"/>
              </a:ext>
            </a:extLst>
          </p:cNvPr>
          <p:cNvSpPr/>
          <p:nvPr/>
        </p:nvSpPr>
        <p:spPr>
          <a:xfrm>
            <a:off x="5822951" y="571500"/>
            <a:ext cx="2540000" cy="127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40"/>
              </a:lnSpc>
            </a:pPr>
            <a:r>
              <a:rPr lang="en-US" sz="855" kern="0" spc="43">
                <a:solidFill>
                  <a:srgbClr val="1E334C">
                    <a:alpha val="99000"/>
                  </a:srgbClr>
                </a:solidFill>
                <a:latin typeface="DM Mono" pitchFamily="34" charset="0"/>
                <a:ea typeface="DM Mono" pitchFamily="34" charset="-122"/>
                <a:cs typeface="DM Mono" pitchFamily="34" charset="-120"/>
              </a:rPr>
              <a:t>CAPTION</a:t>
            </a:r>
            <a:endParaRPr lang="en-US" sz="855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38CDA738-1E3F-B07F-8F9F-D7074055B27B}"/>
              </a:ext>
            </a:extLst>
          </p:cNvPr>
          <p:cNvSpPr/>
          <p:nvPr/>
        </p:nvSpPr>
        <p:spPr>
          <a:xfrm>
            <a:off x="9436100" y="304800"/>
            <a:ext cx="2489200" cy="127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940"/>
              </a:lnSpc>
            </a:pPr>
            <a:r>
              <a:rPr lang="en-US" sz="855" kern="0" spc="43">
                <a:solidFill>
                  <a:srgbClr val="1E334C">
                    <a:alpha val="99000"/>
                  </a:srgbClr>
                </a:solidFill>
                <a:latin typeface="DM Mono" pitchFamily="34" charset="0"/>
                <a:ea typeface="DM Mono" pitchFamily="34" charset="-122"/>
                <a:cs typeface="DM Mono" pitchFamily="34" charset="-120"/>
              </a:rPr>
              <a:t>8</a:t>
            </a:r>
            <a:endParaRPr lang="en-US" sz="855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5B9D28F2-0E4B-2058-B912-3E99147236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08101" y="152400"/>
            <a:ext cx="1263649" cy="374651"/>
          </a:xfrm>
          <a:prstGeom prst="rect">
            <a:avLst/>
          </a:prstGeom>
        </p:spPr>
      </p:pic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F88D9B32-9BD4-4390-7B04-6A32C54433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6400" y="120651"/>
            <a:ext cx="10458451" cy="6737351"/>
          </a:xfrm>
          <a:prstGeom prst="rect">
            <a:avLst/>
          </a:prstGeom>
        </p:spPr>
      </p:pic>
      <p:pic>
        <p:nvPicPr>
          <p:cNvPr id="6" name="Image 2" descr="preencoded.png">
            <a:extLst>
              <a:ext uri="{FF2B5EF4-FFF2-40B4-BE49-F238E27FC236}">
                <a16:creationId xmlns:a16="http://schemas.microsoft.com/office/drawing/2014/main" id="{FB46207E-6D67-9F1F-42B2-BEEB2E6E55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943600" y="304800"/>
            <a:ext cx="14478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62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40ED2A-6F76-F065-B19B-5BEB979F001E}"/>
              </a:ext>
            </a:extLst>
          </p:cNvPr>
          <p:cNvSpPr txBox="1"/>
          <p:nvPr/>
        </p:nvSpPr>
        <p:spPr>
          <a:xfrm>
            <a:off x="6762553" y="608346"/>
            <a:ext cx="4096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198 </a:t>
            </a:r>
            <a:r>
              <a:rPr lang="en-US" sz="2400"/>
              <a:t>Submissions in Pilot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3EB408-FF70-22B2-5F70-71E77699550C}"/>
              </a:ext>
            </a:extLst>
          </p:cNvPr>
          <p:cNvSpPr txBox="1"/>
          <p:nvPr/>
        </p:nvSpPr>
        <p:spPr>
          <a:xfrm>
            <a:off x="2015067" y="581214"/>
            <a:ext cx="3182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431</a:t>
            </a:r>
            <a:r>
              <a:rPr lang="en-US" sz="2400"/>
              <a:t> Submissions in 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E2C327-5168-6C36-1836-C7A4EDDD0C29}"/>
              </a:ext>
            </a:extLst>
          </p:cNvPr>
          <p:cNvSpPr txBox="1"/>
          <p:nvPr/>
        </p:nvSpPr>
        <p:spPr>
          <a:xfrm>
            <a:off x="2383747" y="5677752"/>
            <a:ext cx="7990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185 </a:t>
            </a:r>
            <a:r>
              <a:rPr lang="en-US" sz="2400"/>
              <a:t>Submissions in 0.25 miles of identified point of interest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418642-1623-2224-6E27-14DFF0B059E1}"/>
              </a:ext>
            </a:extLst>
          </p:cNvPr>
          <p:cNvSpPr txBox="1"/>
          <p:nvPr/>
        </p:nvSpPr>
        <p:spPr>
          <a:xfrm>
            <a:off x="2759106" y="6276786"/>
            <a:ext cx="7239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Only </a:t>
            </a:r>
            <a:r>
              <a:rPr lang="en-US" sz="2400" b="1"/>
              <a:t>5</a:t>
            </a:r>
            <a:r>
              <a:rPr lang="en-US" sz="2400"/>
              <a:t> were able to be used in CIRCA’s photo analysis</a:t>
            </a:r>
          </a:p>
        </p:txBody>
      </p:sp>
      <p:pic>
        <p:nvPicPr>
          <p:cNvPr id="2" name="Picture 1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31FC37B1-CDED-F02C-5776-266791C63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0"/>
          <a:stretch>
            <a:fillRect/>
          </a:stretch>
        </p:blipFill>
        <p:spPr>
          <a:xfrm>
            <a:off x="295593" y="270967"/>
            <a:ext cx="1864765" cy="437950"/>
          </a:xfrm>
          <a:prstGeom prst="rect">
            <a:avLst/>
          </a:prstGeom>
        </p:spPr>
      </p:pic>
      <p:pic>
        <p:nvPicPr>
          <p:cNvPr id="8" name="Picture 7" descr="A map of a city&#10;&#10;AI-generated content may be incorrect.">
            <a:extLst>
              <a:ext uri="{FF2B5EF4-FFF2-40B4-BE49-F238E27FC236}">
                <a16:creationId xmlns:a16="http://schemas.microsoft.com/office/drawing/2014/main" id="{AF2854BC-8478-464F-0FD3-F72803648C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076" b="-149"/>
          <a:stretch>
            <a:fillRect/>
          </a:stretch>
        </p:blipFill>
        <p:spPr>
          <a:xfrm>
            <a:off x="0" y="1390266"/>
            <a:ext cx="12192000" cy="406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6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08301" y="406401"/>
            <a:ext cx="8877303" cy="127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9296400" y="571500"/>
            <a:ext cx="2489200" cy="127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940"/>
              </a:lnSpc>
            </a:pPr>
            <a:r>
              <a:rPr lang="en-US" sz="855" kern="0" spc="43">
                <a:solidFill>
                  <a:srgbClr val="1E334C">
                    <a:alpha val="99000"/>
                  </a:srgbClr>
                </a:solidFill>
                <a:latin typeface="DM Mono" pitchFamily="34" charset="0"/>
                <a:ea typeface="DM Mono" pitchFamily="34" charset="-122"/>
                <a:cs typeface="DM Mono" pitchFamily="34" charset="-120"/>
              </a:rPr>
              <a:t>4</a:t>
            </a:r>
            <a:endParaRPr lang="en-US" sz="855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8151" y="171451"/>
            <a:ext cx="2470149" cy="48260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rcRect r="3469"/>
          <a:stretch/>
        </p:blipFill>
        <p:spPr>
          <a:xfrm>
            <a:off x="0" y="171451"/>
            <a:ext cx="12192000" cy="55753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08301" y="406401"/>
            <a:ext cx="8877303" cy="127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9296400" y="571500"/>
            <a:ext cx="2489200" cy="127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940"/>
              </a:lnSpc>
            </a:pPr>
            <a:r>
              <a:rPr lang="en-US" sz="855" kern="0" spc="43">
                <a:solidFill>
                  <a:srgbClr val="1E334C">
                    <a:alpha val="99000"/>
                  </a:srgbClr>
                </a:solidFill>
                <a:latin typeface="DM Mono" pitchFamily="34" charset="0"/>
                <a:ea typeface="DM Mono" pitchFamily="34" charset="-122"/>
                <a:cs typeface="DM Mono" pitchFamily="34" charset="-120"/>
              </a:rPr>
              <a:t>3</a:t>
            </a:r>
            <a:endParaRPr lang="en-US" sz="855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8151" y="171451"/>
            <a:ext cx="2470149" cy="48260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185400" y="6045200"/>
            <a:ext cx="1955800" cy="654051"/>
          </a:xfrm>
          <a:prstGeom prst="rect">
            <a:avLst/>
          </a:prstGeom>
        </p:spPr>
      </p:pic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38151" y="673100"/>
            <a:ext cx="9067800" cy="6045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08300" y="406401"/>
            <a:ext cx="8877307" cy="127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9296400" y="571500"/>
            <a:ext cx="2489200" cy="127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940"/>
              </a:lnSpc>
            </a:pPr>
            <a:r>
              <a:rPr lang="en-US" sz="855" kern="0" spc="43">
                <a:solidFill>
                  <a:srgbClr val="1E334C">
                    <a:alpha val="99000"/>
                  </a:srgbClr>
                </a:solidFill>
                <a:latin typeface="DM Mono" pitchFamily="34" charset="0"/>
                <a:ea typeface="DM Mono" pitchFamily="34" charset="-122"/>
                <a:cs typeface="DM Mono" pitchFamily="34" charset="-120"/>
              </a:rPr>
              <a:t>5</a:t>
            </a:r>
            <a:endParaRPr lang="en-US" sz="855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8151" y="171451"/>
            <a:ext cx="2470149" cy="48260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rcRect r="570" b="826"/>
          <a:stretch/>
        </p:blipFill>
        <p:spPr>
          <a:xfrm>
            <a:off x="-69849" y="-19049"/>
            <a:ext cx="12192000" cy="6858000"/>
          </a:xfrm>
          <a:prstGeom prst="rect">
            <a:avLst/>
          </a:prstGeom>
        </p:spPr>
      </p:pic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140951" y="6261101"/>
            <a:ext cx="1765300" cy="5969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54000" y="857251"/>
            <a:ext cx="11379200" cy="1790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688"/>
              </a:lnSpc>
            </a:pPr>
            <a:r>
              <a:rPr lang="en-US" sz="6080" kern="0" spc="-243">
                <a:solidFill>
                  <a:srgbClr val="1E334C">
                    <a:alpha val="99000"/>
                  </a:srgbClr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Photo-Based Flood Analysis Framework</a:t>
            </a:r>
            <a:endParaRPr lang="en-US" sz="6080"/>
          </a:p>
        </p:txBody>
      </p:sp>
      <p:sp>
        <p:nvSpPr>
          <p:cNvPr id="4" name="Text 1"/>
          <p:cNvSpPr/>
          <p:nvPr/>
        </p:nvSpPr>
        <p:spPr>
          <a:xfrm>
            <a:off x="9296400" y="571500"/>
            <a:ext cx="2489200" cy="127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940"/>
              </a:lnSpc>
            </a:pPr>
            <a:r>
              <a:rPr lang="en-US" sz="855" kern="0" spc="43">
                <a:solidFill>
                  <a:srgbClr val="1E334C">
                    <a:alpha val="99000"/>
                  </a:srgbClr>
                </a:solidFill>
                <a:latin typeface="DM Mono" pitchFamily="34" charset="0"/>
                <a:ea typeface="DM Mono" pitchFamily="34" charset="-122"/>
                <a:cs typeface="DM Mono" pitchFamily="34" charset="-120"/>
              </a:rPr>
              <a:t>6</a:t>
            </a:r>
            <a:endParaRPr lang="en-US" sz="855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8151" y="241300"/>
            <a:ext cx="2470149" cy="48260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rcRect r="435"/>
          <a:stretch/>
        </p:blipFill>
        <p:spPr>
          <a:xfrm>
            <a:off x="-12699" y="3009901"/>
            <a:ext cx="2908300" cy="3689351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11501" y="3009901"/>
            <a:ext cx="5086351" cy="3740151"/>
          </a:xfrm>
          <a:prstGeom prst="rect">
            <a:avLst/>
          </a:prstGeom>
        </p:spPr>
      </p:pic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rcRect r="489"/>
          <a:stretch/>
        </p:blipFill>
        <p:spPr>
          <a:xfrm>
            <a:off x="8312151" y="3009901"/>
            <a:ext cx="3879851" cy="374015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822951" y="571500"/>
            <a:ext cx="2540000" cy="127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40"/>
              </a:lnSpc>
            </a:pPr>
            <a:r>
              <a:rPr lang="en-US" sz="855" kern="0" spc="43">
                <a:solidFill>
                  <a:srgbClr val="1E334C">
                    <a:alpha val="99000"/>
                  </a:srgbClr>
                </a:solidFill>
                <a:latin typeface="DM Mono" pitchFamily="34" charset="0"/>
                <a:ea typeface="DM Mono" pitchFamily="34" charset="-122"/>
                <a:cs typeface="DM Mono" pitchFamily="34" charset="-120"/>
              </a:rPr>
              <a:t>CAPTION</a:t>
            </a:r>
            <a:endParaRPr lang="en-US" sz="855"/>
          </a:p>
        </p:txBody>
      </p:sp>
      <p:sp>
        <p:nvSpPr>
          <p:cNvPr id="4" name="Text 1"/>
          <p:cNvSpPr/>
          <p:nvPr/>
        </p:nvSpPr>
        <p:spPr>
          <a:xfrm>
            <a:off x="9436100" y="304800"/>
            <a:ext cx="2489200" cy="127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940"/>
              </a:lnSpc>
            </a:pPr>
            <a:r>
              <a:rPr lang="en-US" sz="855" kern="0" spc="43">
                <a:solidFill>
                  <a:srgbClr val="1E334C">
                    <a:alpha val="99000"/>
                  </a:srgbClr>
                </a:solidFill>
                <a:latin typeface="DM Mono" pitchFamily="34" charset="0"/>
                <a:ea typeface="DM Mono" pitchFamily="34" charset="-122"/>
                <a:cs typeface="DM Mono" pitchFamily="34" charset="-120"/>
              </a:rPr>
              <a:t>7</a:t>
            </a:r>
            <a:endParaRPr lang="en-US" sz="855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58851" y="95251"/>
            <a:ext cx="10140951" cy="6762751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525001" y="304800"/>
            <a:ext cx="1263649" cy="374651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36100" y="6267451"/>
            <a:ext cx="1447800" cy="4826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296400" y="571500"/>
            <a:ext cx="2489200" cy="127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940"/>
              </a:lnSpc>
            </a:pPr>
            <a:r>
              <a:rPr lang="en-US" sz="855" kern="0" spc="43">
                <a:solidFill>
                  <a:srgbClr val="1E334C">
                    <a:alpha val="99000"/>
                  </a:srgbClr>
                </a:solidFill>
                <a:latin typeface="DM Mono" pitchFamily="34" charset="0"/>
                <a:ea typeface="DM Mono" pitchFamily="34" charset="-122"/>
                <a:cs typeface="DM Mono" pitchFamily="34" charset="-120"/>
              </a:rPr>
              <a:t>9</a:t>
            </a:r>
            <a:endParaRPr lang="en-US" sz="855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rcRect b="552"/>
          <a:stretch/>
        </p:blipFill>
        <p:spPr>
          <a:xfrm>
            <a:off x="1447800" y="-38100"/>
            <a:ext cx="92964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rcRect r="47799" b="17134"/>
          <a:stretch/>
        </p:blipFill>
        <p:spPr>
          <a:xfrm>
            <a:off x="5829288" y="0"/>
            <a:ext cx="6362712" cy="68580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06400" y="5353051"/>
            <a:ext cx="13309600" cy="7683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748"/>
              </a:lnSpc>
            </a:pPr>
            <a:r>
              <a:rPr lang="en-US" sz="5225" kern="0" spc="-209">
                <a:solidFill>
                  <a:srgbClr val="1E334C">
                    <a:alpha val="99000"/>
                  </a:srgbClr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Example Results</a:t>
            </a:r>
            <a:endParaRPr lang="en-US" sz="5225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6715" y="3216935"/>
            <a:ext cx="2749848" cy="2064141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65101" y="260351"/>
            <a:ext cx="3765551" cy="2857500"/>
          </a:xfrm>
          <a:prstGeom prst="rect">
            <a:avLst/>
          </a:prstGeom>
        </p:spPr>
      </p:pic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918451" y="1136651"/>
            <a:ext cx="4006851" cy="5029200"/>
          </a:xfrm>
          <a:prstGeom prst="rect">
            <a:avLst/>
          </a:prstGeom>
        </p:spPr>
      </p:pic>
      <p:pic>
        <p:nvPicPr>
          <p:cNvPr id="8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203702" y="450851"/>
            <a:ext cx="3714749" cy="4902200"/>
          </a:xfrm>
          <a:prstGeom prst="rect">
            <a:avLst/>
          </a:prstGeom>
        </p:spPr>
      </p:pic>
      <p:pic>
        <p:nvPicPr>
          <p:cNvPr id="9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38151" y="171451"/>
            <a:ext cx="2470149" cy="482600"/>
          </a:xfrm>
          <a:prstGeom prst="rect">
            <a:avLst/>
          </a:prstGeom>
        </p:spPr>
      </p:pic>
      <p:pic>
        <p:nvPicPr>
          <p:cNvPr id="10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131300" y="260351"/>
            <a:ext cx="2470205" cy="48265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B57DC-05BE-3554-BF89-CECA990E3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DCBF7F-AE76-D804-CB6E-A040CC99F1BE}"/>
              </a:ext>
            </a:extLst>
          </p:cNvPr>
          <p:cNvSpPr txBox="1"/>
          <p:nvPr/>
        </p:nvSpPr>
        <p:spPr>
          <a:xfrm>
            <a:off x="1325366" y="708917"/>
            <a:ext cx="5640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BREAK for PETER’s slides</a:t>
            </a:r>
          </a:p>
        </p:txBody>
      </p:sp>
    </p:spTree>
    <p:extLst>
      <p:ext uri="{BB962C8B-B14F-4D97-AF65-F5344CB8AC3E}">
        <p14:creationId xmlns:p14="http://schemas.microsoft.com/office/powerpoint/2010/main" val="1387346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0C4F1-A540-D229-BCFF-DEB61C3B4E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778"/>
          <a:stretch>
            <a:fillRect/>
          </a:stretch>
        </p:blipFill>
        <p:spPr>
          <a:xfrm>
            <a:off x="2532889" y="6199284"/>
            <a:ext cx="6748272" cy="658715"/>
          </a:xfrm>
          <a:prstGeom prst="rect">
            <a:avLst/>
          </a:prstGeom>
        </p:spPr>
      </p:pic>
      <p:pic>
        <p:nvPicPr>
          <p:cNvPr id="9" name="Picture 8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38FBDA8E-093E-C07C-5ABE-648ADFD99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0"/>
          <a:stretch>
            <a:fillRect/>
          </a:stretch>
        </p:blipFill>
        <p:spPr>
          <a:xfrm>
            <a:off x="717613" y="56340"/>
            <a:ext cx="2979051" cy="699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A295CB-D1A5-CD72-A6C1-016957F2F14F}"/>
              </a:ext>
            </a:extLst>
          </p:cNvPr>
          <p:cNvSpPr txBox="1"/>
          <p:nvPr/>
        </p:nvSpPr>
        <p:spPr>
          <a:xfrm>
            <a:off x="3797782" y="171211"/>
            <a:ext cx="7319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rPr>
              <a:t>Webinar:  April Showers Bring…MyCoast!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41B907-FCA3-EC0A-E15C-ADB73CE6F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63" y="996696"/>
            <a:ext cx="7783795" cy="49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878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98DD0-EF15-ABAD-2422-4FFDD7EC0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99A065-A160-5280-7938-77BB0AD0FC3E}"/>
              </a:ext>
            </a:extLst>
          </p:cNvPr>
          <p:cNvSpPr txBox="1"/>
          <p:nvPr/>
        </p:nvSpPr>
        <p:spPr>
          <a:xfrm>
            <a:off x="1325366" y="708917"/>
            <a:ext cx="5640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Katie introduces additional local speakers</a:t>
            </a:r>
          </a:p>
        </p:txBody>
      </p:sp>
    </p:spTree>
    <p:extLst>
      <p:ext uri="{BB962C8B-B14F-4D97-AF65-F5344CB8AC3E}">
        <p14:creationId xmlns:p14="http://schemas.microsoft.com/office/powerpoint/2010/main" val="222286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>
            <a:extLst>
              <a:ext uri="{FF2B5EF4-FFF2-40B4-BE49-F238E27FC236}">
                <a16:creationId xmlns:a16="http://schemas.microsoft.com/office/drawing/2014/main" id="{46CEAAA7-F11A-1BFA-2B6D-1F141DFD4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228600"/>
            <a:ext cx="981075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155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563707-F81B-0A37-277A-96D41DE0D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50129" y="-1739203"/>
            <a:ext cx="6670942" cy="1033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48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19E26-B23F-B2F8-FA7A-7487A1219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weather report&#10;&#10;AI-generated content may be incorrect.">
            <a:extLst>
              <a:ext uri="{FF2B5EF4-FFF2-40B4-BE49-F238E27FC236}">
                <a16:creationId xmlns:a16="http://schemas.microsoft.com/office/drawing/2014/main" id="{F0C8D24D-9C43-2FE1-9C45-0070B5D59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934" y="82839"/>
            <a:ext cx="3676374" cy="66923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Cars parked cars on a flooded street&#10;&#10;AI-generated content may be incorrect.">
            <a:extLst>
              <a:ext uri="{FF2B5EF4-FFF2-40B4-BE49-F238E27FC236}">
                <a16:creationId xmlns:a16="http://schemas.microsoft.com/office/drawing/2014/main" id="{45F1BAC5-8667-8C26-2697-52D71FD67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81" y="871728"/>
            <a:ext cx="6193536" cy="4645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341380-67BB-3753-9551-F921FDF1165A}"/>
              </a:ext>
            </a:extLst>
          </p:cNvPr>
          <p:cNvSpPr txBox="1"/>
          <p:nvPr/>
        </p:nvSpPr>
        <p:spPr>
          <a:xfrm>
            <a:off x="714663" y="195072"/>
            <a:ext cx="51816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/>
              <a:t>Pearl Street in Mystic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48932D-B378-16EA-F1A4-48EC623B6A39}"/>
              </a:ext>
            </a:extLst>
          </p:cNvPr>
          <p:cNvSpPr txBox="1"/>
          <p:nvPr/>
        </p:nvSpPr>
        <p:spPr>
          <a:xfrm>
            <a:off x="714663" y="5516880"/>
            <a:ext cx="25908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/>
              <a:t>Photo Credit: K. Lund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E96CAF-98FD-5EF4-96DC-16ED633B67AD}"/>
              </a:ext>
            </a:extLst>
          </p:cNvPr>
          <p:cNvSpPr txBox="1"/>
          <p:nvPr/>
        </p:nvSpPr>
        <p:spPr>
          <a:xfrm>
            <a:off x="1840090" y="5988351"/>
            <a:ext cx="39426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hlinkClick r:id="rId4"/>
              </a:rPr>
              <a:t>Example MyCoast Report 2</a:t>
            </a:r>
            <a:endParaRPr lang="en-US" sz="24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90EED5-B955-999B-5239-8F249656B7DE}"/>
              </a:ext>
            </a:extLst>
          </p:cNvPr>
          <p:cNvSpPr/>
          <p:nvPr/>
        </p:nvSpPr>
        <p:spPr>
          <a:xfrm>
            <a:off x="8680704" y="908304"/>
            <a:ext cx="1719072" cy="51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2482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lice car parked in a parking lot&#10;&#10;AI-generated content may be incorrect.">
            <a:extLst>
              <a:ext uri="{FF2B5EF4-FFF2-40B4-BE49-F238E27FC236}">
                <a16:creationId xmlns:a16="http://schemas.microsoft.com/office/drawing/2014/main" id="{1444E66B-E300-9F8B-D7DB-8D1420322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63" y="871728"/>
            <a:ext cx="6193536" cy="4645152"/>
          </a:xfrm>
          <a:prstGeom prst="rect">
            <a:avLst/>
          </a:prstGeom>
        </p:spPr>
      </p:pic>
      <p:pic>
        <p:nvPicPr>
          <p:cNvPr id="5" name="Picture 4" descr="A screenshot of a weather report&#10;&#10;AI-generated content may be incorrect.">
            <a:extLst>
              <a:ext uri="{FF2B5EF4-FFF2-40B4-BE49-F238E27FC236}">
                <a16:creationId xmlns:a16="http://schemas.microsoft.com/office/drawing/2014/main" id="{F0DA9235-A74F-32B5-6B8E-AAA6317CB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715" y="195073"/>
            <a:ext cx="3942681" cy="6574632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8BC707-BDE2-849B-9E10-1E5C9F2D26F2}"/>
              </a:ext>
            </a:extLst>
          </p:cNvPr>
          <p:cNvSpPr txBox="1"/>
          <p:nvPr/>
        </p:nvSpPr>
        <p:spPr>
          <a:xfrm>
            <a:off x="714663" y="195073"/>
            <a:ext cx="51816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/>
              <a:t>Groton Long Point Police Station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11AD6D-8367-4148-2355-EE9800DE4B95}"/>
              </a:ext>
            </a:extLst>
          </p:cNvPr>
          <p:cNvSpPr txBox="1"/>
          <p:nvPr/>
        </p:nvSpPr>
        <p:spPr>
          <a:xfrm>
            <a:off x="714663" y="5516880"/>
            <a:ext cx="25908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/>
              <a:t>Photo Credit: M. White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EA1F94-80BA-9DA9-4C16-6CABD5C62DA4}"/>
              </a:ext>
            </a:extLst>
          </p:cNvPr>
          <p:cNvSpPr txBox="1"/>
          <p:nvPr/>
        </p:nvSpPr>
        <p:spPr>
          <a:xfrm>
            <a:off x="1840090" y="5988351"/>
            <a:ext cx="39426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hlinkClick r:id="rId4"/>
              </a:rPr>
              <a:t>Example MyCoast Report 1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036171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A9D181-CD6A-3367-E9C0-21FB62C257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696" b="8640"/>
          <a:stretch>
            <a:fillRect/>
          </a:stretch>
        </p:blipFill>
        <p:spPr>
          <a:xfrm>
            <a:off x="1059929" y="851349"/>
            <a:ext cx="10072141" cy="5155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8A5A44-F564-8592-5861-3722DC3482A7}"/>
              </a:ext>
            </a:extLst>
          </p:cNvPr>
          <p:cNvSpPr txBox="1"/>
          <p:nvPr/>
        </p:nvSpPr>
        <p:spPr>
          <a:xfrm>
            <a:off x="2983134" y="248845"/>
            <a:ext cx="7682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Groton Long Point – DEEP Climate Resilience Fund Application </a:t>
            </a:r>
          </a:p>
        </p:txBody>
      </p:sp>
    </p:spTree>
    <p:extLst>
      <p:ext uri="{BB962C8B-B14F-4D97-AF65-F5344CB8AC3E}">
        <p14:creationId xmlns:p14="http://schemas.microsoft.com/office/powerpoint/2010/main" val="767588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2051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058" name="Rectangle 2057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9" name="Rectangle 2058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73701FD0-5251-9F0D-9E33-8F7209A64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r="1" b="1"/>
          <a:stretch>
            <a:fillRect/>
          </a:stretch>
        </p:blipFill>
        <p:spPr bwMode="auto">
          <a:xfrm>
            <a:off x="838199" y="704765"/>
            <a:ext cx="10293601" cy="526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5739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9C7E0A2C-7C0A-4AAC-B3B0-6C12B2EBA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EB7314-351A-DDE4-180C-4B34C78BF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48587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Next Steps 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3DEB59-9168-BDAD-1032-F53ADB705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3820338"/>
            <a:ext cx="9144000" cy="156368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Planning for the Future of MyCoast Connecticut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27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DAC37BD-35F7-6E54-3A51-92E9701120E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4"/>
          <a:stretch>
            <a:fillRect/>
          </a:stretch>
        </p:blipFill>
        <p:spPr>
          <a:xfrm>
            <a:off x="888274" y="0"/>
            <a:ext cx="10868297" cy="68742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0EB89C-E634-CEF8-83A8-3AA3C37A92A7}"/>
              </a:ext>
            </a:extLst>
          </p:cNvPr>
          <p:cNvSpPr txBox="1"/>
          <p:nvPr/>
        </p:nvSpPr>
        <p:spPr>
          <a:xfrm>
            <a:off x="8576720" y="22417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6C2512-F22F-6CD2-E462-5894A308B619}"/>
              </a:ext>
            </a:extLst>
          </p:cNvPr>
          <p:cNvSpPr txBox="1"/>
          <p:nvPr/>
        </p:nvSpPr>
        <p:spPr>
          <a:xfrm>
            <a:off x="7824626" y="336052"/>
            <a:ext cx="371003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432 MyCoast Connecticut Reports since 2011 across  25 municipalities</a:t>
            </a:r>
          </a:p>
        </p:txBody>
      </p:sp>
    </p:spTree>
    <p:extLst>
      <p:ext uri="{BB962C8B-B14F-4D97-AF65-F5344CB8AC3E}">
        <p14:creationId xmlns:p14="http://schemas.microsoft.com/office/powerpoint/2010/main" val="1266064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D2818-074E-6650-D078-9AD38EA62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50" y="166506"/>
            <a:ext cx="10515600" cy="1325563"/>
          </a:xfrm>
        </p:spPr>
        <p:txBody>
          <a:bodyPr/>
          <a:lstStyle/>
          <a:p>
            <a:r>
              <a:rPr lang="en-US"/>
              <a:t>Our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CAF0F-B081-5445-8D29-0A9BF1E11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643" y="1690688"/>
            <a:ext cx="10028180" cy="507414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Offer the MyCoast Connecticut </a:t>
            </a:r>
            <a:r>
              <a:rPr lang="en-US"/>
              <a:t>Program STATEWIDE</a:t>
            </a:r>
            <a:r>
              <a:rPr lang="en-US" dirty="0"/>
              <a:t>!</a:t>
            </a:r>
          </a:p>
          <a:p>
            <a:pPr lvl="1">
              <a:spcAft>
                <a:spcPts val="4800"/>
              </a:spcAft>
            </a:pPr>
            <a:r>
              <a:rPr lang="en-US" dirty="0"/>
              <a:t>We already have support from 4 COGS and 7 communities!</a:t>
            </a:r>
          </a:p>
          <a:p>
            <a:pPr marL="0" indent="0">
              <a:spcAft>
                <a:spcPts val="4800"/>
              </a:spcAft>
              <a:buNone/>
            </a:pPr>
            <a:endParaRPr lang="en-US" dirty="0"/>
          </a:p>
          <a:p>
            <a:pPr>
              <a:spcAft>
                <a:spcPts val="4800"/>
              </a:spcAft>
            </a:pPr>
            <a:r>
              <a:rPr lang="en-US" dirty="0"/>
              <a:t>Form an Advisory Committee comprised of municipal leaders, community champions, COG representatives, and state officials.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3E3511-E7FB-4D58-0117-3FB0FED352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377"/>
          <a:stretch>
            <a:fillRect/>
          </a:stretch>
        </p:blipFill>
        <p:spPr>
          <a:xfrm>
            <a:off x="277944" y="1690688"/>
            <a:ext cx="1847152" cy="1325563"/>
          </a:xfrm>
          <a:prstGeom prst="rect">
            <a:avLst/>
          </a:prstGeom>
        </p:spPr>
      </p:pic>
      <p:pic>
        <p:nvPicPr>
          <p:cNvPr id="10" name="Picture 9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0EFC493F-3FB0-3ED0-F661-8AD9E78C9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672" b="27142"/>
          <a:stretch>
            <a:fillRect/>
          </a:stretch>
        </p:blipFill>
        <p:spPr>
          <a:xfrm>
            <a:off x="1046584" y="1889307"/>
            <a:ext cx="673350" cy="472079"/>
          </a:xfrm>
          <a:prstGeom prst="rect">
            <a:avLst/>
          </a:prstGeom>
        </p:spPr>
      </p:pic>
      <p:sp>
        <p:nvSpPr>
          <p:cNvPr id="12" name="Rectangle 11" descr="Meeting">
            <a:extLst>
              <a:ext uri="{FF2B5EF4-FFF2-40B4-BE49-F238E27FC236}">
                <a16:creationId xmlns:a16="http://schemas.microsoft.com/office/drawing/2014/main" id="{C266F5F3-4862-040A-9D0F-EAF69AE762B3}"/>
              </a:ext>
            </a:extLst>
          </p:cNvPr>
          <p:cNvSpPr/>
          <p:nvPr/>
        </p:nvSpPr>
        <p:spPr>
          <a:xfrm>
            <a:off x="493949" y="4040368"/>
            <a:ext cx="1415141" cy="1325563"/>
          </a:xfrm>
          <a:prstGeom prst="rect">
            <a:avLst/>
          </a:prstGeom>
          <a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solidFill>
              <a:srgbClr val="092764">
                <a:alpha val="0"/>
              </a:srgbClr>
            </a:solidFill>
          </a:ln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50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D5BFFFA-F741-A8BF-F08D-CC83885A20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427" t="-693" r="32494" b="12088"/>
          <a:stretch>
            <a:fillRect/>
          </a:stretch>
        </p:blipFill>
        <p:spPr>
          <a:xfrm>
            <a:off x="4331369" y="3803904"/>
            <a:ext cx="3200740" cy="26537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58F128-200F-7C6B-FE50-7757735DA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235" y="2326703"/>
            <a:ext cx="1802372" cy="16214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4ABF6E-4C17-EC00-6A23-1B6FDEFC2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449" y="248868"/>
            <a:ext cx="3091571" cy="63602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A431E1-C271-830B-2243-2AF904C57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236" y="3803905"/>
            <a:ext cx="2964520" cy="26537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FBACFCDD-F850-F58A-8B3F-3D6819CF123A}"/>
              </a:ext>
            </a:extLst>
          </p:cNvPr>
          <p:cNvSpPr/>
          <p:nvPr/>
        </p:nvSpPr>
        <p:spPr>
          <a:xfrm>
            <a:off x="8554318" y="991893"/>
            <a:ext cx="2738035" cy="5465735"/>
          </a:xfrm>
          <a:custGeom>
            <a:avLst/>
            <a:gdLst>
              <a:gd name="connsiteX0" fmla="*/ 23248 w 2053526"/>
              <a:gd name="connsiteY0" fmla="*/ 0 h 4099301"/>
              <a:gd name="connsiteX1" fmla="*/ 2038027 w 2053526"/>
              <a:gd name="connsiteY1" fmla="*/ 0 h 4099301"/>
              <a:gd name="connsiteX2" fmla="*/ 2053526 w 2053526"/>
              <a:gd name="connsiteY2" fmla="*/ 3921071 h 4099301"/>
              <a:gd name="connsiteX3" fmla="*/ 2022529 w 2053526"/>
              <a:gd name="connsiteY3" fmla="*/ 3983064 h 4099301"/>
              <a:gd name="connsiteX4" fmla="*/ 1921790 w 2053526"/>
              <a:gd name="connsiteY4" fmla="*/ 4083803 h 4099301"/>
              <a:gd name="connsiteX5" fmla="*/ 1836549 w 2053526"/>
              <a:gd name="connsiteY5" fmla="*/ 4099301 h 4099301"/>
              <a:gd name="connsiteX6" fmla="*/ 154983 w 2053526"/>
              <a:gd name="connsiteY6" fmla="*/ 4083803 h 4099301"/>
              <a:gd name="connsiteX7" fmla="*/ 61994 w 2053526"/>
              <a:gd name="connsiteY7" fmla="*/ 4045057 h 4099301"/>
              <a:gd name="connsiteX8" fmla="*/ 30997 w 2053526"/>
              <a:gd name="connsiteY8" fmla="*/ 3975315 h 4099301"/>
              <a:gd name="connsiteX9" fmla="*/ 0 w 2053526"/>
              <a:gd name="connsiteY9" fmla="*/ 3890074 h 4099301"/>
              <a:gd name="connsiteX10" fmla="*/ 23248 w 2053526"/>
              <a:gd name="connsiteY10" fmla="*/ 0 h 409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53526" h="4099301">
                <a:moveTo>
                  <a:pt x="23248" y="0"/>
                </a:moveTo>
                <a:lnTo>
                  <a:pt x="2038027" y="0"/>
                </a:lnTo>
                <a:cubicBezTo>
                  <a:pt x="2043193" y="1307024"/>
                  <a:pt x="2048360" y="2614047"/>
                  <a:pt x="2053526" y="3921071"/>
                </a:cubicBezTo>
                <a:lnTo>
                  <a:pt x="2022529" y="3983064"/>
                </a:lnTo>
                <a:lnTo>
                  <a:pt x="1921790" y="4083803"/>
                </a:lnTo>
                <a:lnTo>
                  <a:pt x="1836549" y="4099301"/>
                </a:lnTo>
                <a:lnTo>
                  <a:pt x="154983" y="4083803"/>
                </a:lnTo>
                <a:lnTo>
                  <a:pt x="61994" y="4045057"/>
                </a:lnTo>
                <a:lnTo>
                  <a:pt x="30997" y="3975315"/>
                </a:lnTo>
                <a:lnTo>
                  <a:pt x="0" y="3890074"/>
                </a:lnTo>
                <a:lnTo>
                  <a:pt x="2324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aphicFrame>
        <p:nvGraphicFramePr>
          <p:cNvPr id="22" name="Rectangle 2">
            <a:extLst>
              <a:ext uri="{FF2B5EF4-FFF2-40B4-BE49-F238E27FC236}">
                <a16:creationId xmlns:a16="http://schemas.microsoft.com/office/drawing/2014/main" id="{144B2D3F-980D-18BA-D366-C710FD5EB4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6726768"/>
              </p:ext>
            </p:extLst>
          </p:nvPr>
        </p:nvGraphicFramePr>
        <p:xfrm>
          <a:off x="341203" y="358757"/>
          <a:ext cx="7516628" cy="3589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12283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B3F8E-E375-53F7-3A38-850F3AC07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B70E1-6E96-A482-18CC-867CFABFD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150" y="166506"/>
            <a:ext cx="10515600" cy="1325563"/>
          </a:xfrm>
        </p:spPr>
        <p:txBody>
          <a:bodyPr/>
          <a:lstStyle/>
          <a:p>
            <a:r>
              <a:rPr lang="en-US"/>
              <a:t>Our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8F028-5057-C298-4C81-D2F33B373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5531" y="1690688"/>
            <a:ext cx="9851291" cy="50741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Further develop MyCoast Connecticut to best align with community and state needs. </a:t>
            </a:r>
          </a:p>
          <a:p>
            <a:pPr lvl="1"/>
            <a:r>
              <a:rPr lang="en-US"/>
              <a:t>Work with Branford to merge programs</a:t>
            </a:r>
          </a:p>
          <a:p>
            <a:pPr lvl="1"/>
            <a:r>
              <a:rPr lang="en-US"/>
              <a:t>Incorporate additional coastal and inland community perspectives</a:t>
            </a:r>
          </a:p>
          <a:p>
            <a:pPr lvl="1"/>
            <a:r>
              <a:rPr lang="en-US"/>
              <a:t>Explore avenues for stable funding source</a:t>
            </a:r>
          </a:p>
          <a:p>
            <a:pPr>
              <a:spcAft>
                <a:spcPts val="3000"/>
              </a:spcAft>
            </a:pPr>
            <a:endParaRPr lang="en-US"/>
          </a:p>
          <a:p>
            <a:r>
              <a:rPr lang="en-US"/>
              <a:t> Offer MyCoast Connecticut engagement and outreach materials statewide</a:t>
            </a:r>
          </a:p>
          <a:p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14" name="Rectangle 13" descr="Handshake">
            <a:extLst>
              <a:ext uri="{FF2B5EF4-FFF2-40B4-BE49-F238E27FC236}">
                <a16:creationId xmlns:a16="http://schemas.microsoft.com/office/drawing/2014/main" id="{4251E685-AB88-0F17-A572-3574CEE7F83C}"/>
              </a:ext>
            </a:extLst>
          </p:cNvPr>
          <p:cNvSpPr/>
          <p:nvPr/>
        </p:nvSpPr>
        <p:spPr>
          <a:xfrm>
            <a:off x="587925" y="1967457"/>
            <a:ext cx="1422863" cy="1325563"/>
          </a:xfrm>
          <a:prstGeom prst="rect">
            <a:avLst/>
          </a:prstGeom>
          <a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A logo with blue waves&#10;&#10;AI-generated content may be incorrect.">
            <a:extLst>
              <a:ext uri="{FF2B5EF4-FFF2-40B4-BE49-F238E27FC236}">
                <a16:creationId xmlns:a16="http://schemas.microsoft.com/office/drawing/2014/main" id="{92703D49-334F-0801-DA79-AC18B3FF6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25" y="4227761"/>
            <a:ext cx="1422863" cy="14250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775098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829D1-E627-02B5-C6D8-41BD1FB26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Grant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C441A-4FF0-DED2-B1AB-66F7B5C4B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Applying to Long Island Sound Futures Fund </a:t>
            </a:r>
          </a:p>
          <a:p>
            <a:pPr lvl="1">
              <a:spcAft>
                <a:spcPts val="600"/>
              </a:spcAft>
            </a:pPr>
            <a:r>
              <a:rPr lang="en-US"/>
              <a:t>Due May 19, 2026</a:t>
            </a:r>
          </a:p>
          <a:p>
            <a:pPr>
              <a:spcAft>
                <a:spcPts val="600"/>
              </a:spcAft>
            </a:pPr>
            <a:r>
              <a:rPr lang="en-US"/>
              <a:t>Gathering Letters of Support</a:t>
            </a:r>
          </a:p>
          <a:p>
            <a:pPr lvl="1">
              <a:spcAft>
                <a:spcPts val="600"/>
              </a:spcAft>
            </a:pPr>
            <a:r>
              <a:rPr lang="en-US"/>
              <a:t>Please let us know if you’re interested and willing to contribute</a:t>
            </a:r>
          </a:p>
          <a:p>
            <a:pPr lvl="1">
              <a:spcAft>
                <a:spcPts val="600"/>
              </a:spcAft>
            </a:pPr>
            <a:r>
              <a:rPr lang="en-US"/>
              <a:t>Email me: </a:t>
            </a:r>
            <a:r>
              <a:rPr lang="en-US">
                <a:hlinkClick r:id="rId3"/>
              </a:rPr>
              <a:t>sarah.schechter@uconn.edu</a:t>
            </a:r>
            <a:r>
              <a:rPr lang="en-US"/>
              <a:t> </a:t>
            </a:r>
          </a:p>
          <a:p>
            <a:pPr>
              <a:spcAft>
                <a:spcPts val="600"/>
              </a:spcAft>
            </a:pPr>
            <a:r>
              <a:rPr lang="en-US"/>
              <a:t>Meeting 50% cost-share requirement</a:t>
            </a:r>
          </a:p>
        </p:txBody>
      </p:sp>
      <p:pic>
        <p:nvPicPr>
          <p:cNvPr id="4" name="Picture 3" descr="A logo for a company&#10;&#10;AI-generated content may be incorrect.">
            <a:extLst>
              <a:ext uri="{FF2B5EF4-FFF2-40B4-BE49-F238E27FC236}">
                <a16:creationId xmlns:a16="http://schemas.microsoft.com/office/drawing/2014/main" id="{65616AE6-CE53-A01C-25A2-ED9A618485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51" r="2539"/>
          <a:stretch>
            <a:fillRect/>
          </a:stretch>
        </p:blipFill>
        <p:spPr>
          <a:xfrm>
            <a:off x="2822448" y="5571773"/>
            <a:ext cx="6278880" cy="11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433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C27B8-6C50-28F9-3975-A2AC3D57C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331BAF-B1D8-4368-E465-439DFE6C1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60" y="0"/>
            <a:ext cx="5637998" cy="673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54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8918-D1F6-9D63-5373-2C028E60CB5D}"/>
              </a:ext>
            </a:extLst>
          </p:cNvPr>
          <p:cNvSpPr txBox="1"/>
          <p:nvPr/>
        </p:nvSpPr>
        <p:spPr>
          <a:xfrm>
            <a:off x="0" y="10522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Engagement Strategies</a:t>
            </a:r>
          </a:p>
        </p:txBody>
      </p:sp>
      <p:pic>
        <p:nvPicPr>
          <p:cNvPr id="3" name="Picture 2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4EC63AED-5F78-56A6-AD53-161227BCA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0"/>
          <a:stretch>
            <a:fillRect/>
          </a:stretch>
        </p:blipFill>
        <p:spPr>
          <a:xfrm>
            <a:off x="295593" y="270967"/>
            <a:ext cx="1864765" cy="4379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31763A-EB40-967F-DE9C-ED761A840DC1}"/>
              </a:ext>
            </a:extLst>
          </p:cNvPr>
          <p:cNvSpPr txBox="1"/>
          <p:nvPr/>
        </p:nvSpPr>
        <p:spPr>
          <a:xfrm>
            <a:off x="5299956" y="2541685"/>
            <a:ext cx="1892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Audience / users </a:t>
            </a:r>
          </a:p>
        </p:txBody>
      </p:sp>
      <p:pic>
        <p:nvPicPr>
          <p:cNvPr id="18" name="Graphic 17" descr="Wave outline">
            <a:extLst>
              <a:ext uri="{FF2B5EF4-FFF2-40B4-BE49-F238E27FC236}">
                <a16:creationId xmlns:a16="http://schemas.microsoft.com/office/drawing/2014/main" id="{0B1424D2-E7FD-F745-0627-109EC244F0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50906" y="4544076"/>
            <a:ext cx="1205298" cy="1205298"/>
          </a:xfrm>
          <a:prstGeom prst="rect">
            <a:avLst/>
          </a:prstGeom>
        </p:spPr>
      </p:pic>
      <p:pic>
        <p:nvPicPr>
          <p:cNvPr id="20" name="Graphic 19" descr="Home1 outline">
            <a:extLst>
              <a:ext uri="{FF2B5EF4-FFF2-40B4-BE49-F238E27FC236}">
                <a16:creationId xmlns:a16="http://schemas.microsoft.com/office/drawing/2014/main" id="{9DC44CA4-4C3E-5D69-B41A-6FF9255CDC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0018" y="3667169"/>
            <a:ext cx="1753813" cy="1753813"/>
          </a:xfrm>
          <a:prstGeom prst="rect">
            <a:avLst/>
          </a:prstGeom>
        </p:spPr>
      </p:pic>
      <p:pic>
        <p:nvPicPr>
          <p:cNvPr id="26" name="Graphic 25" descr="Users with solid fill">
            <a:extLst>
              <a:ext uri="{FF2B5EF4-FFF2-40B4-BE49-F238E27FC236}">
                <a16:creationId xmlns:a16="http://schemas.microsoft.com/office/drawing/2014/main" id="{4AB3B16A-A113-4BFC-0B4D-8ACC8BA825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0256" y="738441"/>
            <a:ext cx="2252226" cy="2252226"/>
          </a:xfrm>
          <a:prstGeom prst="rect">
            <a:avLst/>
          </a:prstGeom>
        </p:spPr>
      </p:pic>
      <p:pic>
        <p:nvPicPr>
          <p:cNvPr id="28" name="Graphic 27" descr="Teacher with solid fill">
            <a:extLst>
              <a:ext uri="{FF2B5EF4-FFF2-40B4-BE49-F238E27FC236}">
                <a16:creationId xmlns:a16="http://schemas.microsoft.com/office/drawing/2014/main" id="{DBDC94FF-117A-8E1F-3886-FDBD75F04A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18022" y="3793577"/>
            <a:ext cx="2354382" cy="235438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C54119A-7D1F-5491-9520-1E27A12AD43E}"/>
              </a:ext>
            </a:extLst>
          </p:cNvPr>
          <p:cNvSpPr txBox="1"/>
          <p:nvPr/>
        </p:nvSpPr>
        <p:spPr>
          <a:xfrm>
            <a:off x="3367880" y="5590123"/>
            <a:ext cx="130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Data users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761E7F-5364-BFA0-045E-31247734D99A}"/>
              </a:ext>
            </a:extLst>
          </p:cNvPr>
          <p:cNvSpPr txBox="1"/>
          <p:nvPr/>
        </p:nvSpPr>
        <p:spPr>
          <a:xfrm>
            <a:off x="7754402" y="5590122"/>
            <a:ext cx="175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Data collectors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22285EB-D1C4-7507-3681-2DAE0B0A110F}"/>
              </a:ext>
            </a:extLst>
          </p:cNvPr>
          <p:cNvCxnSpPr>
            <a:cxnSpLocks/>
          </p:cNvCxnSpPr>
          <p:nvPr/>
        </p:nvCxnSpPr>
        <p:spPr>
          <a:xfrm flipH="1">
            <a:off x="4746645" y="3041622"/>
            <a:ext cx="1235660" cy="98774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3F6946A-4CAC-B647-D59E-245394709079}"/>
              </a:ext>
            </a:extLst>
          </p:cNvPr>
          <p:cNvSpPr txBox="1"/>
          <p:nvPr/>
        </p:nvSpPr>
        <p:spPr>
          <a:xfrm>
            <a:off x="3569942" y="5927103"/>
            <a:ext cx="606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(municipal &amp; state agency staff, residents &amp; businesses)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1AA8E29-1AE6-3348-F825-65260B371D1A}"/>
              </a:ext>
            </a:extLst>
          </p:cNvPr>
          <p:cNvCxnSpPr>
            <a:cxnSpLocks/>
          </p:cNvCxnSpPr>
          <p:nvPr/>
        </p:nvCxnSpPr>
        <p:spPr>
          <a:xfrm>
            <a:off x="6690117" y="3041622"/>
            <a:ext cx="1309901" cy="91544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708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27FC7-3B0F-5863-0237-18E10AB25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B4ABEB-8FC7-E62A-FB27-A96B094AD52C}"/>
              </a:ext>
            </a:extLst>
          </p:cNvPr>
          <p:cNvSpPr txBox="1"/>
          <p:nvPr/>
        </p:nvSpPr>
        <p:spPr>
          <a:xfrm>
            <a:off x="0" y="10522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Engagement Strategies</a:t>
            </a:r>
          </a:p>
        </p:txBody>
      </p:sp>
      <p:pic>
        <p:nvPicPr>
          <p:cNvPr id="3" name="Picture 2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EC74F3B4-E2E4-ED5E-3CA4-15B9A68D1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0"/>
          <a:stretch>
            <a:fillRect/>
          </a:stretch>
        </p:blipFill>
        <p:spPr>
          <a:xfrm>
            <a:off x="295593" y="270967"/>
            <a:ext cx="1864765" cy="437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1CA0B6-3006-7B13-7A03-F579C1A4EF4F}"/>
              </a:ext>
            </a:extLst>
          </p:cNvPr>
          <p:cNvSpPr txBox="1"/>
          <p:nvPr/>
        </p:nvSpPr>
        <p:spPr>
          <a:xfrm>
            <a:off x="676567" y="1883167"/>
            <a:ext cx="1228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April 2025 </a:t>
            </a:r>
          </a:p>
          <a:p>
            <a:pPr algn="ctr"/>
            <a:r>
              <a:rPr lang="en-US"/>
              <a:t>Webinar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58AF8E-1AAA-D2D1-D0E6-94448665CE54}"/>
              </a:ext>
            </a:extLst>
          </p:cNvPr>
          <p:cNvSpPr txBox="1"/>
          <p:nvPr/>
        </p:nvSpPr>
        <p:spPr>
          <a:xfrm>
            <a:off x="8502079" y="1892726"/>
            <a:ext cx="1225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June 2025 </a:t>
            </a:r>
          </a:p>
          <a:p>
            <a:pPr algn="ctr"/>
            <a:r>
              <a:rPr lang="en-US"/>
              <a:t>Workshop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D0CAF2-D796-DB90-7D7C-536924AEF9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66" r="3365"/>
          <a:stretch>
            <a:fillRect/>
          </a:stretch>
        </p:blipFill>
        <p:spPr>
          <a:xfrm>
            <a:off x="2101644" y="1883167"/>
            <a:ext cx="3828206" cy="22597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CC9A83-0483-C670-F6A6-647CE4397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162" y="1883167"/>
            <a:ext cx="2186010" cy="2247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A15042-A2D8-CBD4-3E2E-589053D91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75" y="3850894"/>
            <a:ext cx="1767315" cy="17673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0C3C9B-2735-55E4-35C1-A9AD6469C016}"/>
              </a:ext>
            </a:extLst>
          </p:cNvPr>
          <p:cNvSpPr txBox="1"/>
          <p:nvPr/>
        </p:nvSpPr>
        <p:spPr>
          <a:xfrm>
            <a:off x="10296548" y="5492941"/>
            <a:ext cx="1003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Link to </a:t>
            </a:r>
            <a:br>
              <a:rPr lang="en-US" sz="1400"/>
            </a:br>
            <a:r>
              <a:rPr lang="en-US" sz="1400"/>
              <a:t>recordings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080171-C9BC-1A09-FEA5-B857A838D49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0188"/>
          <a:stretch>
            <a:fillRect/>
          </a:stretch>
        </p:blipFill>
        <p:spPr>
          <a:xfrm>
            <a:off x="2101644" y="4402595"/>
            <a:ext cx="5603705" cy="21345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0CC52E-3C7C-90EA-4B55-6A97C13E461F}"/>
              </a:ext>
            </a:extLst>
          </p:cNvPr>
          <p:cNvSpPr txBox="1"/>
          <p:nvPr/>
        </p:nvSpPr>
        <p:spPr>
          <a:xfrm>
            <a:off x="836868" y="4791931"/>
            <a:ext cx="1067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TODAY</a:t>
            </a:r>
          </a:p>
          <a:p>
            <a:pPr algn="ctr"/>
            <a:r>
              <a:rPr lang="en-US"/>
              <a:t>Apr 2026</a:t>
            </a:r>
          </a:p>
          <a:p>
            <a:pPr algn="ctr"/>
            <a:r>
              <a:rPr lang="en-US"/>
              <a:t>Webinar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BA7B27-5FFA-451A-81CB-D514C153D55E}"/>
              </a:ext>
            </a:extLst>
          </p:cNvPr>
          <p:cNvSpPr txBox="1"/>
          <p:nvPr/>
        </p:nvSpPr>
        <p:spPr>
          <a:xfrm>
            <a:off x="3664254" y="759954"/>
            <a:ext cx="5080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Promoting the MyCoast app</a:t>
            </a:r>
          </a:p>
        </p:txBody>
      </p:sp>
    </p:spTree>
    <p:extLst>
      <p:ext uri="{BB962C8B-B14F-4D97-AF65-F5344CB8AC3E}">
        <p14:creationId xmlns:p14="http://schemas.microsoft.com/office/powerpoint/2010/main" val="145732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01D94-1FDC-5651-33CA-D75435ED2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DDA556-8AD5-0067-BE61-8C7D2AB82B2D}"/>
              </a:ext>
            </a:extLst>
          </p:cNvPr>
          <p:cNvSpPr txBox="1"/>
          <p:nvPr/>
        </p:nvSpPr>
        <p:spPr>
          <a:xfrm>
            <a:off x="0" y="10522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Engagement Strategies</a:t>
            </a:r>
          </a:p>
        </p:txBody>
      </p:sp>
      <p:pic>
        <p:nvPicPr>
          <p:cNvPr id="3" name="Picture 2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7392FF94-510E-A92B-F3EF-C02F1FB94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0"/>
          <a:stretch>
            <a:fillRect/>
          </a:stretch>
        </p:blipFill>
        <p:spPr>
          <a:xfrm>
            <a:off x="295593" y="270967"/>
            <a:ext cx="1864765" cy="437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47B1F5-F71B-3717-5179-2ED29F676CC7}"/>
              </a:ext>
            </a:extLst>
          </p:cNvPr>
          <p:cNvSpPr txBox="1"/>
          <p:nvPr/>
        </p:nvSpPr>
        <p:spPr>
          <a:xfrm>
            <a:off x="3211708" y="5173131"/>
            <a:ext cx="2775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Meetings &amp; Presentations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D5D16C-44B5-2AD1-AEBA-3EF6C6FF6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27" b="40097"/>
          <a:stretch>
            <a:fillRect/>
          </a:stretch>
        </p:blipFill>
        <p:spPr>
          <a:xfrm>
            <a:off x="493832" y="1792702"/>
            <a:ext cx="5435752" cy="333597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D90A863-9CD8-8123-D862-7055C6CA3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437" y="2399572"/>
            <a:ext cx="5287325" cy="399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CEA85D-7763-9208-42BA-CE0185955A80}"/>
              </a:ext>
            </a:extLst>
          </p:cNvPr>
          <p:cNvSpPr txBox="1"/>
          <p:nvPr/>
        </p:nvSpPr>
        <p:spPr>
          <a:xfrm>
            <a:off x="3664254" y="759954"/>
            <a:ext cx="5080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Promoting the MyCoast app</a:t>
            </a:r>
          </a:p>
        </p:txBody>
      </p:sp>
    </p:spTree>
    <p:extLst>
      <p:ext uri="{BB962C8B-B14F-4D97-AF65-F5344CB8AC3E}">
        <p14:creationId xmlns:p14="http://schemas.microsoft.com/office/powerpoint/2010/main" val="1844171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281D4-526D-0DFA-C684-E5A9D4A55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EF8330-7F62-1FB5-EC9E-537AFF66BCB6}"/>
              </a:ext>
            </a:extLst>
          </p:cNvPr>
          <p:cNvSpPr txBox="1"/>
          <p:nvPr/>
        </p:nvSpPr>
        <p:spPr>
          <a:xfrm>
            <a:off x="0" y="10522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Engagement Strategies</a:t>
            </a:r>
          </a:p>
        </p:txBody>
      </p:sp>
      <p:pic>
        <p:nvPicPr>
          <p:cNvPr id="3" name="Picture 2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7FB010F9-A324-05EC-960E-491A19EBE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0"/>
          <a:stretch>
            <a:fillRect/>
          </a:stretch>
        </p:blipFill>
        <p:spPr>
          <a:xfrm>
            <a:off x="295593" y="270967"/>
            <a:ext cx="1864765" cy="4379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449D44D-A9A8-0870-FAB1-B3B6911A6D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6" r="1305"/>
          <a:stretch>
            <a:fillRect/>
          </a:stretch>
        </p:blipFill>
        <p:spPr>
          <a:xfrm>
            <a:off x="1609376" y="1439782"/>
            <a:ext cx="4239170" cy="51472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ED4BBA9-D41B-564D-6E3A-150E567C1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455" y="1439782"/>
            <a:ext cx="4004368" cy="51472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B5D7D2-F51B-C952-7490-9C8273BE1A45}"/>
              </a:ext>
            </a:extLst>
          </p:cNvPr>
          <p:cNvSpPr txBox="1"/>
          <p:nvPr/>
        </p:nvSpPr>
        <p:spPr>
          <a:xfrm>
            <a:off x="4486480" y="753767"/>
            <a:ext cx="3426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Direct email alerts</a:t>
            </a:r>
          </a:p>
        </p:txBody>
      </p:sp>
    </p:spTree>
    <p:extLst>
      <p:ext uri="{BB962C8B-B14F-4D97-AF65-F5344CB8AC3E}">
        <p14:creationId xmlns:p14="http://schemas.microsoft.com/office/powerpoint/2010/main" val="3778135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2F021-3C61-0FF2-ED26-32840AABC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020594-44C2-8C21-1F65-53C46E7622D4}"/>
              </a:ext>
            </a:extLst>
          </p:cNvPr>
          <p:cNvSpPr txBox="1"/>
          <p:nvPr/>
        </p:nvSpPr>
        <p:spPr>
          <a:xfrm>
            <a:off x="0" y="10522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Engagement Strategies</a:t>
            </a:r>
          </a:p>
        </p:txBody>
      </p:sp>
      <p:pic>
        <p:nvPicPr>
          <p:cNvPr id="3" name="Picture 2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1256616F-4B03-3A1C-8BA1-4605F5550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0"/>
          <a:stretch>
            <a:fillRect/>
          </a:stretch>
        </p:blipFill>
        <p:spPr>
          <a:xfrm>
            <a:off x="295593" y="270967"/>
            <a:ext cx="1864765" cy="4379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B62E92-515D-E143-840C-6DE53C48A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50" y="1668023"/>
            <a:ext cx="3807295" cy="49190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705D7E-2A4B-8789-D917-A88DEE4BF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044" y="1668023"/>
            <a:ext cx="3807297" cy="49147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B89750-61B4-92B0-DC5F-257F58DF5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6240" y="1668023"/>
            <a:ext cx="3812017" cy="49190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743419-8281-D9A1-5B07-4B07A4795BA6}"/>
              </a:ext>
            </a:extLst>
          </p:cNvPr>
          <p:cNvSpPr txBox="1"/>
          <p:nvPr/>
        </p:nvSpPr>
        <p:spPr>
          <a:xfrm>
            <a:off x="3916374" y="708917"/>
            <a:ext cx="43366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Recruiting photo-takers</a:t>
            </a:r>
          </a:p>
        </p:txBody>
      </p:sp>
    </p:spTree>
    <p:extLst>
      <p:ext uri="{BB962C8B-B14F-4D97-AF65-F5344CB8AC3E}">
        <p14:creationId xmlns:p14="http://schemas.microsoft.com/office/powerpoint/2010/main" val="231831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55a6831-82d5-42ee-b05b-2145e99a60c8" xsi:nil="true"/>
    <lcf76f155ced4ddcb4097134ff3c332f xmlns="86f9d1bc-7f43-40c7-ae70-2dfe0d8916d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163EBDA5A6B40AB069B6A11EC2A76" ma:contentTypeVersion="14" ma:contentTypeDescription="Create a new document." ma:contentTypeScope="" ma:versionID="d88b27c9c307dc69ee716923bb7f9ef9">
  <xsd:schema xmlns:xsd="http://www.w3.org/2001/XMLSchema" xmlns:xs="http://www.w3.org/2001/XMLSchema" xmlns:p="http://schemas.microsoft.com/office/2006/metadata/properties" xmlns:ns2="86f9d1bc-7f43-40c7-ae70-2dfe0d8916dc" xmlns:ns3="a55a6831-82d5-42ee-b05b-2145e99a60c8" targetNamespace="http://schemas.microsoft.com/office/2006/metadata/properties" ma:root="true" ma:fieldsID="78aff16acf93c451ea0c7e419481ea9c" ns2:_="" ns3:_="">
    <xsd:import namespace="86f9d1bc-7f43-40c7-ae70-2dfe0d8916dc"/>
    <xsd:import namespace="a55a6831-82d5-42ee-b05b-2145e99a60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f9d1bc-7f43-40c7-ae70-2dfe0d8916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e6962ab-0744-46a3-9e0f-3fe952fbdf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a6831-82d5-42ee-b05b-2145e99a60c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77c2ab1-8785-4223-ada6-1fa6aff80984}" ma:internalName="TaxCatchAll" ma:showField="CatchAllData" ma:web="a55a6831-82d5-42ee-b05b-2145e99a60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632B0E-B325-41D8-B60D-B8DA1D249534}">
  <ds:schemaRefs>
    <ds:schemaRef ds:uri="http://schemas.microsoft.com/office/2006/documentManagement/types"/>
    <ds:schemaRef ds:uri="86f9d1bc-7f43-40c7-ae70-2dfe0d8916dc"/>
    <ds:schemaRef ds:uri="http://purl.org/dc/dcmitype/"/>
    <ds:schemaRef ds:uri="http://purl.org/dc/terms/"/>
    <ds:schemaRef ds:uri="http://schemas.openxmlformats.org/package/2006/metadata/core-properties"/>
    <ds:schemaRef ds:uri="a55a6831-82d5-42ee-b05b-2145e99a60c8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78D0E09-57F4-4F71-87CB-C03BF92DD7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69A0FA-F6BC-4CA0-8E6B-95379A45D9A3}">
  <ds:schemaRefs>
    <ds:schemaRef ds:uri="86f9d1bc-7f43-40c7-ae70-2dfe0d8916dc"/>
    <ds:schemaRef ds:uri="a55a6831-82d5-42ee-b05b-2145e99a60c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582</Words>
  <Application>Microsoft Macintosh PowerPoint</Application>
  <PresentationFormat>Widescreen</PresentationFormat>
  <Paragraphs>120</Paragraphs>
  <Slides>42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Aptos</vt:lpstr>
      <vt:lpstr>Aptos Display</vt:lpstr>
      <vt:lpstr>Arial</vt:lpstr>
      <vt:lpstr>Calibri</vt:lpstr>
      <vt:lpstr>DM Mono</vt:lpstr>
      <vt:lpstr>Poppins</vt:lpstr>
      <vt:lpstr>Unbounded</vt:lpstr>
      <vt:lpstr>Office Theme</vt:lpstr>
      <vt:lpstr>MyCoast Connecticut A pilot project for New London, Groton, and Stonington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Steps </vt:lpstr>
      <vt:lpstr>PowerPoint Presentation</vt:lpstr>
      <vt:lpstr>Our Goals</vt:lpstr>
      <vt:lpstr>Our Goals</vt:lpstr>
      <vt:lpstr>Grant Development</vt:lpstr>
      <vt:lpstr>PowerPoint Presentation</vt:lpstr>
    </vt:vector>
  </TitlesOfParts>
  <Company>University of Connecticut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Lund, Katie</dc:creator>
  <cp:lastModifiedBy>Schechter, Sarah</cp:lastModifiedBy>
  <cp:revision>1</cp:revision>
  <cp:lastPrinted>2026-04-20T18:04:19Z</cp:lastPrinted>
  <dcterms:created xsi:type="dcterms:W3CDTF">2026-02-13T20:42:46Z</dcterms:created>
  <dcterms:modified xsi:type="dcterms:W3CDTF">2026-04-22T18:35:59Z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0x010100F0A163EBDA5A6B40AB069B6A11EC2A76</vt:lpwstr>
  </property>
  <property fmtid="{D5CDD505-2E9C-101B-9397-08002B2CF9AE}" pid="3" name="MediaServiceImageTags">
    <vt:lpwstr/>
  </property>
</Properties>
</file>